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Personalized 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Three Final Presentation</a:t>
            </a:r>
          </a:p>
          <a:p>
            <a:r>
              <a:t>Vidushi Raval | Data Science Career Track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Hybrid Model recommended as best choice.</a:t>
            </a:r>
          </a:p>
          <a:p>
            <a:r>
              <a:t>• Combines accuracy with diversity, avoids filter bubbles.</a:t>
            </a:r>
          </a:p>
          <a:p>
            <a:r>
              <a:t>• Better discovery for cold-start users.</a:t>
            </a:r>
          </a:p>
          <a:p>
            <a:r>
              <a:t>• Business Value: Increased engagement, retention, and satisfaction.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temporal dynamics (preference evolution).</a:t>
            </a:r>
          </a:p>
          <a:p>
            <a:r>
              <a:t>• Use LLM-based embeddings (BERT, sentence transformers).</a:t>
            </a:r>
          </a:p>
          <a:p>
            <a:r>
              <a:t>• Deploy Hybrid Model via API/web app.</a:t>
            </a:r>
          </a:p>
          <a:p>
            <a:r>
              <a:t>• Explore re-ranking strategies balancing accuracy, novelty, and surprise.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Streaming platforms overwhelm users with too many choices.</a:t>
            </a:r>
          </a:p>
          <a:p>
            <a:r>
              <a:t>• Users either spend too much time browsing or select suboptimal content.</a:t>
            </a:r>
          </a:p>
          <a:p>
            <a:r>
              <a:t>• Goal: Build a personalized recommendation system to predict user preferences.</a:t>
            </a:r>
          </a:p>
          <a:p>
            <a:r>
              <a:t>• Business Impact: Boost engagement, satisfaction, and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 &amp;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Stakeholders:</a:t>
            </a:r>
          </a:p>
          <a:p>
            <a:r>
              <a:t>• Product Team: Enhance recommendation engine.</a:t>
            </a:r>
          </a:p>
          <a:p>
            <a:r>
              <a:t>• Data Science Team: Build scalable ML pipelines.</a:t>
            </a:r>
          </a:p>
          <a:p>
            <a:r>
              <a:t>• Marketing Team: Personalize campaigns.</a:t>
            </a:r>
          </a:p>
          <a:p>
            <a:r>
              <a:t>• End Users: Better discovery and satisfaction.</a:t>
            </a:r>
          </a:p>
          <a:p/>
          <a:p>
            <a:r>
              <a:t>Success Metrics:</a:t>
            </a:r>
          </a:p>
          <a:p>
            <a:r>
              <a:t>• RMSE, MAE for accuracy.</a:t>
            </a:r>
          </a:p>
          <a:p>
            <a:r>
              <a:t>• Precision@K, Recall@K, NDCG for ranking quality.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MovieLens 20M Dataset:</a:t>
            </a:r>
          </a:p>
          <a:p>
            <a:r>
              <a:t>• 20M ratings, 138k users, 27k+ movies.</a:t>
            </a:r>
          </a:p>
          <a:p>
            <a:r>
              <a:t>• Fields: userId, movieId, rating, timestamp, title, genres, tags.</a:t>
            </a:r>
          </a:p>
          <a:p>
            <a:r>
              <a:t>• Rich metadata enables both collaborative and content-based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ratings and normalized metadata.</a:t>
            </a:r>
          </a:p>
          <a:p>
            <a:r>
              <a:t>• Merged ratings with movies dataset.</a:t>
            </a:r>
          </a:p>
          <a:p>
            <a:r>
              <a:t>• Handled sparsity: most movies/users have few ratings.</a:t>
            </a:r>
          </a:p>
          <a:p>
            <a:r>
              <a:t>• Feature Engineering: One-hot genres, TF-IDF vectors, standardized ratings, label encoding IDs.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Ratings skewed toward 3.0–5.0 (positive bias).</a:t>
            </a:r>
          </a:p>
          <a:p>
            <a:r>
              <a:t>• Most movies and users have few ratings → sparsity.</a:t>
            </a:r>
          </a:p>
          <a:p>
            <a:r>
              <a:t>• Drama, Comedy dominate in volume; Film-Noir, Documentary highest averages.</a:t>
            </a:r>
          </a:p>
          <a:p>
            <a:r>
              <a:t>• Popularity ≠ quality; hybrid methods needed.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Baseline Models:</a:t>
            </a:r>
          </a:p>
          <a:p>
            <a:r>
              <a:t>   • Global/User/Movie averages.</a:t>
            </a:r>
          </a:p>
          <a:p/>
          <a:p>
            <a:r>
              <a:t>2. Deep Learning (Neural CF):</a:t>
            </a:r>
          </a:p>
          <a:p>
            <a:r>
              <a:t>   • Embeddings for userId/movieId, dense layers.</a:t>
            </a:r>
          </a:p>
          <a:p/>
          <a:p>
            <a:r>
              <a:t>3. Hybrid Model:</a:t>
            </a:r>
          </a:p>
          <a:p>
            <a:r>
              <a:t>   • Collaborative Filtering + Content (TF-IDF on genres).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Baseline (Movie Average): RMSE ≈ 0.81, MAE ≈ 0.65.</a:t>
            </a:r>
          </a:p>
          <a:p>
            <a:r>
              <a:t>• Deep Learning: RMSE ≈ 0.78, MAE ≈ 0.61.</a:t>
            </a:r>
          </a:p>
          <a:p>
            <a:r>
              <a:t>• Hybrid: Similar accuracy + greater diversity in recommendations.</a:t>
            </a:r>
          </a:p>
          <a:p>
            <a:r>
              <a:t>• Overlap between Deep and Hybrid Top-10 = only 10% → complementary signals.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Learning:</a:t>
            </a:r>
          </a:p>
          <a:p>
            <a:r>
              <a:t>• Focused on popular franchises (Matrix, LOTR).</a:t>
            </a:r>
          </a:p>
          <a:p/>
          <a:p>
            <a:r>
              <a:t>Hybrid:</a:t>
            </a:r>
          </a:p>
          <a:p>
            <a:r>
              <a:t>• Added diversity (Intouchables, Crouching Tiger).</a:t>
            </a:r>
          </a:p>
          <a:p/>
          <a:p>
            <a:r>
              <a:t>Insight: Deep Learning = accuracy; Hybrid = novelty &amp; diversity.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