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0" r:id="rId9"/>
    <p:sldId id="271" r:id="rId10"/>
    <p:sldId id="269" r:id="rId11"/>
    <p:sldId id="268" r:id="rId12"/>
    <p:sldId id="272" r:id="rId13"/>
    <p:sldId id="262" r:id="rId14"/>
    <p:sldId id="263" r:id="rId15"/>
    <p:sldId id="273" r:id="rId16"/>
    <p:sldId id="274" r:id="rId17"/>
    <p:sldId id="264" r:id="rId18"/>
    <p:sldId id="265" r:id="rId19"/>
    <p:sldId id="266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15" autoAdjust="0"/>
  </p:normalViewPr>
  <p:slideViewPr>
    <p:cSldViewPr snapToGrid="0" snapToObjects="1">
      <p:cViewPr varScale="1">
        <p:scale>
          <a:sx n="76" d="100"/>
          <a:sy n="76" d="100"/>
        </p:scale>
        <p:origin x="2080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E4B84-0ECB-4562-9679-03D14D1A17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1FD85E9-3F7C-4853-ABEF-AB298733D7FB}">
      <dgm:prSet/>
      <dgm:spPr/>
      <dgm:t>
        <a:bodyPr/>
        <a:lstStyle/>
        <a:p>
          <a:r>
            <a:rPr lang="en-US"/>
            <a:t>Streaming platforms overwhelm users with too many choices.</a:t>
          </a:r>
        </a:p>
      </dgm:t>
    </dgm:pt>
    <dgm:pt modelId="{C3E8CC97-1235-4B9C-8088-E6825D667E57}" type="parTrans" cxnId="{E28BC6C7-F557-4C86-AFAC-5660ADECC305}">
      <dgm:prSet/>
      <dgm:spPr/>
      <dgm:t>
        <a:bodyPr/>
        <a:lstStyle/>
        <a:p>
          <a:endParaRPr lang="en-US"/>
        </a:p>
      </dgm:t>
    </dgm:pt>
    <dgm:pt modelId="{EF886893-92E0-4BBD-984D-106AF6353FF9}" type="sibTrans" cxnId="{E28BC6C7-F557-4C86-AFAC-5660ADECC305}">
      <dgm:prSet/>
      <dgm:spPr/>
      <dgm:t>
        <a:bodyPr/>
        <a:lstStyle/>
        <a:p>
          <a:endParaRPr lang="en-US"/>
        </a:p>
      </dgm:t>
    </dgm:pt>
    <dgm:pt modelId="{9566CF79-1555-4392-A7DD-2A3C1232FBA5}">
      <dgm:prSet/>
      <dgm:spPr/>
      <dgm:t>
        <a:bodyPr/>
        <a:lstStyle/>
        <a:p>
          <a:r>
            <a:rPr lang="en-US" dirty="0"/>
            <a:t>Users either spend too much time browsing or select suboptimal content.</a:t>
          </a:r>
        </a:p>
      </dgm:t>
    </dgm:pt>
    <dgm:pt modelId="{0C236A8A-0E56-473C-9F13-4EB651FC6438}" type="parTrans" cxnId="{06889777-FE15-4D44-B887-B7FD35A15782}">
      <dgm:prSet/>
      <dgm:spPr/>
      <dgm:t>
        <a:bodyPr/>
        <a:lstStyle/>
        <a:p>
          <a:endParaRPr lang="en-US"/>
        </a:p>
      </dgm:t>
    </dgm:pt>
    <dgm:pt modelId="{521EBF3A-B6DB-40B5-A6C0-C69F0998030E}" type="sibTrans" cxnId="{06889777-FE15-4D44-B887-B7FD35A15782}">
      <dgm:prSet/>
      <dgm:spPr/>
      <dgm:t>
        <a:bodyPr/>
        <a:lstStyle/>
        <a:p>
          <a:endParaRPr lang="en-US"/>
        </a:p>
      </dgm:t>
    </dgm:pt>
    <dgm:pt modelId="{508E48D1-097E-4568-AABD-FBCF2FD787C0}">
      <dgm:prSet/>
      <dgm:spPr/>
      <dgm:t>
        <a:bodyPr/>
        <a:lstStyle/>
        <a:p>
          <a:r>
            <a:rPr lang="en-US"/>
            <a:t>Goal: Build a personalized recommendation system to predict user preferences.</a:t>
          </a:r>
        </a:p>
      </dgm:t>
    </dgm:pt>
    <dgm:pt modelId="{79FEA8F6-BD5C-4C39-A062-A1CD03B3025E}" type="parTrans" cxnId="{3F86154E-3FC2-4B2D-BB52-4536E1A99E4E}">
      <dgm:prSet/>
      <dgm:spPr/>
      <dgm:t>
        <a:bodyPr/>
        <a:lstStyle/>
        <a:p>
          <a:endParaRPr lang="en-US"/>
        </a:p>
      </dgm:t>
    </dgm:pt>
    <dgm:pt modelId="{7E3E45D0-5FCA-4602-823F-849C78D6D396}" type="sibTrans" cxnId="{3F86154E-3FC2-4B2D-BB52-4536E1A99E4E}">
      <dgm:prSet/>
      <dgm:spPr/>
      <dgm:t>
        <a:bodyPr/>
        <a:lstStyle/>
        <a:p>
          <a:endParaRPr lang="en-US"/>
        </a:p>
      </dgm:t>
    </dgm:pt>
    <dgm:pt modelId="{A521B756-07C0-42C5-A603-0FC724F02710}">
      <dgm:prSet/>
      <dgm:spPr/>
      <dgm:t>
        <a:bodyPr/>
        <a:lstStyle/>
        <a:p>
          <a:r>
            <a:rPr lang="en-US"/>
            <a:t>Business Impact: Boost engagement, satisfaction, and retention.</a:t>
          </a:r>
        </a:p>
      </dgm:t>
    </dgm:pt>
    <dgm:pt modelId="{CFB3C3AE-2663-4881-960F-811E2EFF9956}" type="parTrans" cxnId="{98BA253A-4EC6-415C-9CA4-85057502F50D}">
      <dgm:prSet/>
      <dgm:spPr/>
      <dgm:t>
        <a:bodyPr/>
        <a:lstStyle/>
        <a:p>
          <a:endParaRPr lang="en-US"/>
        </a:p>
      </dgm:t>
    </dgm:pt>
    <dgm:pt modelId="{5A33BD01-F301-4CFC-8702-D5FC52727975}" type="sibTrans" cxnId="{98BA253A-4EC6-415C-9CA4-85057502F50D}">
      <dgm:prSet/>
      <dgm:spPr/>
      <dgm:t>
        <a:bodyPr/>
        <a:lstStyle/>
        <a:p>
          <a:endParaRPr lang="en-US"/>
        </a:p>
      </dgm:t>
    </dgm:pt>
    <dgm:pt modelId="{B365C421-9453-4F7B-BE47-DDD6F25AC545}" type="pres">
      <dgm:prSet presAssocID="{24BE4B84-0ECB-4562-9679-03D14D1A173A}" presName="root" presStyleCnt="0">
        <dgm:presLayoutVars>
          <dgm:dir/>
          <dgm:resizeHandles val="exact"/>
        </dgm:presLayoutVars>
      </dgm:prSet>
      <dgm:spPr/>
    </dgm:pt>
    <dgm:pt modelId="{220AEFEA-0D89-4661-AFC8-3537BAF8A982}" type="pres">
      <dgm:prSet presAssocID="{11FD85E9-3F7C-4853-ABEF-AB298733D7FB}" presName="compNode" presStyleCnt="0"/>
      <dgm:spPr/>
    </dgm:pt>
    <dgm:pt modelId="{856D6A4D-0902-484E-978A-49B1FA038B03}" type="pres">
      <dgm:prSet presAssocID="{11FD85E9-3F7C-4853-ABEF-AB298733D7FB}" presName="bgRect" presStyleLbl="bgShp" presStyleIdx="0" presStyleCnt="4"/>
      <dgm:spPr/>
    </dgm:pt>
    <dgm:pt modelId="{204A5AA4-86CB-4447-8AF4-A0B5258ED94E}" type="pres">
      <dgm:prSet presAssocID="{11FD85E9-3F7C-4853-ABEF-AB298733D7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B4C1E672-90C2-4E04-AC38-16368D240F17}" type="pres">
      <dgm:prSet presAssocID="{11FD85E9-3F7C-4853-ABEF-AB298733D7FB}" presName="spaceRect" presStyleCnt="0"/>
      <dgm:spPr/>
    </dgm:pt>
    <dgm:pt modelId="{7551B637-91C0-40ED-8482-C0DA9E8AC21F}" type="pres">
      <dgm:prSet presAssocID="{11FD85E9-3F7C-4853-ABEF-AB298733D7FB}" presName="parTx" presStyleLbl="revTx" presStyleIdx="0" presStyleCnt="4">
        <dgm:presLayoutVars>
          <dgm:chMax val="0"/>
          <dgm:chPref val="0"/>
        </dgm:presLayoutVars>
      </dgm:prSet>
      <dgm:spPr/>
    </dgm:pt>
    <dgm:pt modelId="{5D518FD6-68EB-468B-9534-DB468A4975CB}" type="pres">
      <dgm:prSet presAssocID="{EF886893-92E0-4BBD-984D-106AF6353FF9}" presName="sibTrans" presStyleCnt="0"/>
      <dgm:spPr/>
    </dgm:pt>
    <dgm:pt modelId="{2490F650-E34D-464E-B54B-34745E44508A}" type="pres">
      <dgm:prSet presAssocID="{9566CF79-1555-4392-A7DD-2A3C1232FBA5}" presName="compNode" presStyleCnt="0"/>
      <dgm:spPr/>
    </dgm:pt>
    <dgm:pt modelId="{EB60FB02-0BFE-43FC-88B1-41CA8EB2FEC5}" type="pres">
      <dgm:prSet presAssocID="{9566CF79-1555-4392-A7DD-2A3C1232FBA5}" presName="bgRect" presStyleLbl="bgShp" presStyleIdx="1" presStyleCnt="4"/>
      <dgm:spPr/>
    </dgm:pt>
    <dgm:pt modelId="{E0A8A505-4759-4E36-9E4D-752B62EA9A3B}" type="pres">
      <dgm:prSet presAssocID="{9566CF79-1555-4392-A7DD-2A3C1232FB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FEF2926-6CD8-42CA-81CA-0462F4EA0C65}" type="pres">
      <dgm:prSet presAssocID="{9566CF79-1555-4392-A7DD-2A3C1232FBA5}" presName="spaceRect" presStyleCnt="0"/>
      <dgm:spPr/>
    </dgm:pt>
    <dgm:pt modelId="{83D8F722-7F22-48EF-8531-C6014C694769}" type="pres">
      <dgm:prSet presAssocID="{9566CF79-1555-4392-A7DD-2A3C1232FBA5}" presName="parTx" presStyleLbl="revTx" presStyleIdx="1" presStyleCnt="4">
        <dgm:presLayoutVars>
          <dgm:chMax val="0"/>
          <dgm:chPref val="0"/>
        </dgm:presLayoutVars>
      </dgm:prSet>
      <dgm:spPr/>
    </dgm:pt>
    <dgm:pt modelId="{9E4BDB21-05BC-47BF-BEC2-B153CD8DA479}" type="pres">
      <dgm:prSet presAssocID="{521EBF3A-B6DB-40B5-A6C0-C69F0998030E}" presName="sibTrans" presStyleCnt="0"/>
      <dgm:spPr/>
    </dgm:pt>
    <dgm:pt modelId="{25ED474E-B4F4-43F3-8711-C9B294C83840}" type="pres">
      <dgm:prSet presAssocID="{508E48D1-097E-4568-AABD-FBCF2FD787C0}" presName="compNode" presStyleCnt="0"/>
      <dgm:spPr/>
    </dgm:pt>
    <dgm:pt modelId="{ABEC14BA-12EC-4081-98A5-7D59CBD2E2BB}" type="pres">
      <dgm:prSet presAssocID="{508E48D1-097E-4568-AABD-FBCF2FD787C0}" presName="bgRect" presStyleLbl="bgShp" presStyleIdx="2" presStyleCnt="4"/>
      <dgm:spPr/>
    </dgm:pt>
    <dgm:pt modelId="{F5E5BD3E-1A24-49D4-AF62-3CA14958D205}" type="pres">
      <dgm:prSet presAssocID="{508E48D1-097E-4568-AABD-FBCF2FD787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9E1AE90-83EC-4234-9BF7-77E59FCC9C1C}" type="pres">
      <dgm:prSet presAssocID="{508E48D1-097E-4568-AABD-FBCF2FD787C0}" presName="spaceRect" presStyleCnt="0"/>
      <dgm:spPr/>
    </dgm:pt>
    <dgm:pt modelId="{2726BE9D-08C3-44BC-9BBA-136BFB05FA6F}" type="pres">
      <dgm:prSet presAssocID="{508E48D1-097E-4568-AABD-FBCF2FD787C0}" presName="parTx" presStyleLbl="revTx" presStyleIdx="2" presStyleCnt="4">
        <dgm:presLayoutVars>
          <dgm:chMax val="0"/>
          <dgm:chPref val="0"/>
        </dgm:presLayoutVars>
      </dgm:prSet>
      <dgm:spPr/>
    </dgm:pt>
    <dgm:pt modelId="{79AE498A-433E-4455-AF69-FF7542A7B5F6}" type="pres">
      <dgm:prSet presAssocID="{7E3E45D0-5FCA-4602-823F-849C78D6D396}" presName="sibTrans" presStyleCnt="0"/>
      <dgm:spPr/>
    </dgm:pt>
    <dgm:pt modelId="{A2B411BB-50E2-486B-A9AF-392CD527789A}" type="pres">
      <dgm:prSet presAssocID="{A521B756-07C0-42C5-A603-0FC724F02710}" presName="compNode" presStyleCnt="0"/>
      <dgm:spPr/>
    </dgm:pt>
    <dgm:pt modelId="{CDC608F1-3B2D-4C34-BEB7-141F48F732CF}" type="pres">
      <dgm:prSet presAssocID="{A521B756-07C0-42C5-A603-0FC724F02710}" presName="bgRect" presStyleLbl="bgShp" presStyleIdx="3" presStyleCnt="4"/>
      <dgm:spPr/>
    </dgm:pt>
    <dgm:pt modelId="{008F0F86-AD05-4CB2-8B40-2CFD337374D3}" type="pres">
      <dgm:prSet presAssocID="{A521B756-07C0-42C5-A603-0FC724F027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EB6E69C-9167-4051-894A-F94270EB8E46}" type="pres">
      <dgm:prSet presAssocID="{A521B756-07C0-42C5-A603-0FC724F02710}" presName="spaceRect" presStyleCnt="0"/>
      <dgm:spPr/>
    </dgm:pt>
    <dgm:pt modelId="{A45611A2-332C-4FBF-AB72-0D1DCA6009BA}" type="pres">
      <dgm:prSet presAssocID="{A521B756-07C0-42C5-A603-0FC724F0271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7E3EA30-2A1D-40C3-935B-E545C726DC87}" type="presOf" srcId="{A521B756-07C0-42C5-A603-0FC724F02710}" destId="{A45611A2-332C-4FBF-AB72-0D1DCA6009BA}" srcOrd="0" destOrd="0" presId="urn:microsoft.com/office/officeart/2018/2/layout/IconVerticalSolidList"/>
    <dgm:cxn modelId="{98BA253A-4EC6-415C-9CA4-85057502F50D}" srcId="{24BE4B84-0ECB-4562-9679-03D14D1A173A}" destId="{A521B756-07C0-42C5-A603-0FC724F02710}" srcOrd="3" destOrd="0" parTransId="{CFB3C3AE-2663-4881-960F-811E2EFF9956}" sibTransId="{5A33BD01-F301-4CFC-8702-D5FC52727975}"/>
    <dgm:cxn modelId="{11A0803D-8265-46BB-8880-C73612F58185}" type="presOf" srcId="{24BE4B84-0ECB-4562-9679-03D14D1A173A}" destId="{B365C421-9453-4F7B-BE47-DDD6F25AC545}" srcOrd="0" destOrd="0" presId="urn:microsoft.com/office/officeart/2018/2/layout/IconVerticalSolidList"/>
    <dgm:cxn modelId="{02A4DA4D-7A25-4153-8B51-A4409200D6AF}" type="presOf" srcId="{11FD85E9-3F7C-4853-ABEF-AB298733D7FB}" destId="{7551B637-91C0-40ED-8482-C0DA9E8AC21F}" srcOrd="0" destOrd="0" presId="urn:microsoft.com/office/officeart/2018/2/layout/IconVerticalSolidList"/>
    <dgm:cxn modelId="{3F86154E-3FC2-4B2D-BB52-4536E1A99E4E}" srcId="{24BE4B84-0ECB-4562-9679-03D14D1A173A}" destId="{508E48D1-097E-4568-AABD-FBCF2FD787C0}" srcOrd="2" destOrd="0" parTransId="{79FEA8F6-BD5C-4C39-A062-A1CD03B3025E}" sibTransId="{7E3E45D0-5FCA-4602-823F-849C78D6D396}"/>
    <dgm:cxn modelId="{06889777-FE15-4D44-B887-B7FD35A15782}" srcId="{24BE4B84-0ECB-4562-9679-03D14D1A173A}" destId="{9566CF79-1555-4392-A7DD-2A3C1232FBA5}" srcOrd="1" destOrd="0" parTransId="{0C236A8A-0E56-473C-9F13-4EB651FC6438}" sibTransId="{521EBF3A-B6DB-40B5-A6C0-C69F0998030E}"/>
    <dgm:cxn modelId="{622F1497-E42B-4FFA-B1E7-99C8B1D951CE}" type="presOf" srcId="{508E48D1-097E-4568-AABD-FBCF2FD787C0}" destId="{2726BE9D-08C3-44BC-9BBA-136BFB05FA6F}" srcOrd="0" destOrd="0" presId="urn:microsoft.com/office/officeart/2018/2/layout/IconVerticalSolidList"/>
    <dgm:cxn modelId="{E28BC6C7-F557-4C86-AFAC-5660ADECC305}" srcId="{24BE4B84-0ECB-4562-9679-03D14D1A173A}" destId="{11FD85E9-3F7C-4853-ABEF-AB298733D7FB}" srcOrd="0" destOrd="0" parTransId="{C3E8CC97-1235-4B9C-8088-E6825D667E57}" sibTransId="{EF886893-92E0-4BBD-984D-106AF6353FF9}"/>
    <dgm:cxn modelId="{BA259CFF-1496-4E05-B10D-B0B1C63577AB}" type="presOf" srcId="{9566CF79-1555-4392-A7DD-2A3C1232FBA5}" destId="{83D8F722-7F22-48EF-8531-C6014C694769}" srcOrd="0" destOrd="0" presId="urn:microsoft.com/office/officeart/2018/2/layout/IconVerticalSolidList"/>
    <dgm:cxn modelId="{010C2C8A-E4D8-4661-8189-F73E9690BFCF}" type="presParOf" srcId="{B365C421-9453-4F7B-BE47-DDD6F25AC545}" destId="{220AEFEA-0D89-4661-AFC8-3537BAF8A982}" srcOrd="0" destOrd="0" presId="urn:microsoft.com/office/officeart/2018/2/layout/IconVerticalSolidList"/>
    <dgm:cxn modelId="{C1748523-0B03-4D54-8C29-25E0598CFF00}" type="presParOf" srcId="{220AEFEA-0D89-4661-AFC8-3537BAF8A982}" destId="{856D6A4D-0902-484E-978A-49B1FA038B03}" srcOrd="0" destOrd="0" presId="urn:microsoft.com/office/officeart/2018/2/layout/IconVerticalSolidList"/>
    <dgm:cxn modelId="{50B8392E-4747-405F-810E-17E4A95D0A93}" type="presParOf" srcId="{220AEFEA-0D89-4661-AFC8-3537BAF8A982}" destId="{204A5AA4-86CB-4447-8AF4-A0B5258ED94E}" srcOrd="1" destOrd="0" presId="urn:microsoft.com/office/officeart/2018/2/layout/IconVerticalSolidList"/>
    <dgm:cxn modelId="{3C2C5B85-B1A5-4933-845B-6C7CEB51F90A}" type="presParOf" srcId="{220AEFEA-0D89-4661-AFC8-3537BAF8A982}" destId="{B4C1E672-90C2-4E04-AC38-16368D240F17}" srcOrd="2" destOrd="0" presId="urn:microsoft.com/office/officeart/2018/2/layout/IconVerticalSolidList"/>
    <dgm:cxn modelId="{E5043C1B-1DB4-4B1A-A17B-EB6753549BC3}" type="presParOf" srcId="{220AEFEA-0D89-4661-AFC8-3537BAF8A982}" destId="{7551B637-91C0-40ED-8482-C0DA9E8AC21F}" srcOrd="3" destOrd="0" presId="urn:microsoft.com/office/officeart/2018/2/layout/IconVerticalSolidList"/>
    <dgm:cxn modelId="{4B63E4A0-D9D1-424D-8104-594218E97F28}" type="presParOf" srcId="{B365C421-9453-4F7B-BE47-DDD6F25AC545}" destId="{5D518FD6-68EB-468B-9534-DB468A4975CB}" srcOrd="1" destOrd="0" presId="urn:microsoft.com/office/officeart/2018/2/layout/IconVerticalSolidList"/>
    <dgm:cxn modelId="{E1380F47-6993-4FC7-8FED-ABCC23C021EB}" type="presParOf" srcId="{B365C421-9453-4F7B-BE47-DDD6F25AC545}" destId="{2490F650-E34D-464E-B54B-34745E44508A}" srcOrd="2" destOrd="0" presId="urn:microsoft.com/office/officeart/2018/2/layout/IconVerticalSolidList"/>
    <dgm:cxn modelId="{589830C8-4BEB-4F13-B2E0-EB5F9517D492}" type="presParOf" srcId="{2490F650-E34D-464E-B54B-34745E44508A}" destId="{EB60FB02-0BFE-43FC-88B1-41CA8EB2FEC5}" srcOrd="0" destOrd="0" presId="urn:microsoft.com/office/officeart/2018/2/layout/IconVerticalSolidList"/>
    <dgm:cxn modelId="{FF38AB15-C1F2-4607-B699-3CE48FD6CCE1}" type="presParOf" srcId="{2490F650-E34D-464E-B54B-34745E44508A}" destId="{E0A8A505-4759-4E36-9E4D-752B62EA9A3B}" srcOrd="1" destOrd="0" presId="urn:microsoft.com/office/officeart/2018/2/layout/IconVerticalSolidList"/>
    <dgm:cxn modelId="{93EA2EA9-D377-4170-A0AC-8471F3FAE6CD}" type="presParOf" srcId="{2490F650-E34D-464E-B54B-34745E44508A}" destId="{AFEF2926-6CD8-42CA-81CA-0462F4EA0C65}" srcOrd="2" destOrd="0" presId="urn:microsoft.com/office/officeart/2018/2/layout/IconVerticalSolidList"/>
    <dgm:cxn modelId="{572F534E-2D97-4FB0-9AD4-186136969123}" type="presParOf" srcId="{2490F650-E34D-464E-B54B-34745E44508A}" destId="{83D8F722-7F22-48EF-8531-C6014C694769}" srcOrd="3" destOrd="0" presId="urn:microsoft.com/office/officeart/2018/2/layout/IconVerticalSolidList"/>
    <dgm:cxn modelId="{BA618403-3D7A-45CD-9703-C087F229001F}" type="presParOf" srcId="{B365C421-9453-4F7B-BE47-DDD6F25AC545}" destId="{9E4BDB21-05BC-47BF-BEC2-B153CD8DA479}" srcOrd="3" destOrd="0" presId="urn:microsoft.com/office/officeart/2018/2/layout/IconVerticalSolidList"/>
    <dgm:cxn modelId="{E8F95A97-92AE-4B5E-8ABC-378BF2B0FB12}" type="presParOf" srcId="{B365C421-9453-4F7B-BE47-DDD6F25AC545}" destId="{25ED474E-B4F4-43F3-8711-C9B294C83840}" srcOrd="4" destOrd="0" presId="urn:microsoft.com/office/officeart/2018/2/layout/IconVerticalSolidList"/>
    <dgm:cxn modelId="{D399C266-608E-4A9E-9334-49F0F3D7CD6D}" type="presParOf" srcId="{25ED474E-B4F4-43F3-8711-C9B294C83840}" destId="{ABEC14BA-12EC-4081-98A5-7D59CBD2E2BB}" srcOrd="0" destOrd="0" presId="urn:microsoft.com/office/officeart/2018/2/layout/IconVerticalSolidList"/>
    <dgm:cxn modelId="{68792EC9-6F30-48B0-A9F7-D155BCC6CED6}" type="presParOf" srcId="{25ED474E-B4F4-43F3-8711-C9B294C83840}" destId="{F5E5BD3E-1A24-49D4-AF62-3CA14958D205}" srcOrd="1" destOrd="0" presId="urn:microsoft.com/office/officeart/2018/2/layout/IconVerticalSolidList"/>
    <dgm:cxn modelId="{D13E8EC4-D32D-4EA5-AE91-34E9750D12FD}" type="presParOf" srcId="{25ED474E-B4F4-43F3-8711-C9B294C83840}" destId="{C9E1AE90-83EC-4234-9BF7-77E59FCC9C1C}" srcOrd="2" destOrd="0" presId="urn:microsoft.com/office/officeart/2018/2/layout/IconVerticalSolidList"/>
    <dgm:cxn modelId="{2F33DB10-D39E-4785-A0E2-7DFCE232A289}" type="presParOf" srcId="{25ED474E-B4F4-43F3-8711-C9B294C83840}" destId="{2726BE9D-08C3-44BC-9BBA-136BFB05FA6F}" srcOrd="3" destOrd="0" presId="urn:microsoft.com/office/officeart/2018/2/layout/IconVerticalSolidList"/>
    <dgm:cxn modelId="{93038CA6-2CC0-4F98-9E0A-F61E111802EA}" type="presParOf" srcId="{B365C421-9453-4F7B-BE47-DDD6F25AC545}" destId="{79AE498A-433E-4455-AF69-FF7542A7B5F6}" srcOrd="5" destOrd="0" presId="urn:microsoft.com/office/officeart/2018/2/layout/IconVerticalSolidList"/>
    <dgm:cxn modelId="{D9AD9EF3-797D-457D-83B5-52CEDA910BA5}" type="presParOf" srcId="{B365C421-9453-4F7B-BE47-DDD6F25AC545}" destId="{A2B411BB-50E2-486B-A9AF-392CD527789A}" srcOrd="6" destOrd="0" presId="urn:microsoft.com/office/officeart/2018/2/layout/IconVerticalSolidList"/>
    <dgm:cxn modelId="{2EBF126C-226D-4381-AA0B-DDF137A8E23A}" type="presParOf" srcId="{A2B411BB-50E2-486B-A9AF-392CD527789A}" destId="{CDC608F1-3B2D-4C34-BEB7-141F48F732CF}" srcOrd="0" destOrd="0" presId="urn:microsoft.com/office/officeart/2018/2/layout/IconVerticalSolidList"/>
    <dgm:cxn modelId="{5A4EE6DF-BDD4-4FDB-9167-CA027CECCBCD}" type="presParOf" srcId="{A2B411BB-50E2-486B-A9AF-392CD527789A}" destId="{008F0F86-AD05-4CB2-8B40-2CFD337374D3}" srcOrd="1" destOrd="0" presId="urn:microsoft.com/office/officeart/2018/2/layout/IconVerticalSolidList"/>
    <dgm:cxn modelId="{72ACD749-8F7E-4DDA-93C6-B232F42D5488}" type="presParOf" srcId="{A2B411BB-50E2-486B-A9AF-392CD527789A}" destId="{EEB6E69C-9167-4051-894A-F94270EB8E46}" srcOrd="2" destOrd="0" presId="urn:microsoft.com/office/officeart/2018/2/layout/IconVerticalSolidList"/>
    <dgm:cxn modelId="{A14FA682-78ED-4FC7-AA9B-8766A392B809}" type="presParOf" srcId="{A2B411BB-50E2-486B-A9AF-392CD527789A}" destId="{A45611A2-332C-4FBF-AB72-0D1DCA6009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FC57C-FB79-45A7-8FD8-417ABDA7EFC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BC9E79A-D1A9-431F-8DA1-339220685205}">
      <dgm:prSet/>
      <dgm:spPr/>
      <dgm:t>
        <a:bodyPr/>
        <a:lstStyle/>
        <a:p>
          <a:r>
            <a:rPr lang="en-US"/>
            <a:t>MovieLens 20M Dataset:</a:t>
          </a:r>
        </a:p>
      </dgm:t>
    </dgm:pt>
    <dgm:pt modelId="{332B3097-D622-4A2F-8281-791E2E9BD076}" type="parTrans" cxnId="{31A8AA8B-263C-4620-AE28-F043B8656DA0}">
      <dgm:prSet/>
      <dgm:spPr/>
      <dgm:t>
        <a:bodyPr/>
        <a:lstStyle/>
        <a:p>
          <a:endParaRPr lang="en-US"/>
        </a:p>
      </dgm:t>
    </dgm:pt>
    <dgm:pt modelId="{D7754F60-301B-4786-A1F7-F71B80DC423A}" type="sibTrans" cxnId="{31A8AA8B-263C-4620-AE28-F043B8656DA0}">
      <dgm:prSet/>
      <dgm:spPr/>
      <dgm:t>
        <a:bodyPr/>
        <a:lstStyle/>
        <a:p>
          <a:endParaRPr lang="en-US"/>
        </a:p>
      </dgm:t>
    </dgm:pt>
    <dgm:pt modelId="{A89D45D8-91C5-4B79-8C66-E8E2DA5F4423}">
      <dgm:prSet/>
      <dgm:spPr/>
      <dgm:t>
        <a:bodyPr/>
        <a:lstStyle/>
        <a:p>
          <a:r>
            <a:rPr lang="en-US"/>
            <a:t>20M ratings, 138k users, 27k+ movies.</a:t>
          </a:r>
        </a:p>
      </dgm:t>
    </dgm:pt>
    <dgm:pt modelId="{D87CB432-04C3-4F6B-BBA3-B7CB394E48E6}" type="parTrans" cxnId="{21C32991-4FE5-44E3-9163-2126E4745BF0}">
      <dgm:prSet/>
      <dgm:spPr/>
      <dgm:t>
        <a:bodyPr/>
        <a:lstStyle/>
        <a:p>
          <a:endParaRPr lang="en-US"/>
        </a:p>
      </dgm:t>
    </dgm:pt>
    <dgm:pt modelId="{EF602323-6BD0-4227-B7CE-05D64C062614}" type="sibTrans" cxnId="{21C32991-4FE5-44E3-9163-2126E4745BF0}">
      <dgm:prSet/>
      <dgm:spPr/>
      <dgm:t>
        <a:bodyPr/>
        <a:lstStyle/>
        <a:p>
          <a:endParaRPr lang="en-US"/>
        </a:p>
      </dgm:t>
    </dgm:pt>
    <dgm:pt modelId="{6D3F727B-3983-4457-B6EC-CCECBD18F0B7}">
      <dgm:prSet/>
      <dgm:spPr/>
      <dgm:t>
        <a:bodyPr/>
        <a:lstStyle/>
        <a:p>
          <a:r>
            <a:rPr lang="en-US"/>
            <a:t>Fields: userId, movieId, rating, timestamp, title, genres, tags.</a:t>
          </a:r>
        </a:p>
      </dgm:t>
    </dgm:pt>
    <dgm:pt modelId="{879BB8FA-C9A7-4BC8-8A93-508F0CA453F4}" type="parTrans" cxnId="{0EF6CB43-F534-424E-B1DF-FFDF1646F34D}">
      <dgm:prSet/>
      <dgm:spPr/>
      <dgm:t>
        <a:bodyPr/>
        <a:lstStyle/>
        <a:p>
          <a:endParaRPr lang="en-US"/>
        </a:p>
      </dgm:t>
    </dgm:pt>
    <dgm:pt modelId="{49DCD081-D572-429D-A925-D0E6F450B5E5}" type="sibTrans" cxnId="{0EF6CB43-F534-424E-B1DF-FFDF1646F34D}">
      <dgm:prSet/>
      <dgm:spPr/>
      <dgm:t>
        <a:bodyPr/>
        <a:lstStyle/>
        <a:p>
          <a:endParaRPr lang="en-US"/>
        </a:p>
      </dgm:t>
    </dgm:pt>
    <dgm:pt modelId="{610EBB54-3834-4D94-9AE3-6EAA4AAF843E}">
      <dgm:prSet/>
      <dgm:spPr/>
      <dgm:t>
        <a:bodyPr/>
        <a:lstStyle/>
        <a:p>
          <a:r>
            <a:rPr lang="en-US"/>
            <a:t>Rich metadata enables both collaborative and content-based methods.</a:t>
          </a:r>
        </a:p>
      </dgm:t>
    </dgm:pt>
    <dgm:pt modelId="{8221A674-CD30-46D4-BB6F-1E667CE593C8}" type="parTrans" cxnId="{86C02E43-AC2A-4890-8040-E5F1046667A7}">
      <dgm:prSet/>
      <dgm:spPr/>
      <dgm:t>
        <a:bodyPr/>
        <a:lstStyle/>
        <a:p>
          <a:endParaRPr lang="en-US"/>
        </a:p>
      </dgm:t>
    </dgm:pt>
    <dgm:pt modelId="{7FBDF807-48CA-4EB4-9FA1-59C4513FB90D}" type="sibTrans" cxnId="{86C02E43-AC2A-4890-8040-E5F1046667A7}">
      <dgm:prSet/>
      <dgm:spPr/>
      <dgm:t>
        <a:bodyPr/>
        <a:lstStyle/>
        <a:p>
          <a:endParaRPr lang="en-US"/>
        </a:p>
      </dgm:t>
    </dgm:pt>
    <dgm:pt modelId="{E5CAB7B0-C84E-454D-BAA5-434213F2E1BC}" type="pres">
      <dgm:prSet presAssocID="{B7EFC57C-FB79-45A7-8FD8-417ABDA7EFC6}" presName="linear" presStyleCnt="0">
        <dgm:presLayoutVars>
          <dgm:animLvl val="lvl"/>
          <dgm:resizeHandles val="exact"/>
        </dgm:presLayoutVars>
      </dgm:prSet>
      <dgm:spPr/>
    </dgm:pt>
    <dgm:pt modelId="{63B40948-9A49-436B-90FD-1126E6BCE8DB}" type="pres">
      <dgm:prSet presAssocID="{EBC9E79A-D1A9-431F-8DA1-33922068520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6D1178D-35FA-4817-8B04-4451C46ABBFA}" type="pres">
      <dgm:prSet presAssocID="{EBC9E79A-D1A9-431F-8DA1-33922068520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9E1B01D-1597-4624-AFFE-F22461639988}" type="presOf" srcId="{6D3F727B-3983-4457-B6EC-CCECBD18F0B7}" destId="{D6D1178D-35FA-4817-8B04-4451C46ABBFA}" srcOrd="0" destOrd="1" presId="urn:microsoft.com/office/officeart/2005/8/layout/vList2"/>
    <dgm:cxn modelId="{DD56162E-AE53-4E6F-B41F-C3CCAEEF1AD4}" type="presOf" srcId="{610EBB54-3834-4D94-9AE3-6EAA4AAF843E}" destId="{D6D1178D-35FA-4817-8B04-4451C46ABBFA}" srcOrd="0" destOrd="2" presId="urn:microsoft.com/office/officeart/2005/8/layout/vList2"/>
    <dgm:cxn modelId="{FAA72060-69B0-4D46-8EB7-FF3EE4FB5416}" type="presOf" srcId="{A89D45D8-91C5-4B79-8C66-E8E2DA5F4423}" destId="{D6D1178D-35FA-4817-8B04-4451C46ABBFA}" srcOrd="0" destOrd="0" presId="urn:microsoft.com/office/officeart/2005/8/layout/vList2"/>
    <dgm:cxn modelId="{86C02E43-AC2A-4890-8040-E5F1046667A7}" srcId="{EBC9E79A-D1A9-431F-8DA1-339220685205}" destId="{610EBB54-3834-4D94-9AE3-6EAA4AAF843E}" srcOrd="2" destOrd="0" parTransId="{8221A674-CD30-46D4-BB6F-1E667CE593C8}" sibTransId="{7FBDF807-48CA-4EB4-9FA1-59C4513FB90D}"/>
    <dgm:cxn modelId="{0EF6CB43-F534-424E-B1DF-FFDF1646F34D}" srcId="{EBC9E79A-D1A9-431F-8DA1-339220685205}" destId="{6D3F727B-3983-4457-B6EC-CCECBD18F0B7}" srcOrd="1" destOrd="0" parTransId="{879BB8FA-C9A7-4BC8-8A93-508F0CA453F4}" sibTransId="{49DCD081-D572-429D-A925-D0E6F450B5E5}"/>
    <dgm:cxn modelId="{31A8AA8B-263C-4620-AE28-F043B8656DA0}" srcId="{B7EFC57C-FB79-45A7-8FD8-417ABDA7EFC6}" destId="{EBC9E79A-D1A9-431F-8DA1-339220685205}" srcOrd="0" destOrd="0" parTransId="{332B3097-D622-4A2F-8281-791E2E9BD076}" sibTransId="{D7754F60-301B-4786-A1F7-F71B80DC423A}"/>
    <dgm:cxn modelId="{21C32991-4FE5-44E3-9163-2126E4745BF0}" srcId="{EBC9E79A-D1A9-431F-8DA1-339220685205}" destId="{A89D45D8-91C5-4B79-8C66-E8E2DA5F4423}" srcOrd="0" destOrd="0" parTransId="{D87CB432-04C3-4F6B-BBA3-B7CB394E48E6}" sibTransId="{EF602323-6BD0-4227-B7CE-05D64C062614}"/>
    <dgm:cxn modelId="{37E697E8-E978-4F8C-A33F-7295F8E119A6}" type="presOf" srcId="{EBC9E79A-D1A9-431F-8DA1-339220685205}" destId="{63B40948-9A49-436B-90FD-1126E6BCE8DB}" srcOrd="0" destOrd="0" presId="urn:microsoft.com/office/officeart/2005/8/layout/vList2"/>
    <dgm:cxn modelId="{B2830CD9-9B1D-46DF-8B89-A43573E60A3C}" type="presOf" srcId="{B7EFC57C-FB79-45A7-8FD8-417ABDA7EFC6}" destId="{E5CAB7B0-C84E-454D-BAA5-434213F2E1BC}" srcOrd="0" destOrd="0" presId="urn:microsoft.com/office/officeart/2005/8/layout/vList2"/>
    <dgm:cxn modelId="{9DF08066-E84F-407A-A540-0E976D7F1A77}" type="presParOf" srcId="{E5CAB7B0-C84E-454D-BAA5-434213F2E1BC}" destId="{63B40948-9A49-436B-90FD-1126E6BCE8DB}" srcOrd="0" destOrd="0" presId="urn:microsoft.com/office/officeart/2005/8/layout/vList2"/>
    <dgm:cxn modelId="{D7F79A0D-CD50-4719-AF27-5B79126DAB3F}" type="presParOf" srcId="{E5CAB7B0-C84E-454D-BAA5-434213F2E1BC}" destId="{D6D1178D-35FA-4817-8B04-4451C46ABBF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D7DB0A-C2D9-4E9B-B0FB-E3A36129571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3668E7-C8EB-4BB8-A527-80384D0AAEBF}">
      <dgm:prSet/>
      <dgm:spPr/>
      <dgm:t>
        <a:bodyPr/>
        <a:lstStyle/>
        <a:p>
          <a:r>
            <a:rPr lang="en-US"/>
            <a:t>Cleaned ratings and normalized metadata.</a:t>
          </a:r>
        </a:p>
      </dgm:t>
    </dgm:pt>
    <dgm:pt modelId="{EC5EF466-AC05-4E44-BA66-84C610290293}" type="parTrans" cxnId="{26C06ABD-F273-4D06-A6A4-7E7BABE94BE7}">
      <dgm:prSet/>
      <dgm:spPr/>
      <dgm:t>
        <a:bodyPr/>
        <a:lstStyle/>
        <a:p>
          <a:endParaRPr lang="en-US"/>
        </a:p>
      </dgm:t>
    </dgm:pt>
    <dgm:pt modelId="{C704C1A6-B570-4705-A4FB-47F45FF724D6}" type="sibTrans" cxnId="{26C06ABD-F273-4D06-A6A4-7E7BABE94BE7}">
      <dgm:prSet/>
      <dgm:spPr/>
      <dgm:t>
        <a:bodyPr/>
        <a:lstStyle/>
        <a:p>
          <a:endParaRPr lang="en-US"/>
        </a:p>
      </dgm:t>
    </dgm:pt>
    <dgm:pt modelId="{8D2FF9D2-5A67-405F-B42C-4CA4094BA2E7}">
      <dgm:prSet/>
      <dgm:spPr/>
      <dgm:t>
        <a:bodyPr/>
        <a:lstStyle/>
        <a:p>
          <a:r>
            <a:rPr lang="en-US"/>
            <a:t>Merged ratings with movies dataset.</a:t>
          </a:r>
        </a:p>
      </dgm:t>
    </dgm:pt>
    <dgm:pt modelId="{AE96980B-C234-46FF-B370-61BC6E9EEFA3}" type="parTrans" cxnId="{521AAC99-553D-43AF-A2BE-DC49C8AEF2EA}">
      <dgm:prSet/>
      <dgm:spPr/>
      <dgm:t>
        <a:bodyPr/>
        <a:lstStyle/>
        <a:p>
          <a:endParaRPr lang="en-US"/>
        </a:p>
      </dgm:t>
    </dgm:pt>
    <dgm:pt modelId="{9F0DC739-FB2B-47F9-9B38-9713134BB6DC}" type="sibTrans" cxnId="{521AAC99-553D-43AF-A2BE-DC49C8AEF2EA}">
      <dgm:prSet/>
      <dgm:spPr/>
      <dgm:t>
        <a:bodyPr/>
        <a:lstStyle/>
        <a:p>
          <a:endParaRPr lang="en-US"/>
        </a:p>
      </dgm:t>
    </dgm:pt>
    <dgm:pt modelId="{AD0403F9-E5EB-473A-B386-04809422F379}">
      <dgm:prSet/>
      <dgm:spPr/>
      <dgm:t>
        <a:bodyPr/>
        <a:lstStyle/>
        <a:p>
          <a:r>
            <a:rPr lang="en-US"/>
            <a:t>Handled sparsity: most movies/users have few ratings.</a:t>
          </a:r>
        </a:p>
      </dgm:t>
    </dgm:pt>
    <dgm:pt modelId="{E9C96512-0DDB-4F18-835A-E9DD92D6C437}" type="parTrans" cxnId="{58EF56AA-B1F0-4E06-9415-E64C759D489C}">
      <dgm:prSet/>
      <dgm:spPr/>
      <dgm:t>
        <a:bodyPr/>
        <a:lstStyle/>
        <a:p>
          <a:endParaRPr lang="en-US"/>
        </a:p>
      </dgm:t>
    </dgm:pt>
    <dgm:pt modelId="{82F2EC4C-30B5-4862-9F30-1827DFB4372F}" type="sibTrans" cxnId="{58EF56AA-B1F0-4E06-9415-E64C759D489C}">
      <dgm:prSet/>
      <dgm:spPr/>
      <dgm:t>
        <a:bodyPr/>
        <a:lstStyle/>
        <a:p>
          <a:endParaRPr lang="en-US"/>
        </a:p>
      </dgm:t>
    </dgm:pt>
    <dgm:pt modelId="{FF9CEA77-50AF-40BF-8EAE-EDA494EE3383}">
      <dgm:prSet/>
      <dgm:spPr/>
      <dgm:t>
        <a:bodyPr/>
        <a:lstStyle/>
        <a:p>
          <a:r>
            <a:rPr lang="en-US"/>
            <a:t>Feature Engineering: One-hot genres, TF-IDF vectors, standardized ratings, label encoding IDs.</a:t>
          </a:r>
        </a:p>
      </dgm:t>
    </dgm:pt>
    <dgm:pt modelId="{A444D588-5106-4547-9CA0-7CB8FA770AC9}" type="parTrans" cxnId="{9F2D6A68-16E9-4B23-A81D-4CB527E1D30D}">
      <dgm:prSet/>
      <dgm:spPr/>
      <dgm:t>
        <a:bodyPr/>
        <a:lstStyle/>
        <a:p>
          <a:endParaRPr lang="en-US"/>
        </a:p>
      </dgm:t>
    </dgm:pt>
    <dgm:pt modelId="{948ABEA3-7D92-44A0-BDF2-4576245ED324}" type="sibTrans" cxnId="{9F2D6A68-16E9-4B23-A81D-4CB527E1D30D}">
      <dgm:prSet/>
      <dgm:spPr/>
      <dgm:t>
        <a:bodyPr/>
        <a:lstStyle/>
        <a:p>
          <a:endParaRPr lang="en-US"/>
        </a:p>
      </dgm:t>
    </dgm:pt>
    <dgm:pt modelId="{944F0793-7515-49B1-AD41-58D31BE90976}" type="pres">
      <dgm:prSet presAssocID="{51D7DB0A-C2D9-4E9B-B0FB-E3A361295716}" presName="linear" presStyleCnt="0">
        <dgm:presLayoutVars>
          <dgm:animLvl val="lvl"/>
          <dgm:resizeHandles val="exact"/>
        </dgm:presLayoutVars>
      </dgm:prSet>
      <dgm:spPr/>
    </dgm:pt>
    <dgm:pt modelId="{418339CC-52D3-4F7A-8F7E-517596452D4A}" type="pres">
      <dgm:prSet presAssocID="{4B3668E7-C8EB-4BB8-A527-80384D0AAE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65088BA-91F3-4D1E-9575-95F0FD94A8F0}" type="pres">
      <dgm:prSet presAssocID="{C704C1A6-B570-4705-A4FB-47F45FF724D6}" presName="spacer" presStyleCnt="0"/>
      <dgm:spPr/>
    </dgm:pt>
    <dgm:pt modelId="{2DE108A8-F86A-4F9B-9728-F521D7C97783}" type="pres">
      <dgm:prSet presAssocID="{8D2FF9D2-5A67-405F-B42C-4CA4094BA2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2AB637-F7D7-4917-AA84-2F5E194D677B}" type="pres">
      <dgm:prSet presAssocID="{9F0DC739-FB2B-47F9-9B38-9713134BB6DC}" presName="spacer" presStyleCnt="0"/>
      <dgm:spPr/>
    </dgm:pt>
    <dgm:pt modelId="{EAC20A8D-B212-400C-8358-A55FFC83E2FE}" type="pres">
      <dgm:prSet presAssocID="{AD0403F9-E5EB-473A-B386-04809422F3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CFD8B3-2FA0-46ED-88E0-FD3B01F0D75C}" type="pres">
      <dgm:prSet presAssocID="{82F2EC4C-30B5-4862-9F30-1827DFB4372F}" presName="spacer" presStyleCnt="0"/>
      <dgm:spPr/>
    </dgm:pt>
    <dgm:pt modelId="{C1D8A438-3086-421D-8B65-C5EDEEFFF1DA}" type="pres">
      <dgm:prSet presAssocID="{FF9CEA77-50AF-40BF-8EAE-EDA494EE338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950AE43-90AC-4CDD-90F3-9B46A84165BA}" type="presOf" srcId="{FF9CEA77-50AF-40BF-8EAE-EDA494EE3383}" destId="{C1D8A438-3086-421D-8B65-C5EDEEFFF1DA}" srcOrd="0" destOrd="0" presId="urn:microsoft.com/office/officeart/2005/8/layout/vList2"/>
    <dgm:cxn modelId="{9F2D6A68-16E9-4B23-A81D-4CB527E1D30D}" srcId="{51D7DB0A-C2D9-4E9B-B0FB-E3A361295716}" destId="{FF9CEA77-50AF-40BF-8EAE-EDA494EE3383}" srcOrd="3" destOrd="0" parTransId="{A444D588-5106-4547-9CA0-7CB8FA770AC9}" sibTransId="{948ABEA3-7D92-44A0-BDF2-4576245ED324}"/>
    <dgm:cxn modelId="{85375D78-62B1-42DF-A27E-67683C51A0E5}" type="presOf" srcId="{4B3668E7-C8EB-4BB8-A527-80384D0AAEBF}" destId="{418339CC-52D3-4F7A-8F7E-517596452D4A}" srcOrd="0" destOrd="0" presId="urn:microsoft.com/office/officeart/2005/8/layout/vList2"/>
    <dgm:cxn modelId="{521AAC99-553D-43AF-A2BE-DC49C8AEF2EA}" srcId="{51D7DB0A-C2D9-4E9B-B0FB-E3A361295716}" destId="{8D2FF9D2-5A67-405F-B42C-4CA4094BA2E7}" srcOrd="1" destOrd="0" parTransId="{AE96980B-C234-46FF-B370-61BC6E9EEFA3}" sibTransId="{9F0DC739-FB2B-47F9-9B38-9713134BB6DC}"/>
    <dgm:cxn modelId="{58EF56AA-B1F0-4E06-9415-E64C759D489C}" srcId="{51D7DB0A-C2D9-4E9B-B0FB-E3A361295716}" destId="{AD0403F9-E5EB-473A-B386-04809422F379}" srcOrd="2" destOrd="0" parTransId="{E9C96512-0DDB-4F18-835A-E9DD92D6C437}" sibTransId="{82F2EC4C-30B5-4862-9F30-1827DFB4372F}"/>
    <dgm:cxn modelId="{26C06ABD-F273-4D06-A6A4-7E7BABE94BE7}" srcId="{51D7DB0A-C2D9-4E9B-B0FB-E3A361295716}" destId="{4B3668E7-C8EB-4BB8-A527-80384D0AAEBF}" srcOrd="0" destOrd="0" parTransId="{EC5EF466-AC05-4E44-BA66-84C610290293}" sibTransId="{C704C1A6-B570-4705-A4FB-47F45FF724D6}"/>
    <dgm:cxn modelId="{79BEDDE8-6CA2-44A4-A1FE-E2550B6E9818}" type="presOf" srcId="{8D2FF9D2-5A67-405F-B42C-4CA4094BA2E7}" destId="{2DE108A8-F86A-4F9B-9728-F521D7C97783}" srcOrd="0" destOrd="0" presId="urn:microsoft.com/office/officeart/2005/8/layout/vList2"/>
    <dgm:cxn modelId="{F40450EA-4C05-4B35-9941-81F713D7DBFF}" type="presOf" srcId="{51D7DB0A-C2D9-4E9B-B0FB-E3A361295716}" destId="{944F0793-7515-49B1-AD41-58D31BE90976}" srcOrd="0" destOrd="0" presId="urn:microsoft.com/office/officeart/2005/8/layout/vList2"/>
    <dgm:cxn modelId="{840BC2CC-8BB2-4351-BCF3-107017B16622}" type="presOf" srcId="{AD0403F9-E5EB-473A-B386-04809422F379}" destId="{EAC20A8D-B212-400C-8358-A55FFC83E2FE}" srcOrd="0" destOrd="0" presId="urn:microsoft.com/office/officeart/2005/8/layout/vList2"/>
    <dgm:cxn modelId="{541A2292-0CA7-41B5-A339-B502D05409B5}" type="presParOf" srcId="{944F0793-7515-49B1-AD41-58D31BE90976}" destId="{418339CC-52D3-4F7A-8F7E-517596452D4A}" srcOrd="0" destOrd="0" presId="urn:microsoft.com/office/officeart/2005/8/layout/vList2"/>
    <dgm:cxn modelId="{84B35483-4513-4AF2-A7EB-9B2687A8FB2A}" type="presParOf" srcId="{944F0793-7515-49B1-AD41-58D31BE90976}" destId="{065088BA-91F3-4D1E-9575-95F0FD94A8F0}" srcOrd="1" destOrd="0" presId="urn:microsoft.com/office/officeart/2005/8/layout/vList2"/>
    <dgm:cxn modelId="{5F0A1C63-7160-459E-B82F-EE9BE6BF872F}" type="presParOf" srcId="{944F0793-7515-49B1-AD41-58D31BE90976}" destId="{2DE108A8-F86A-4F9B-9728-F521D7C97783}" srcOrd="2" destOrd="0" presId="urn:microsoft.com/office/officeart/2005/8/layout/vList2"/>
    <dgm:cxn modelId="{330D01C5-F10D-488F-8D60-C15C23A42405}" type="presParOf" srcId="{944F0793-7515-49B1-AD41-58D31BE90976}" destId="{812AB637-F7D7-4917-AA84-2F5E194D677B}" srcOrd="3" destOrd="0" presId="urn:microsoft.com/office/officeart/2005/8/layout/vList2"/>
    <dgm:cxn modelId="{822ADE4B-F9A3-4113-AEFC-A816119D7BEC}" type="presParOf" srcId="{944F0793-7515-49B1-AD41-58D31BE90976}" destId="{EAC20A8D-B212-400C-8358-A55FFC83E2FE}" srcOrd="4" destOrd="0" presId="urn:microsoft.com/office/officeart/2005/8/layout/vList2"/>
    <dgm:cxn modelId="{FD111921-13A7-4344-B5AA-B0B8CB8DBF3F}" type="presParOf" srcId="{944F0793-7515-49B1-AD41-58D31BE90976}" destId="{B6CFD8B3-2FA0-46ED-88E0-FD3B01F0D75C}" srcOrd="5" destOrd="0" presId="urn:microsoft.com/office/officeart/2005/8/layout/vList2"/>
    <dgm:cxn modelId="{7A6F3156-A776-4857-9C1E-3B9B98961D98}" type="presParOf" srcId="{944F0793-7515-49B1-AD41-58D31BE90976}" destId="{C1D8A438-3086-421D-8B65-C5EDEEFFF1D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34364B-A5A3-4B0D-9AC3-36C8C9CE03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31736D-A904-4030-A2BB-322E085C0C2E}">
      <dgm:prSet/>
      <dgm:spPr/>
      <dgm:t>
        <a:bodyPr/>
        <a:lstStyle/>
        <a:p>
          <a:r>
            <a:rPr lang="en-US"/>
            <a:t>Ratings skewed toward 3.0–5.0 (positive bias).</a:t>
          </a:r>
        </a:p>
      </dgm:t>
    </dgm:pt>
    <dgm:pt modelId="{7075FC5B-E508-4910-9769-8059F509F09C}" type="parTrans" cxnId="{A0B67655-E1B5-4657-9269-FC1271B9B35F}">
      <dgm:prSet/>
      <dgm:spPr/>
      <dgm:t>
        <a:bodyPr/>
        <a:lstStyle/>
        <a:p>
          <a:endParaRPr lang="en-US"/>
        </a:p>
      </dgm:t>
    </dgm:pt>
    <dgm:pt modelId="{DFD61B88-D596-4DCF-8CC7-99B7FB70B1CC}" type="sibTrans" cxnId="{A0B67655-E1B5-4657-9269-FC1271B9B35F}">
      <dgm:prSet/>
      <dgm:spPr/>
      <dgm:t>
        <a:bodyPr/>
        <a:lstStyle/>
        <a:p>
          <a:endParaRPr lang="en-US"/>
        </a:p>
      </dgm:t>
    </dgm:pt>
    <dgm:pt modelId="{28B4BE94-BDB1-4E01-955F-329059AB0325}">
      <dgm:prSet/>
      <dgm:spPr/>
      <dgm:t>
        <a:bodyPr/>
        <a:lstStyle/>
        <a:p>
          <a:r>
            <a:rPr lang="en-US"/>
            <a:t>Most movies and users have few ratings → sparsity.</a:t>
          </a:r>
        </a:p>
      </dgm:t>
    </dgm:pt>
    <dgm:pt modelId="{71CAE42F-7779-4CFB-87A3-81C94AFF61DA}" type="parTrans" cxnId="{4B54DD3D-657D-4897-87C7-705301A712BC}">
      <dgm:prSet/>
      <dgm:spPr/>
      <dgm:t>
        <a:bodyPr/>
        <a:lstStyle/>
        <a:p>
          <a:endParaRPr lang="en-US"/>
        </a:p>
      </dgm:t>
    </dgm:pt>
    <dgm:pt modelId="{DBC6ACC8-76F6-4BFD-892B-851AB95E90B3}" type="sibTrans" cxnId="{4B54DD3D-657D-4897-87C7-705301A712BC}">
      <dgm:prSet/>
      <dgm:spPr/>
      <dgm:t>
        <a:bodyPr/>
        <a:lstStyle/>
        <a:p>
          <a:endParaRPr lang="en-US"/>
        </a:p>
      </dgm:t>
    </dgm:pt>
    <dgm:pt modelId="{E457D7B0-4E3E-454B-9A4E-E289AC1CE0E1}">
      <dgm:prSet/>
      <dgm:spPr/>
      <dgm:t>
        <a:bodyPr/>
        <a:lstStyle/>
        <a:p>
          <a:r>
            <a:rPr lang="en-US"/>
            <a:t>Drama, Comedy dominate in volume; Film-Noir, Documentary highest averages.</a:t>
          </a:r>
        </a:p>
      </dgm:t>
    </dgm:pt>
    <dgm:pt modelId="{D5C70BD4-6E04-4E2E-AB1F-9597054001E5}" type="parTrans" cxnId="{BFE2B936-CDD6-4C15-A539-F275065DD2DB}">
      <dgm:prSet/>
      <dgm:spPr/>
      <dgm:t>
        <a:bodyPr/>
        <a:lstStyle/>
        <a:p>
          <a:endParaRPr lang="en-US"/>
        </a:p>
      </dgm:t>
    </dgm:pt>
    <dgm:pt modelId="{72C281F0-6463-4859-B04F-B970C4534B14}" type="sibTrans" cxnId="{BFE2B936-CDD6-4C15-A539-F275065DD2DB}">
      <dgm:prSet/>
      <dgm:spPr/>
      <dgm:t>
        <a:bodyPr/>
        <a:lstStyle/>
        <a:p>
          <a:endParaRPr lang="en-US"/>
        </a:p>
      </dgm:t>
    </dgm:pt>
    <dgm:pt modelId="{FC505778-2DF6-426D-BF26-EE32EDB8F989}">
      <dgm:prSet/>
      <dgm:spPr/>
      <dgm:t>
        <a:bodyPr/>
        <a:lstStyle/>
        <a:p>
          <a:r>
            <a:rPr lang="en-US"/>
            <a:t>Popularity ≠ quality; hybrid methods needed.</a:t>
          </a:r>
        </a:p>
      </dgm:t>
    </dgm:pt>
    <dgm:pt modelId="{E324D633-2DBE-421D-B45B-82245BD17B27}" type="parTrans" cxnId="{99EE9777-5C3A-48F0-8F4E-5E5A877D35D8}">
      <dgm:prSet/>
      <dgm:spPr/>
      <dgm:t>
        <a:bodyPr/>
        <a:lstStyle/>
        <a:p>
          <a:endParaRPr lang="en-US"/>
        </a:p>
      </dgm:t>
    </dgm:pt>
    <dgm:pt modelId="{E362F5FF-478E-4E18-BB9D-1EB4A0028DF9}" type="sibTrans" cxnId="{99EE9777-5C3A-48F0-8F4E-5E5A877D35D8}">
      <dgm:prSet/>
      <dgm:spPr/>
      <dgm:t>
        <a:bodyPr/>
        <a:lstStyle/>
        <a:p>
          <a:endParaRPr lang="en-US"/>
        </a:p>
      </dgm:t>
    </dgm:pt>
    <dgm:pt modelId="{51D42DFD-ACDE-4517-92F1-F06C717836CE}" type="pres">
      <dgm:prSet presAssocID="{3E34364B-A5A3-4B0D-9AC3-36C8C9CE03A7}" presName="linear" presStyleCnt="0">
        <dgm:presLayoutVars>
          <dgm:animLvl val="lvl"/>
          <dgm:resizeHandles val="exact"/>
        </dgm:presLayoutVars>
      </dgm:prSet>
      <dgm:spPr/>
    </dgm:pt>
    <dgm:pt modelId="{80420C27-75E6-4BB2-811F-9A303E1FAF3D}" type="pres">
      <dgm:prSet presAssocID="{F231736D-A904-4030-A2BB-322E085C0C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83CBC2-4FD9-4752-A089-C921B8FEDB6A}" type="pres">
      <dgm:prSet presAssocID="{DFD61B88-D596-4DCF-8CC7-99B7FB70B1CC}" presName="spacer" presStyleCnt="0"/>
      <dgm:spPr/>
    </dgm:pt>
    <dgm:pt modelId="{BFD7D2F8-2BBE-4E22-88F5-1C2452117372}" type="pres">
      <dgm:prSet presAssocID="{28B4BE94-BDB1-4E01-955F-329059AB03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D36F53-2C1F-4346-8CBC-1DFB3EE4115D}" type="pres">
      <dgm:prSet presAssocID="{DBC6ACC8-76F6-4BFD-892B-851AB95E90B3}" presName="spacer" presStyleCnt="0"/>
      <dgm:spPr/>
    </dgm:pt>
    <dgm:pt modelId="{2D419916-6F5E-409F-AF1C-EFD2A38AD834}" type="pres">
      <dgm:prSet presAssocID="{E457D7B0-4E3E-454B-9A4E-E289AC1CE0E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BA2C36-ED15-4D15-86B7-A8B186DC5563}" type="pres">
      <dgm:prSet presAssocID="{72C281F0-6463-4859-B04F-B970C4534B14}" presName="spacer" presStyleCnt="0"/>
      <dgm:spPr/>
    </dgm:pt>
    <dgm:pt modelId="{199C16F4-827E-4094-8917-7D22CB16E216}" type="pres">
      <dgm:prSet presAssocID="{FC505778-2DF6-426D-BF26-EE32EDB8F98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8B13F1F-07F6-47D2-8BAD-7E56BFD07D88}" type="presOf" srcId="{28B4BE94-BDB1-4E01-955F-329059AB0325}" destId="{BFD7D2F8-2BBE-4E22-88F5-1C2452117372}" srcOrd="0" destOrd="0" presId="urn:microsoft.com/office/officeart/2005/8/layout/vList2"/>
    <dgm:cxn modelId="{BFE2B936-CDD6-4C15-A539-F275065DD2DB}" srcId="{3E34364B-A5A3-4B0D-9AC3-36C8C9CE03A7}" destId="{E457D7B0-4E3E-454B-9A4E-E289AC1CE0E1}" srcOrd="2" destOrd="0" parTransId="{D5C70BD4-6E04-4E2E-AB1F-9597054001E5}" sibTransId="{72C281F0-6463-4859-B04F-B970C4534B14}"/>
    <dgm:cxn modelId="{4B54DD3D-657D-4897-87C7-705301A712BC}" srcId="{3E34364B-A5A3-4B0D-9AC3-36C8C9CE03A7}" destId="{28B4BE94-BDB1-4E01-955F-329059AB0325}" srcOrd="1" destOrd="0" parTransId="{71CAE42F-7779-4CFB-87A3-81C94AFF61DA}" sibTransId="{DBC6ACC8-76F6-4BFD-892B-851AB95E90B3}"/>
    <dgm:cxn modelId="{4D76295B-DEF4-4CCF-9801-D1E9F06A67F5}" type="presOf" srcId="{3E34364B-A5A3-4B0D-9AC3-36C8C9CE03A7}" destId="{51D42DFD-ACDE-4517-92F1-F06C717836CE}" srcOrd="0" destOrd="0" presId="urn:microsoft.com/office/officeart/2005/8/layout/vList2"/>
    <dgm:cxn modelId="{A0B67655-E1B5-4657-9269-FC1271B9B35F}" srcId="{3E34364B-A5A3-4B0D-9AC3-36C8C9CE03A7}" destId="{F231736D-A904-4030-A2BB-322E085C0C2E}" srcOrd="0" destOrd="0" parTransId="{7075FC5B-E508-4910-9769-8059F509F09C}" sibTransId="{DFD61B88-D596-4DCF-8CC7-99B7FB70B1CC}"/>
    <dgm:cxn modelId="{99EE9777-5C3A-48F0-8F4E-5E5A877D35D8}" srcId="{3E34364B-A5A3-4B0D-9AC3-36C8C9CE03A7}" destId="{FC505778-2DF6-426D-BF26-EE32EDB8F989}" srcOrd="3" destOrd="0" parTransId="{E324D633-2DBE-421D-B45B-82245BD17B27}" sibTransId="{E362F5FF-478E-4E18-BB9D-1EB4A0028DF9}"/>
    <dgm:cxn modelId="{C9E3CB88-EAE3-4D13-A648-39C8BFD2DBD7}" type="presOf" srcId="{E457D7B0-4E3E-454B-9A4E-E289AC1CE0E1}" destId="{2D419916-6F5E-409F-AF1C-EFD2A38AD834}" srcOrd="0" destOrd="0" presId="urn:microsoft.com/office/officeart/2005/8/layout/vList2"/>
    <dgm:cxn modelId="{6C04BDBC-A5B5-4A3F-A377-42C257731AE2}" type="presOf" srcId="{F231736D-A904-4030-A2BB-322E085C0C2E}" destId="{80420C27-75E6-4BB2-811F-9A303E1FAF3D}" srcOrd="0" destOrd="0" presId="urn:microsoft.com/office/officeart/2005/8/layout/vList2"/>
    <dgm:cxn modelId="{43E593FB-0C3C-4A46-B481-AB0C65EECC7D}" type="presOf" srcId="{FC505778-2DF6-426D-BF26-EE32EDB8F989}" destId="{199C16F4-827E-4094-8917-7D22CB16E216}" srcOrd="0" destOrd="0" presId="urn:microsoft.com/office/officeart/2005/8/layout/vList2"/>
    <dgm:cxn modelId="{0D3EE7CD-0769-409C-85DA-61EBD705F5DD}" type="presParOf" srcId="{51D42DFD-ACDE-4517-92F1-F06C717836CE}" destId="{80420C27-75E6-4BB2-811F-9A303E1FAF3D}" srcOrd="0" destOrd="0" presId="urn:microsoft.com/office/officeart/2005/8/layout/vList2"/>
    <dgm:cxn modelId="{09F90DBF-CFC2-4522-A2E3-04D594C39944}" type="presParOf" srcId="{51D42DFD-ACDE-4517-92F1-F06C717836CE}" destId="{2783CBC2-4FD9-4752-A089-C921B8FEDB6A}" srcOrd="1" destOrd="0" presId="urn:microsoft.com/office/officeart/2005/8/layout/vList2"/>
    <dgm:cxn modelId="{478DDA9A-CE5A-4637-A114-29187BDD5BE9}" type="presParOf" srcId="{51D42DFD-ACDE-4517-92F1-F06C717836CE}" destId="{BFD7D2F8-2BBE-4E22-88F5-1C2452117372}" srcOrd="2" destOrd="0" presId="urn:microsoft.com/office/officeart/2005/8/layout/vList2"/>
    <dgm:cxn modelId="{C3D918D1-1613-45DD-83FF-3E91D275777E}" type="presParOf" srcId="{51D42DFD-ACDE-4517-92F1-F06C717836CE}" destId="{F6D36F53-2C1F-4346-8CBC-1DFB3EE4115D}" srcOrd="3" destOrd="0" presId="urn:microsoft.com/office/officeart/2005/8/layout/vList2"/>
    <dgm:cxn modelId="{825D92D3-A96B-4219-B1F5-CE3D3A74E6E5}" type="presParOf" srcId="{51D42DFD-ACDE-4517-92F1-F06C717836CE}" destId="{2D419916-6F5E-409F-AF1C-EFD2A38AD834}" srcOrd="4" destOrd="0" presId="urn:microsoft.com/office/officeart/2005/8/layout/vList2"/>
    <dgm:cxn modelId="{8189BB6A-ED71-4765-B7D8-36D4560BD806}" type="presParOf" srcId="{51D42DFD-ACDE-4517-92F1-F06C717836CE}" destId="{8BBA2C36-ED15-4D15-86B7-A8B186DC5563}" srcOrd="5" destOrd="0" presId="urn:microsoft.com/office/officeart/2005/8/layout/vList2"/>
    <dgm:cxn modelId="{6425AE84-71BA-4E2B-A47D-3DFBDCFA601F}" type="presParOf" srcId="{51D42DFD-ACDE-4517-92F1-F06C717836CE}" destId="{199C16F4-827E-4094-8917-7D22CB16E2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C51555-9135-4CB8-86FF-388AA0B6B23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8DE77F-DEBD-4AF5-BD13-4212C033E063}">
      <dgm:prSet/>
      <dgm:spPr/>
      <dgm:t>
        <a:bodyPr/>
        <a:lstStyle/>
        <a:p>
          <a:r>
            <a:rPr lang="en-US"/>
            <a:t>Add temporal dynamics (preference evolution).</a:t>
          </a:r>
        </a:p>
      </dgm:t>
    </dgm:pt>
    <dgm:pt modelId="{CC638A54-2A14-4BB1-8689-93A77802DB26}" type="parTrans" cxnId="{B8975EE5-E53E-4709-B0AA-D64323086418}">
      <dgm:prSet/>
      <dgm:spPr/>
      <dgm:t>
        <a:bodyPr/>
        <a:lstStyle/>
        <a:p>
          <a:endParaRPr lang="en-US"/>
        </a:p>
      </dgm:t>
    </dgm:pt>
    <dgm:pt modelId="{504A90B9-D2CA-4E13-B900-E2C777FB4AC3}" type="sibTrans" cxnId="{B8975EE5-E53E-4709-B0AA-D6432308641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1B7E494-88A1-4FF4-9F3B-7796F6722122}">
      <dgm:prSet/>
      <dgm:spPr/>
      <dgm:t>
        <a:bodyPr/>
        <a:lstStyle/>
        <a:p>
          <a:r>
            <a:rPr lang="en-US"/>
            <a:t>Use LLM-based embeddings (BERT, sentence transformers).</a:t>
          </a:r>
        </a:p>
      </dgm:t>
    </dgm:pt>
    <dgm:pt modelId="{DCD8B111-BEB2-4C7C-8A7B-B658EC8539BF}" type="parTrans" cxnId="{5F645731-1D5F-44A8-98B2-820D319A95C2}">
      <dgm:prSet/>
      <dgm:spPr/>
      <dgm:t>
        <a:bodyPr/>
        <a:lstStyle/>
        <a:p>
          <a:endParaRPr lang="en-US"/>
        </a:p>
      </dgm:t>
    </dgm:pt>
    <dgm:pt modelId="{8882C735-14C9-4F56-9CFD-D1AB0BB1D2BA}" type="sibTrans" cxnId="{5F645731-1D5F-44A8-98B2-820D319A95C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848A6DF-8E34-4187-A8F0-33CF42A76D21}">
      <dgm:prSet/>
      <dgm:spPr/>
      <dgm:t>
        <a:bodyPr/>
        <a:lstStyle/>
        <a:p>
          <a:r>
            <a:rPr lang="en-US"/>
            <a:t>Deploy Hybrid Model via API/web app.</a:t>
          </a:r>
        </a:p>
      </dgm:t>
    </dgm:pt>
    <dgm:pt modelId="{E5453ED8-7D2C-4EBB-803E-69B6778C0194}" type="parTrans" cxnId="{CB682680-00C4-4C15-8E3A-BE24A5E5D9C5}">
      <dgm:prSet/>
      <dgm:spPr/>
      <dgm:t>
        <a:bodyPr/>
        <a:lstStyle/>
        <a:p>
          <a:endParaRPr lang="en-US"/>
        </a:p>
      </dgm:t>
    </dgm:pt>
    <dgm:pt modelId="{6A7C509E-4E1B-41FD-936F-1CDEB7E746DE}" type="sibTrans" cxnId="{CB682680-00C4-4C15-8E3A-BE24A5E5D9C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36C0ABF-5411-4103-B911-E2428B04E5E0}">
      <dgm:prSet/>
      <dgm:spPr/>
      <dgm:t>
        <a:bodyPr/>
        <a:lstStyle/>
        <a:p>
          <a:r>
            <a:rPr lang="en-US"/>
            <a:t>Explore re-ranking strategies balancing accuracy, novelty, and surprise.</a:t>
          </a:r>
        </a:p>
      </dgm:t>
    </dgm:pt>
    <dgm:pt modelId="{E8D9F018-6EC6-4246-B68E-C75188ED2795}" type="parTrans" cxnId="{FF3209A7-5EE7-4879-A6E8-D652E31857AB}">
      <dgm:prSet/>
      <dgm:spPr/>
      <dgm:t>
        <a:bodyPr/>
        <a:lstStyle/>
        <a:p>
          <a:endParaRPr lang="en-US"/>
        </a:p>
      </dgm:t>
    </dgm:pt>
    <dgm:pt modelId="{1F10D366-A0FF-4CF2-9247-2371CB2F7089}" type="sibTrans" cxnId="{FF3209A7-5EE7-4879-A6E8-D652E31857A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19C9F1B-B3B6-4782-B586-2E17CB0F5A44}" type="pres">
      <dgm:prSet presAssocID="{75C51555-9135-4CB8-86FF-388AA0B6B230}" presName="Name0" presStyleCnt="0">
        <dgm:presLayoutVars>
          <dgm:animLvl val="lvl"/>
          <dgm:resizeHandles val="exact"/>
        </dgm:presLayoutVars>
      </dgm:prSet>
      <dgm:spPr/>
    </dgm:pt>
    <dgm:pt modelId="{2432A9E5-9A93-4760-BE4B-D813810925C7}" type="pres">
      <dgm:prSet presAssocID="{CC8DE77F-DEBD-4AF5-BD13-4212C033E063}" presName="compositeNode" presStyleCnt="0">
        <dgm:presLayoutVars>
          <dgm:bulletEnabled val="1"/>
        </dgm:presLayoutVars>
      </dgm:prSet>
      <dgm:spPr/>
    </dgm:pt>
    <dgm:pt modelId="{5055E429-F41D-4705-89DD-9CC23F50CCE6}" type="pres">
      <dgm:prSet presAssocID="{CC8DE77F-DEBD-4AF5-BD13-4212C033E063}" presName="bgRect" presStyleLbl="bgAccFollowNode1" presStyleIdx="0" presStyleCnt="4"/>
      <dgm:spPr/>
    </dgm:pt>
    <dgm:pt modelId="{8026B345-6412-4AC4-8622-BB814CD398D2}" type="pres">
      <dgm:prSet presAssocID="{504A90B9-D2CA-4E13-B900-E2C777FB4AC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A8B22D7-E1AE-43C9-8B6D-BD008384D766}" type="pres">
      <dgm:prSet presAssocID="{CC8DE77F-DEBD-4AF5-BD13-4212C033E063}" presName="bottomLine" presStyleLbl="alignNode1" presStyleIdx="1" presStyleCnt="8">
        <dgm:presLayoutVars/>
      </dgm:prSet>
      <dgm:spPr/>
    </dgm:pt>
    <dgm:pt modelId="{B59668A5-5DA7-4DA7-9920-D0AFEB00EBFD}" type="pres">
      <dgm:prSet presAssocID="{CC8DE77F-DEBD-4AF5-BD13-4212C033E063}" presName="nodeText" presStyleLbl="bgAccFollowNode1" presStyleIdx="0" presStyleCnt="4">
        <dgm:presLayoutVars>
          <dgm:bulletEnabled val="1"/>
        </dgm:presLayoutVars>
      </dgm:prSet>
      <dgm:spPr/>
    </dgm:pt>
    <dgm:pt modelId="{F0906730-46FC-4D37-BE27-6583AEF60800}" type="pres">
      <dgm:prSet presAssocID="{504A90B9-D2CA-4E13-B900-E2C777FB4AC3}" presName="sibTrans" presStyleCnt="0"/>
      <dgm:spPr/>
    </dgm:pt>
    <dgm:pt modelId="{711EE52C-4677-41CA-A965-B74BCD03BC47}" type="pres">
      <dgm:prSet presAssocID="{B1B7E494-88A1-4FF4-9F3B-7796F6722122}" presName="compositeNode" presStyleCnt="0">
        <dgm:presLayoutVars>
          <dgm:bulletEnabled val="1"/>
        </dgm:presLayoutVars>
      </dgm:prSet>
      <dgm:spPr/>
    </dgm:pt>
    <dgm:pt modelId="{41603D7F-894C-4B75-9EEC-AE7AB5B7EF40}" type="pres">
      <dgm:prSet presAssocID="{B1B7E494-88A1-4FF4-9F3B-7796F6722122}" presName="bgRect" presStyleLbl="bgAccFollowNode1" presStyleIdx="1" presStyleCnt="4"/>
      <dgm:spPr/>
    </dgm:pt>
    <dgm:pt modelId="{96414C27-4CA3-4926-91EE-B8E9E0A4CC98}" type="pres">
      <dgm:prSet presAssocID="{8882C735-14C9-4F56-9CFD-D1AB0BB1D2B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DFB1532-611E-475C-A2D8-FCD126475D3F}" type="pres">
      <dgm:prSet presAssocID="{B1B7E494-88A1-4FF4-9F3B-7796F6722122}" presName="bottomLine" presStyleLbl="alignNode1" presStyleIdx="3" presStyleCnt="8">
        <dgm:presLayoutVars/>
      </dgm:prSet>
      <dgm:spPr/>
    </dgm:pt>
    <dgm:pt modelId="{342E0329-F1A1-41B2-B11E-2791C43D078D}" type="pres">
      <dgm:prSet presAssocID="{B1B7E494-88A1-4FF4-9F3B-7796F6722122}" presName="nodeText" presStyleLbl="bgAccFollowNode1" presStyleIdx="1" presStyleCnt="4">
        <dgm:presLayoutVars>
          <dgm:bulletEnabled val="1"/>
        </dgm:presLayoutVars>
      </dgm:prSet>
      <dgm:spPr/>
    </dgm:pt>
    <dgm:pt modelId="{BEF1DDAA-CE63-47F8-ABE0-B3BA17C79CD7}" type="pres">
      <dgm:prSet presAssocID="{8882C735-14C9-4F56-9CFD-D1AB0BB1D2BA}" presName="sibTrans" presStyleCnt="0"/>
      <dgm:spPr/>
    </dgm:pt>
    <dgm:pt modelId="{07B7C49C-9304-4D2E-93A7-FBD3900162E4}" type="pres">
      <dgm:prSet presAssocID="{2848A6DF-8E34-4187-A8F0-33CF42A76D21}" presName="compositeNode" presStyleCnt="0">
        <dgm:presLayoutVars>
          <dgm:bulletEnabled val="1"/>
        </dgm:presLayoutVars>
      </dgm:prSet>
      <dgm:spPr/>
    </dgm:pt>
    <dgm:pt modelId="{66F7D062-A145-4BCF-999E-74B364695F35}" type="pres">
      <dgm:prSet presAssocID="{2848A6DF-8E34-4187-A8F0-33CF42A76D21}" presName="bgRect" presStyleLbl="bgAccFollowNode1" presStyleIdx="2" presStyleCnt="4"/>
      <dgm:spPr/>
    </dgm:pt>
    <dgm:pt modelId="{9428ABDF-900E-41F2-83C8-A3FF74B711D7}" type="pres">
      <dgm:prSet presAssocID="{6A7C509E-4E1B-41FD-936F-1CDEB7E746D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D9AA4834-C554-4C38-A4BB-1E4E34A1D225}" type="pres">
      <dgm:prSet presAssocID="{2848A6DF-8E34-4187-A8F0-33CF42A76D21}" presName="bottomLine" presStyleLbl="alignNode1" presStyleIdx="5" presStyleCnt="8">
        <dgm:presLayoutVars/>
      </dgm:prSet>
      <dgm:spPr/>
    </dgm:pt>
    <dgm:pt modelId="{5E0A7769-7A16-4E1B-B55C-3CD77335AF4C}" type="pres">
      <dgm:prSet presAssocID="{2848A6DF-8E34-4187-A8F0-33CF42A76D21}" presName="nodeText" presStyleLbl="bgAccFollowNode1" presStyleIdx="2" presStyleCnt="4">
        <dgm:presLayoutVars>
          <dgm:bulletEnabled val="1"/>
        </dgm:presLayoutVars>
      </dgm:prSet>
      <dgm:spPr/>
    </dgm:pt>
    <dgm:pt modelId="{D40FD419-8F81-48E3-967F-FE7FF3E455FB}" type="pres">
      <dgm:prSet presAssocID="{6A7C509E-4E1B-41FD-936F-1CDEB7E746DE}" presName="sibTrans" presStyleCnt="0"/>
      <dgm:spPr/>
    </dgm:pt>
    <dgm:pt modelId="{1034E4A9-0DE1-46D7-8D05-CCF7ACC7A5B0}" type="pres">
      <dgm:prSet presAssocID="{736C0ABF-5411-4103-B911-E2428B04E5E0}" presName="compositeNode" presStyleCnt="0">
        <dgm:presLayoutVars>
          <dgm:bulletEnabled val="1"/>
        </dgm:presLayoutVars>
      </dgm:prSet>
      <dgm:spPr/>
    </dgm:pt>
    <dgm:pt modelId="{177DFB3F-8FDA-4C9C-A134-36CD9DB2D5BD}" type="pres">
      <dgm:prSet presAssocID="{736C0ABF-5411-4103-B911-E2428B04E5E0}" presName="bgRect" presStyleLbl="bgAccFollowNode1" presStyleIdx="3" presStyleCnt="4"/>
      <dgm:spPr/>
    </dgm:pt>
    <dgm:pt modelId="{2BAED263-E174-4CDF-8F3A-FC252941C20E}" type="pres">
      <dgm:prSet presAssocID="{1F10D366-A0FF-4CF2-9247-2371CB2F708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DDDAF88-B379-4D5F-97E7-87C32A777E5E}" type="pres">
      <dgm:prSet presAssocID="{736C0ABF-5411-4103-B911-E2428B04E5E0}" presName="bottomLine" presStyleLbl="alignNode1" presStyleIdx="7" presStyleCnt="8">
        <dgm:presLayoutVars/>
      </dgm:prSet>
      <dgm:spPr/>
    </dgm:pt>
    <dgm:pt modelId="{57611AB4-9774-42DE-83FE-6F14BD58DF61}" type="pres">
      <dgm:prSet presAssocID="{736C0ABF-5411-4103-B911-E2428B04E5E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1507113-669C-4A3F-97F7-D4B4ECC21DCA}" type="presOf" srcId="{B1B7E494-88A1-4FF4-9F3B-7796F6722122}" destId="{342E0329-F1A1-41B2-B11E-2791C43D078D}" srcOrd="1" destOrd="0" presId="urn:microsoft.com/office/officeart/2016/7/layout/BasicLinearProcessNumbered"/>
    <dgm:cxn modelId="{20494E2A-5408-4CDC-8023-3ABC084E656C}" type="presOf" srcId="{504A90B9-D2CA-4E13-B900-E2C777FB4AC3}" destId="{8026B345-6412-4AC4-8622-BB814CD398D2}" srcOrd="0" destOrd="0" presId="urn:microsoft.com/office/officeart/2016/7/layout/BasicLinearProcessNumbered"/>
    <dgm:cxn modelId="{5F645731-1D5F-44A8-98B2-820D319A95C2}" srcId="{75C51555-9135-4CB8-86FF-388AA0B6B230}" destId="{B1B7E494-88A1-4FF4-9F3B-7796F6722122}" srcOrd="1" destOrd="0" parTransId="{DCD8B111-BEB2-4C7C-8A7B-B658EC8539BF}" sibTransId="{8882C735-14C9-4F56-9CFD-D1AB0BB1D2BA}"/>
    <dgm:cxn modelId="{6CA8363A-D956-4278-B240-8B2945B88D9E}" type="presOf" srcId="{6A7C509E-4E1B-41FD-936F-1CDEB7E746DE}" destId="{9428ABDF-900E-41F2-83C8-A3FF74B711D7}" srcOrd="0" destOrd="0" presId="urn:microsoft.com/office/officeart/2016/7/layout/BasicLinearProcessNumbered"/>
    <dgm:cxn modelId="{7690C741-7A41-4723-ABD4-CE77B1BE2BEA}" type="presOf" srcId="{736C0ABF-5411-4103-B911-E2428B04E5E0}" destId="{177DFB3F-8FDA-4C9C-A134-36CD9DB2D5BD}" srcOrd="0" destOrd="0" presId="urn:microsoft.com/office/officeart/2016/7/layout/BasicLinearProcessNumbered"/>
    <dgm:cxn modelId="{C9953E79-B1E3-405B-B9EC-13AAD529560E}" type="presOf" srcId="{75C51555-9135-4CB8-86FF-388AA0B6B230}" destId="{F19C9F1B-B3B6-4782-B586-2E17CB0F5A44}" srcOrd="0" destOrd="0" presId="urn:microsoft.com/office/officeart/2016/7/layout/BasicLinearProcessNumbered"/>
    <dgm:cxn modelId="{CB682680-00C4-4C15-8E3A-BE24A5E5D9C5}" srcId="{75C51555-9135-4CB8-86FF-388AA0B6B230}" destId="{2848A6DF-8E34-4187-A8F0-33CF42A76D21}" srcOrd="2" destOrd="0" parTransId="{E5453ED8-7D2C-4EBB-803E-69B6778C0194}" sibTransId="{6A7C509E-4E1B-41FD-936F-1CDEB7E746DE}"/>
    <dgm:cxn modelId="{FF8CBD8F-6370-4D92-B450-C6189F1146D8}" type="presOf" srcId="{2848A6DF-8E34-4187-A8F0-33CF42A76D21}" destId="{66F7D062-A145-4BCF-999E-74B364695F35}" srcOrd="0" destOrd="0" presId="urn:microsoft.com/office/officeart/2016/7/layout/BasicLinearProcessNumbered"/>
    <dgm:cxn modelId="{FF3209A7-5EE7-4879-A6E8-D652E31857AB}" srcId="{75C51555-9135-4CB8-86FF-388AA0B6B230}" destId="{736C0ABF-5411-4103-B911-E2428B04E5E0}" srcOrd="3" destOrd="0" parTransId="{E8D9F018-6EC6-4246-B68E-C75188ED2795}" sibTransId="{1F10D366-A0FF-4CF2-9247-2371CB2F7089}"/>
    <dgm:cxn modelId="{6CBA07BE-FA6F-4C13-B908-FC5945520B8C}" type="presOf" srcId="{CC8DE77F-DEBD-4AF5-BD13-4212C033E063}" destId="{5055E429-F41D-4705-89DD-9CC23F50CCE6}" srcOrd="0" destOrd="0" presId="urn:microsoft.com/office/officeart/2016/7/layout/BasicLinearProcessNumbered"/>
    <dgm:cxn modelId="{5A021CBE-E651-48CB-811C-24A0605247B0}" type="presOf" srcId="{CC8DE77F-DEBD-4AF5-BD13-4212C033E063}" destId="{B59668A5-5DA7-4DA7-9920-D0AFEB00EBFD}" srcOrd="1" destOrd="0" presId="urn:microsoft.com/office/officeart/2016/7/layout/BasicLinearProcessNumbered"/>
    <dgm:cxn modelId="{B8975EE5-E53E-4709-B0AA-D64323086418}" srcId="{75C51555-9135-4CB8-86FF-388AA0B6B230}" destId="{CC8DE77F-DEBD-4AF5-BD13-4212C033E063}" srcOrd="0" destOrd="0" parTransId="{CC638A54-2A14-4BB1-8689-93A77802DB26}" sibTransId="{504A90B9-D2CA-4E13-B900-E2C777FB4AC3}"/>
    <dgm:cxn modelId="{5D1806CA-3717-4EE9-9616-7CC791365B12}" type="presOf" srcId="{8882C735-14C9-4F56-9CFD-D1AB0BB1D2BA}" destId="{96414C27-4CA3-4926-91EE-B8E9E0A4CC98}" srcOrd="0" destOrd="0" presId="urn:microsoft.com/office/officeart/2016/7/layout/BasicLinearProcessNumbered"/>
    <dgm:cxn modelId="{17F8AFEA-2914-40F3-BEA8-0087E07BE730}" type="presOf" srcId="{2848A6DF-8E34-4187-A8F0-33CF42A76D21}" destId="{5E0A7769-7A16-4E1B-B55C-3CD77335AF4C}" srcOrd="1" destOrd="0" presId="urn:microsoft.com/office/officeart/2016/7/layout/BasicLinearProcessNumbered"/>
    <dgm:cxn modelId="{4B1341F1-428B-4044-BD8F-4F3A15DDEA29}" type="presOf" srcId="{1F10D366-A0FF-4CF2-9247-2371CB2F7089}" destId="{2BAED263-E174-4CDF-8F3A-FC252941C20E}" srcOrd="0" destOrd="0" presId="urn:microsoft.com/office/officeart/2016/7/layout/BasicLinearProcessNumbered"/>
    <dgm:cxn modelId="{4E4AC4F3-EC0E-4A8C-9376-49C2E60D8BEF}" type="presOf" srcId="{736C0ABF-5411-4103-B911-E2428B04E5E0}" destId="{57611AB4-9774-42DE-83FE-6F14BD58DF61}" srcOrd="1" destOrd="0" presId="urn:microsoft.com/office/officeart/2016/7/layout/BasicLinearProcessNumbered"/>
    <dgm:cxn modelId="{B9B036F6-0687-41EB-96E6-B58D0CE36387}" type="presOf" srcId="{B1B7E494-88A1-4FF4-9F3B-7796F6722122}" destId="{41603D7F-894C-4B75-9EEC-AE7AB5B7EF40}" srcOrd="0" destOrd="0" presId="urn:microsoft.com/office/officeart/2016/7/layout/BasicLinearProcessNumbered"/>
    <dgm:cxn modelId="{B6D1C065-6E16-45C4-BCFD-118A7F63B28E}" type="presParOf" srcId="{F19C9F1B-B3B6-4782-B586-2E17CB0F5A44}" destId="{2432A9E5-9A93-4760-BE4B-D813810925C7}" srcOrd="0" destOrd="0" presId="urn:microsoft.com/office/officeart/2016/7/layout/BasicLinearProcessNumbered"/>
    <dgm:cxn modelId="{1381A839-555F-45AD-A5EC-570571FFC8D7}" type="presParOf" srcId="{2432A9E5-9A93-4760-BE4B-D813810925C7}" destId="{5055E429-F41D-4705-89DD-9CC23F50CCE6}" srcOrd="0" destOrd="0" presId="urn:microsoft.com/office/officeart/2016/7/layout/BasicLinearProcessNumbered"/>
    <dgm:cxn modelId="{DA6D9387-6FD9-4BD2-A0E4-5522C433FB65}" type="presParOf" srcId="{2432A9E5-9A93-4760-BE4B-D813810925C7}" destId="{8026B345-6412-4AC4-8622-BB814CD398D2}" srcOrd="1" destOrd="0" presId="urn:microsoft.com/office/officeart/2016/7/layout/BasicLinearProcessNumbered"/>
    <dgm:cxn modelId="{2B5EB1EE-9813-4D64-8B75-0712EF67551E}" type="presParOf" srcId="{2432A9E5-9A93-4760-BE4B-D813810925C7}" destId="{4A8B22D7-E1AE-43C9-8B6D-BD008384D766}" srcOrd="2" destOrd="0" presId="urn:microsoft.com/office/officeart/2016/7/layout/BasicLinearProcessNumbered"/>
    <dgm:cxn modelId="{9EEBCE9B-801E-40C5-9DE3-37FB9B1ADEE8}" type="presParOf" srcId="{2432A9E5-9A93-4760-BE4B-D813810925C7}" destId="{B59668A5-5DA7-4DA7-9920-D0AFEB00EBFD}" srcOrd="3" destOrd="0" presId="urn:microsoft.com/office/officeart/2016/7/layout/BasicLinearProcessNumbered"/>
    <dgm:cxn modelId="{A6718DCD-510F-4544-9922-52B70419FD5B}" type="presParOf" srcId="{F19C9F1B-B3B6-4782-B586-2E17CB0F5A44}" destId="{F0906730-46FC-4D37-BE27-6583AEF60800}" srcOrd="1" destOrd="0" presId="urn:microsoft.com/office/officeart/2016/7/layout/BasicLinearProcessNumbered"/>
    <dgm:cxn modelId="{B4F7C05A-7B08-460A-93CE-F1AA36439477}" type="presParOf" srcId="{F19C9F1B-B3B6-4782-B586-2E17CB0F5A44}" destId="{711EE52C-4677-41CA-A965-B74BCD03BC47}" srcOrd="2" destOrd="0" presId="urn:microsoft.com/office/officeart/2016/7/layout/BasicLinearProcessNumbered"/>
    <dgm:cxn modelId="{C6541F6F-A05E-4468-9E42-29212AA4C4F3}" type="presParOf" srcId="{711EE52C-4677-41CA-A965-B74BCD03BC47}" destId="{41603D7F-894C-4B75-9EEC-AE7AB5B7EF40}" srcOrd="0" destOrd="0" presId="urn:microsoft.com/office/officeart/2016/7/layout/BasicLinearProcessNumbered"/>
    <dgm:cxn modelId="{39EF9781-A85E-4715-87F2-CC4B2A519394}" type="presParOf" srcId="{711EE52C-4677-41CA-A965-B74BCD03BC47}" destId="{96414C27-4CA3-4926-91EE-B8E9E0A4CC98}" srcOrd="1" destOrd="0" presId="urn:microsoft.com/office/officeart/2016/7/layout/BasicLinearProcessNumbered"/>
    <dgm:cxn modelId="{B2F11083-F0F9-4770-89C0-871C1A59DC5C}" type="presParOf" srcId="{711EE52C-4677-41CA-A965-B74BCD03BC47}" destId="{7DFB1532-611E-475C-A2D8-FCD126475D3F}" srcOrd="2" destOrd="0" presId="urn:microsoft.com/office/officeart/2016/7/layout/BasicLinearProcessNumbered"/>
    <dgm:cxn modelId="{6C9BAE35-ABCE-4AF1-BAB1-30A0556C729B}" type="presParOf" srcId="{711EE52C-4677-41CA-A965-B74BCD03BC47}" destId="{342E0329-F1A1-41B2-B11E-2791C43D078D}" srcOrd="3" destOrd="0" presId="urn:microsoft.com/office/officeart/2016/7/layout/BasicLinearProcessNumbered"/>
    <dgm:cxn modelId="{A6B939A0-7E0C-494C-A534-CFB176D63CC7}" type="presParOf" srcId="{F19C9F1B-B3B6-4782-B586-2E17CB0F5A44}" destId="{BEF1DDAA-CE63-47F8-ABE0-B3BA17C79CD7}" srcOrd="3" destOrd="0" presId="urn:microsoft.com/office/officeart/2016/7/layout/BasicLinearProcessNumbered"/>
    <dgm:cxn modelId="{9B10296E-FFAB-4679-9647-A90B648B2B92}" type="presParOf" srcId="{F19C9F1B-B3B6-4782-B586-2E17CB0F5A44}" destId="{07B7C49C-9304-4D2E-93A7-FBD3900162E4}" srcOrd="4" destOrd="0" presId="urn:microsoft.com/office/officeart/2016/7/layout/BasicLinearProcessNumbered"/>
    <dgm:cxn modelId="{0BD7E3E3-F75B-4C40-8352-A5DA0A193E90}" type="presParOf" srcId="{07B7C49C-9304-4D2E-93A7-FBD3900162E4}" destId="{66F7D062-A145-4BCF-999E-74B364695F35}" srcOrd="0" destOrd="0" presId="urn:microsoft.com/office/officeart/2016/7/layout/BasicLinearProcessNumbered"/>
    <dgm:cxn modelId="{337B5FC1-C03B-427E-9C8F-9C0970359055}" type="presParOf" srcId="{07B7C49C-9304-4D2E-93A7-FBD3900162E4}" destId="{9428ABDF-900E-41F2-83C8-A3FF74B711D7}" srcOrd="1" destOrd="0" presId="urn:microsoft.com/office/officeart/2016/7/layout/BasicLinearProcessNumbered"/>
    <dgm:cxn modelId="{15352742-65BC-486F-B53B-5098D5BB3D30}" type="presParOf" srcId="{07B7C49C-9304-4D2E-93A7-FBD3900162E4}" destId="{D9AA4834-C554-4C38-A4BB-1E4E34A1D225}" srcOrd="2" destOrd="0" presId="urn:microsoft.com/office/officeart/2016/7/layout/BasicLinearProcessNumbered"/>
    <dgm:cxn modelId="{910F79CB-CC7B-4FE7-9BF1-3F07C5AEA8E9}" type="presParOf" srcId="{07B7C49C-9304-4D2E-93A7-FBD3900162E4}" destId="{5E0A7769-7A16-4E1B-B55C-3CD77335AF4C}" srcOrd="3" destOrd="0" presId="urn:microsoft.com/office/officeart/2016/7/layout/BasicLinearProcessNumbered"/>
    <dgm:cxn modelId="{7AA633FC-AE16-4845-BA4E-56D4EBAC077E}" type="presParOf" srcId="{F19C9F1B-B3B6-4782-B586-2E17CB0F5A44}" destId="{D40FD419-8F81-48E3-967F-FE7FF3E455FB}" srcOrd="5" destOrd="0" presId="urn:microsoft.com/office/officeart/2016/7/layout/BasicLinearProcessNumbered"/>
    <dgm:cxn modelId="{FBE0240F-E4AF-4AC8-B381-F1A52E7D2D6A}" type="presParOf" srcId="{F19C9F1B-B3B6-4782-B586-2E17CB0F5A44}" destId="{1034E4A9-0DE1-46D7-8D05-CCF7ACC7A5B0}" srcOrd="6" destOrd="0" presId="urn:microsoft.com/office/officeart/2016/7/layout/BasicLinearProcessNumbered"/>
    <dgm:cxn modelId="{051AB056-9D5B-4544-B1BF-D12433D476F9}" type="presParOf" srcId="{1034E4A9-0DE1-46D7-8D05-CCF7ACC7A5B0}" destId="{177DFB3F-8FDA-4C9C-A134-36CD9DB2D5BD}" srcOrd="0" destOrd="0" presId="urn:microsoft.com/office/officeart/2016/7/layout/BasicLinearProcessNumbered"/>
    <dgm:cxn modelId="{6FB8EF6B-1ADE-4AA4-B85B-48CFC5AF1C4F}" type="presParOf" srcId="{1034E4A9-0DE1-46D7-8D05-CCF7ACC7A5B0}" destId="{2BAED263-E174-4CDF-8F3A-FC252941C20E}" srcOrd="1" destOrd="0" presId="urn:microsoft.com/office/officeart/2016/7/layout/BasicLinearProcessNumbered"/>
    <dgm:cxn modelId="{0D5519A3-1614-4EA9-8495-FBCCA01A0D1F}" type="presParOf" srcId="{1034E4A9-0DE1-46D7-8D05-CCF7ACC7A5B0}" destId="{DDDDAF88-B379-4D5F-97E7-87C32A777E5E}" srcOrd="2" destOrd="0" presId="urn:microsoft.com/office/officeart/2016/7/layout/BasicLinearProcessNumbered"/>
    <dgm:cxn modelId="{ABD0654F-4D72-49AC-81C1-8D80393128DE}" type="presParOf" srcId="{1034E4A9-0DE1-46D7-8D05-CCF7ACC7A5B0}" destId="{57611AB4-9774-42DE-83FE-6F14BD58DF6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7846CC-ED22-4123-A66C-697F0141FCE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365E8E0-E5FA-4DF3-927C-6DDD070E1041}">
      <dgm:prSet/>
      <dgm:spPr/>
      <dgm:t>
        <a:bodyPr/>
        <a:lstStyle/>
        <a:p>
          <a:pPr>
            <a:defRPr cap="all"/>
          </a:pPr>
          <a:r>
            <a:rPr lang="en-US"/>
            <a:t>Questions </a:t>
          </a:r>
        </a:p>
      </dgm:t>
    </dgm:pt>
    <dgm:pt modelId="{13BE8E15-A6B5-45C5-A427-3AB7C424F14B}" type="parTrans" cxnId="{36C2697D-ECDE-409C-AF05-10FF2C7BEC22}">
      <dgm:prSet/>
      <dgm:spPr/>
      <dgm:t>
        <a:bodyPr/>
        <a:lstStyle/>
        <a:p>
          <a:endParaRPr lang="en-US"/>
        </a:p>
      </dgm:t>
    </dgm:pt>
    <dgm:pt modelId="{DE53E22B-4BE3-43BC-855C-30EA555DA171}" type="sibTrans" cxnId="{36C2697D-ECDE-409C-AF05-10FF2C7BEC22}">
      <dgm:prSet/>
      <dgm:spPr/>
      <dgm:t>
        <a:bodyPr/>
        <a:lstStyle/>
        <a:p>
          <a:endParaRPr lang="en-US"/>
        </a:p>
      </dgm:t>
    </dgm:pt>
    <dgm:pt modelId="{3BD364D9-A3C5-49BB-A827-BA370E78E56A}">
      <dgm:prSet/>
      <dgm:spPr/>
      <dgm:t>
        <a:bodyPr/>
        <a:lstStyle/>
        <a:p>
          <a:pPr>
            <a:defRPr cap="all"/>
          </a:pPr>
          <a:r>
            <a:rPr lang="en-US"/>
            <a:t>- </a:t>
          </a:r>
        </a:p>
      </dgm:t>
    </dgm:pt>
    <dgm:pt modelId="{2C5C4F98-001A-4A48-B86A-26077713A327}" type="parTrans" cxnId="{A32BEE9E-6195-456A-85D3-70DF77BC845C}">
      <dgm:prSet/>
      <dgm:spPr/>
      <dgm:t>
        <a:bodyPr/>
        <a:lstStyle/>
        <a:p>
          <a:endParaRPr lang="en-US"/>
        </a:p>
      </dgm:t>
    </dgm:pt>
    <dgm:pt modelId="{5DC58A49-925D-493C-9411-BB3D4CC21BFD}" type="sibTrans" cxnId="{A32BEE9E-6195-456A-85D3-70DF77BC845C}">
      <dgm:prSet/>
      <dgm:spPr/>
      <dgm:t>
        <a:bodyPr/>
        <a:lstStyle/>
        <a:p>
          <a:endParaRPr lang="en-US"/>
        </a:p>
      </dgm:t>
    </dgm:pt>
    <dgm:pt modelId="{20CFE6C2-4E72-43ED-8837-45C7A9BF4482}">
      <dgm:prSet/>
      <dgm:spPr/>
      <dgm:t>
        <a:bodyPr/>
        <a:lstStyle/>
        <a:p>
          <a:pPr>
            <a:defRPr cap="all"/>
          </a:pPr>
          <a:r>
            <a:rPr lang="en-US"/>
            <a:t>Answers</a:t>
          </a:r>
        </a:p>
      </dgm:t>
    </dgm:pt>
    <dgm:pt modelId="{AA5C797F-8349-4C3F-B70E-4657B49F4ADD}" type="parTrans" cxnId="{409CD83E-26AF-4BFA-A5B3-9D9F1B4F050F}">
      <dgm:prSet/>
      <dgm:spPr/>
      <dgm:t>
        <a:bodyPr/>
        <a:lstStyle/>
        <a:p>
          <a:endParaRPr lang="en-US"/>
        </a:p>
      </dgm:t>
    </dgm:pt>
    <dgm:pt modelId="{32317D4D-99D8-4107-9122-9245A470CF52}" type="sibTrans" cxnId="{409CD83E-26AF-4BFA-A5B3-9D9F1B4F050F}">
      <dgm:prSet/>
      <dgm:spPr/>
      <dgm:t>
        <a:bodyPr/>
        <a:lstStyle/>
        <a:p>
          <a:endParaRPr lang="en-US"/>
        </a:p>
      </dgm:t>
    </dgm:pt>
    <dgm:pt modelId="{3C63726D-5751-4355-898A-E2BDF22FA749}" type="pres">
      <dgm:prSet presAssocID="{9F7846CC-ED22-4123-A66C-697F0141FCEF}" presName="root" presStyleCnt="0">
        <dgm:presLayoutVars>
          <dgm:dir/>
          <dgm:resizeHandles val="exact"/>
        </dgm:presLayoutVars>
      </dgm:prSet>
      <dgm:spPr/>
    </dgm:pt>
    <dgm:pt modelId="{57886D30-EEDF-4B42-8766-F5981FEFD13A}" type="pres">
      <dgm:prSet presAssocID="{F365E8E0-E5FA-4DF3-927C-6DDD070E1041}" presName="compNode" presStyleCnt="0"/>
      <dgm:spPr/>
    </dgm:pt>
    <dgm:pt modelId="{1DDCCDB9-6337-4966-ADCC-4093A2C00CC9}" type="pres">
      <dgm:prSet presAssocID="{F365E8E0-E5FA-4DF3-927C-6DDD070E1041}" presName="iconBgRect" presStyleLbl="bgShp" presStyleIdx="0" presStyleCnt="3"/>
      <dgm:spPr/>
    </dgm:pt>
    <dgm:pt modelId="{95F753F8-6794-4DD5-8C77-A6BEB98C5C7F}" type="pres">
      <dgm:prSet presAssocID="{F365E8E0-E5FA-4DF3-927C-6DDD070E10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68B8909-2EFA-4CDD-BCB4-4F7DBFB13ADA}" type="pres">
      <dgm:prSet presAssocID="{F365E8E0-E5FA-4DF3-927C-6DDD070E1041}" presName="spaceRect" presStyleCnt="0"/>
      <dgm:spPr/>
    </dgm:pt>
    <dgm:pt modelId="{3B670A98-B6D8-44BA-98B2-81CD9FED7E6D}" type="pres">
      <dgm:prSet presAssocID="{F365E8E0-E5FA-4DF3-927C-6DDD070E1041}" presName="textRect" presStyleLbl="revTx" presStyleIdx="0" presStyleCnt="3">
        <dgm:presLayoutVars>
          <dgm:chMax val="1"/>
          <dgm:chPref val="1"/>
        </dgm:presLayoutVars>
      </dgm:prSet>
      <dgm:spPr/>
    </dgm:pt>
    <dgm:pt modelId="{6B08A5FE-BAAA-40EA-94BE-D6EA6F54FB90}" type="pres">
      <dgm:prSet presAssocID="{DE53E22B-4BE3-43BC-855C-30EA555DA171}" presName="sibTrans" presStyleCnt="0"/>
      <dgm:spPr/>
    </dgm:pt>
    <dgm:pt modelId="{7810FF5E-D28D-44AC-84A7-421497171000}" type="pres">
      <dgm:prSet presAssocID="{3BD364D9-A3C5-49BB-A827-BA370E78E56A}" presName="compNode" presStyleCnt="0"/>
      <dgm:spPr/>
    </dgm:pt>
    <dgm:pt modelId="{0F929339-1A60-4FED-A1F8-B6E129E1A954}" type="pres">
      <dgm:prSet presAssocID="{3BD364D9-A3C5-49BB-A827-BA370E78E56A}" presName="iconBgRect" presStyleLbl="bgShp" presStyleIdx="1" presStyleCnt="3"/>
      <dgm:spPr/>
    </dgm:pt>
    <dgm:pt modelId="{4C4EE3E1-4707-4F5A-A496-932276C53FE6}" type="pres">
      <dgm:prSet presAssocID="{3BD364D9-A3C5-49BB-A827-BA370E78E5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75B96DBB-508C-4E65-BCA1-F8844CEB713F}" type="pres">
      <dgm:prSet presAssocID="{3BD364D9-A3C5-49BB-A827-BA370E78E56A}" presName="spaceRect" presStyleCnt="0"/>
      <dgm:spPr/>
    </dgm:pt>
    <dgm:pt modelId="{EF746084-3D27-428A-9F21-32DC06BC0CDE}" type="pres">
      <dgm:prSet presAssocID="{3BD364D9-A3C5-49BB-A827-BA370E78E56A}" presName="textRect" presStyleLbl="revTx" presStyleIdx="1" presStyleCnt="3">
        <dgm:presLayoutVars>
          <dgm:chMax val="1"/>
          <dgm:chPref val="1"/>
        </dgm:presLayoutVars>
      </dgm:prSet>
      <dgm:spPr/>
    </dgm:pt>
    <dgm:pt modelId="{A999E483-1B03-406A-ABDE-16CAEFFA85F9}" type="pres">
      <dgm:prSet presAssocID="{5DC58A49-925D-493C-9411-BB3D4CC21BFD}" presName="sibTrans" presStyleCnt="0"/>
      <dgm:spPr/>
    </dgm:pt>
    <dgm:pt modelId="{A2B27E14-D7DF-494D-BC14-99563ADDDA85}" type="pres">
      <dgm:prSet presAssocID="{20CFE6C2-4E72-43ED-8837-45C7A9BF4482}" presName="compNode" presStyleCnt="0"/>
      <dgm:spPr/>
    </dgm:pt>
    <dgm:pt modelId="{BF9B6A76-CDC0-444E-8874-428F27D94B4A}" type="pres">
      <dgm:prSet presAssocID="{20CFE6C2-4E72-43ED-8837-45C7A9BF4482}" presName="iconBgRect" presStyleLbl="bgShp" presStyleIdx="2" presStyleCnt="3"/>
      <dgm:spPr/>
    </dgm:pt>
    <dgm:pt modelId="{C2BC2EB4-91A2-42FB-ACA8-CA5010CBE892}" type="pres">
      <dgm:prSet presAssocID="{20CFE6C2-4E72-43ED-8837-45C7A9BF44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DE603FCB-9BB4-4151-9B36-1C5FFB9FF326}" type="pres">
      <dgm:prSet presAssocID="{20CFE6C2-4E72-43ED-8837-45C7A9BF4482}" presName="spaceRect" presStyleCnt="0"/>
      <dgm:spPr/>
    </dgm:pt>
    <dgm:pt modelId="{59F9642D-229F-4CAD-B95E-CC48DE71036E}" type="pres">
      <dgm:prSet presAssocID="{20CFE6C2-4E72-43ED-8837-45C7A9BF44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26251E-ADB3-468E-8146-1C98DE94870F}" type="presOf" srcId="{9F7846CC-ED22-4123-A66C-697F0141FCEF}" destId="{3C63726D-5751-4355-898A-E2BDF22FA749}" srcOrd="0" destOrd="0" presId="urn:microsoft.com/office/officeart/2018/5/layout/IconCircleLabelList"/>
    <dgm:cxn modelId="{409CD83E-26AF-4BFA-A5B3-9D9F1B4F050F}" srcId="{9F7846CC-ED22-4123-A66C-697F0141FCEF}" destId="{20CFE6C2-4E72-43ED-8837-45C7A9BF4482}" srcOrd="2" destOrd="0" parTransId="{AA5C797F-8349-4C3F-B70E-4657B49F4ADD}" sibTransId="{32317D4D-99D8-4107-9122-9245A470CF52}"/>
    <dgm:cxn modelId="{36C2697D-ECDE-409C-AF05-10FF2C7BEC22}" srcId="{9F7846CC-ED22-4123-A66C-697F0141FCEF}" destId="{F365E8E0-E5FA-4DF3-927C-6DDD070E1041}" srcOrd="0" destOrd="0" parTransId="{13BE8E15-A6B5-45C5-A427-3AB7C424F14B}" sibTransId="{DE53E22B-4BE3-43BC-855C-30EA555DA171}"/>
    <dgm:cxn modelId="{A32BEE9E-6195-456A-85D3-70DF77BC845C}" srcId="{9F7846CC-ED22-4123-A66C-697F0141FCEF}" destId="{3BD364D9-A3C5-49BB-A827-BA370E78E56A}" srcOrd="1" destOrd="0" parTransId="{2C5C4F98-001A-4A48-B86A-26077713A327}" sibTransId="{5DC58A49-925D-493C-9411-BB3D4CC21BFD}"/>
    <dgm:cxn modelId="{6DFA36C9-74C7-4E39-A297-3A3A5934C7EE}" type="presOf" srcId="{20CFE6C2-4E72-43ED-8837-45C7A9BF4482}" destId="{59F9642D-229F-4CAD-B95E-CC48DE71036E}" srcOrd="0" destOrd="0" presId="urn:microsoft.com/office/officeart/2018/5/layout/IconCircleLabelList"/>
    <dgm:cxn modelId="{1AAAFBED-E97F-4204-B38E-E5E491C6CB06}" type="presOf" srcId="{3BD364D9-A3C5-49BB-A827-BA370E78E56A}" destId="{EF746084-3D27-428A-9F21-32DC06BC0CDE}" srcOrd="0" destOrd="0" presId="urn:microsoft.com/office/officeart/2018/5/layout/IconCircleLabelList"/>
    <dgm:cxn modelId="{37F569DE-CEC2-4BF2-BEBE-6AA32C43D4D6}" type="presOf" srcId="{F365E8E0-E5FA-4DF3-927C-6DDD070E1041}" destId="{3B670A98-B6D8-44BA-98B2-81CD9FED7E6D}" srcOrd="0" destOrd="0" presId="urn:microsoft.com/office/officeart/2018/5/layout/IconCircleLabelList"/>
    <dgm:cxn modelId="{125B6E43-6C4D-4445-A027-612074005D56}" type="presParOf" srcId="{3C63726D-5751-4355-898A-E2BDF22FA749}" destId="{57886D30-EEDF-4B42-8766-F5981FEFD13A}" srcOrd="0" destOrd="0" presId="urn:microsoft.com/office/officeart/2018/5/layout/IconCircleLabelList"/>
    <dgm:cxn modelId="{985F0052-A891-4484-9F21-44181F1BCA95}" type="presParOf" srcId="{57886D30-EEDF-4B42-8766-F5981FEFD13A}" destId="{1DDCCDB9-6337-4966-ADCC-4093A2C00CC9}" srcOrd="0" destOrd="0" presId="urn:microsoft.com/office/officeart/2018/5/layout/IconCircleLabelList"/>
    <dgm:cxn modelId="{7EDFBC07-206B-4E29-8523-0B3B2BA4AEDF}" type="presParOf" srcId="{57886D30-EEDF-4B42-8766-F5981FEFD13A}" destId="{95F753F8-6794-4DD5-8C77-A6BEB98C5C7F}" srcOrd="1" destOrd="0" presId="urn:microsoft.com/office/officeart/2018/5/layout/IconCircleLabelList"/>
    <dgm:cxn modelId="{C397FD8A-94F6-4A25-92BA-16C0EC48E597}" type="presParOf" srcId="{57886D30-EEDF-4B42-8766-F5981FEFD13A}" destId="{A68B8909-2EFA-4CDD-BCB4-4F7DBFB13ADA}" srcOrd="2" destOrd="0" presId="urn:microsoft.com/office/officeart/2018/5/layout/IconCircleLabelList"/>
    <dgm:cxn modelId="{91A95150-47CB-4E44-9F67-211F3F57C2BD}" type="presParOf" srcId="{57886D30-EEDF-4B42-8766-F5981FEFD13A}" destId="{3B670A98-B6D8-44BA-98B2-81CD9FED7E6D}" srcOrd="3" destOrd="0" presId="urn:microsoft.com/office/officeart/2018/5/layout/IconCircleLabelList"/>
    <dgm:cxn modelId="{78B52EB3-32FF-4398-97BA-F50D8A56A9F0}" type="presParOf" srcId="{3C63726D-5751-4355-898A-E2BDF22FA749}" destId="{6B08A5FE-BAAA-40EA-94BE-D6EA6F54FB90}" srcOrd="1" destOrd="0" presId="urn:microsoft.com/office/officeart/2018/5/layout/IconCircleLabelList"/>
    <dgm:cxn modelId="{4C74CBDD-C91F-42D7-873A-7F0735211528}" type="presParOf" srcId="{3C63726D-5751-4355-898A-E2BDF22FA749}" destId="{7810FF5E-D28D-44AC-84A7-421497171000}" srcOrd="2" destOrd="0" presId="urn:microsoft.com/office/officeart/2018/5/layout/IconCircleLabelList"/>
    <dgm:cxn modelId="{2EA2F4C2-38E4-4754-BFDD-B6F2F86AD94E}" type="presParOf" srcId="{7810FF5E-D28D-44AC-84A7-421497171000}" destId="{0F929339-1A60-4FED-A1F8-B6E129E1A954}" srcOrd="0" destOrd="0" presId="urn:microsoft.com/office/officeart/2018/5/layout/IconCircleLabelList"/>
    <dgm:cxn modelId="{22CC85E8-CDE1-4BA3-A092-78E4F0D3672B}" type="presParOf" srcId="{7810FF5E-D28D-44AC-84A7-421497171000}" destId="{4C4EE3E1-4707-4F5A-A496-932276C53FE6}" srcOrd="1" destOrd="0" presId="urn:microsoft.com/office/officeart/2018/5/layout/IconCircleLabelList"/>
    <dgm:cxn modelId="{F2CC5F56-F869-4610-8CBC-1CBF5A7BC826}" type="presParOf" srcId="{7810FF5E-D28D-44AC-84A7-421497171000}" destId="{75B96DBB-508C-4E65-BCA1-F8844CEB713F}" srcOrd="2" destOrd="0" presId="urn:microsoft.com/office/officeart/2018/5/layout/IconCircleLabelList"/>
    <dgm:cxn modelId="{2B775A2A-EB82-418E-909C-BF5FD2206E23}" type="presParOf" srcId="{7810FF5E-D28D-44AC-84A7-421497171000}" destId="{EF746084-3D27-428A-9F21-32DC06BC0CDE}" srcOrd="3" destOrd="0" presId="urn:microsoft.com/office/officeart/2018/5/layout/IconCircleLabelList"/>
    <dgm:cxn modelId="{FFB72BD6-CF25-4430-AB5A-BA22F62CEB2A}" type="presParOf" srcId="{3C63726D-5751-4355-898A-E2BDF22FA749}" destId="{A999E483-1B03-406A-ABDE-16CAEFFA85F9}" srcOrd="3" destOrd="0" presId="urn:microsoft.com/office/officeart/2018/5/layout/IconCircleLabelList"/>
    <dgm:cxn modelId="{5EE5E99E-8E72-447A-BB64-0374D3458F7E}" type="presParOf" srcId="{3C63726D-5751-4355-898A-E2BDF22FA749}" destId="{A2B27E14-D7DF-494D-BC14-99563ADDDA85}" srcOrd="4" destOrd="0" presId="urn:microsoft.com/office/officeart/2018/5/layout/IconCircleLabelList"/>
    <dgm:cxn modelId="{BD69B47C-0DED-4FC4-949A-0A96BFE47279}" type="presParOf" srcId="{A2B27E14-D7DF-494D-BC14-99563ADDDA85}" destId="{BF9B6A76-CDC0-444E-8874-428F27D94B4A}" srcOrd="0" destOrd="0" presId="urn:microsoft.com/office/officeart/2018/5/layout/IconCircleLabelList"/>
    <dgm:cxn modelId="{8BD19024-F4C3-43A7-B989-E9E5833D0F34}" type="presParOf" srcId="{A2B27E14-D7DF-494D-BC14-99563ADDDA85}" destId="{C2BC2EB4-91A2-42FB-ACA8-CA5010CBE892}" srcOrd="1" destOrd="0" presId="urn:microsoft.com/office/officeart/2018/5/layout/IconCircleLabelList"/>
    <dgm:cxn modelId="{3AD135E8-5D82-450B-9450-B9E73FFEBEDE}" type="presParOf" srcId="{A2B27E14-D7DF-494D-BC14-99563ADDDA85}" destId="{DE603FCB-9BB4-4151-9B36-1C5FFB9FF326}" srcOrd="2" destOrd="0" presId="urn:microsoft.com/office/officeart/2018/5/layout/IconCircleLabelList"/>
    <dgm:cxn modelId="{031FCD80-470E-4838-9829-04C0DBBB3EF7}" type="presParOf" srcId="{A2B27E14-D7DF-494D-BC14-99563ADDDA85}" destId="{59F9642D-229F-4CAD-B95E-CC48DE71036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6D6A4D-0902-484E-978A-49B1FA038B03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A5AA4-86CB-4447-8AF4-A0B5258ED94E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1B637-91C0-40ED-8482-C0DA9E8AC21F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Streaming platforms overwhelm users with too many choices.</a:t>
          </a:r>
        </a:p>
      </dsp:txBody>
      <dsp:txXfrm>
        <a:off x="1058686" y="1808"/>
        <a:ext cx="6828013" cy="916611"/>
      </dsp:txXfrm>
    </dsp:sp>
    <dsp:sp modelId="{EB60FB02-0BFE-43FC-88B1-41CA8EB2FEC5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8A505-4759-4E36-9E4D-752B62EA9A3B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8F722-7F22-48EF-8531-C6014C694769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Users either spend too much time browsing or select suboptimal content.</a:t>
          </a:r>
        </a:p>
      </dsp:txBody>
      <dsp:txXfrm>
        <a:off x="1058686" y="1147573"/>
        <a:ext cx="6828013" cy="916611"/>
      </dsp:txXfrm>
    </dsp:sp>
    <dsp:sp modelId="{ABEC14BA-12EC-4081-98A5-7D59CBD2E2BB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5BD3E-1A24-49D4-AF62-3CA14958D205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6BE9D-08C3-44BC-9BBA-136BFB05FA6F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Goal: Build a personalized recommendation system to predict user preferences.</a:t>
          </a:r>
        </a:p>
      </dsp:txBody>
      <dsp:txXfrm>
        <a:off x="1058686" y="2293338"/>
        <a:ext cx="6828013" cy="916611"/>
      </dsp:txXfrm>
    </dsp:sp>
    <dsp:sp modelId="{CDC608F1-3B2D-4C34-BEB7-141F48F732CF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F0F86-AD05-4CB2-8B40-2CFD337374D3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611A2-332C-4FBF-AB72-0D1DCA6009BA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Business Impact: Boost engagement, satisfaction, and retention.</a:t>
          </a:r>
        </a:p>
      </dsp:txBody>
      <dsp:txXfrm>
        <a:off x="1058686" y="3439103"/>
        <a:ext cx="68280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40948-9A49-436B-90FD-1126E6BCE8DB}">
      <dsp:nvSpPr>
        <dsp:cNvPr id="0" name=""/>
        <dsp:cNvSpPr/>
      </dsp:nvSpPr>
      <dsp:spPr>
        <a:xfrm>
          <a:off x="0" y="26959"/>
          <a:ext cx="5000124" cy="1591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MovieLens 20M Dataset:</a:t>
          </a:r>
        </a:p>
      </dsp:txBody>
      <dsp:txXfrm>
        <a:off x="77676" y="104635"/>
        <a:ext cx="4844772" cy="1435848"/>
      </dsp:txXfrm>
    </dsp:sp>
    <dsp:sp modelId="{D6D1178D-35FA-4817-8B04-4451C46ABBFA}">
      <dsp:nvSpPr>
        <dsp:cNvPr id="0" name=""/>
        <dsp:cNvSpPr/>
      </dsp:nvSpPr>
      <dsp:spPr>
        <a:xfrm>
          <a:off x="0" y="1618160"/>
          <a:ext cx="5000124" cy="380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20M ratings, 138k users, 27k+ movies.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Fields: userId, movieId, rating, timestamp, title, genres, tags.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Rich metadata enables both collaborative and content-based methods.</a:t>
          </a:r>
        </a:p>
      </dsp:txBody>
      <dsp:txXfrm>
        <a:off x="0" y="1618160"/>
        <a:ext cx="5000124" cy="3808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339CC-52D3-4F7A-8F7E-517596452D4A}">
      <dsp:nvSpPr>
        <dsp:cNvPr id="0" name=""/>
        <dsp:cNvSpPr/>
      </dsp:nvSpPr>
      <dsp:spPr>
        <a:xfrm>
          <a:off x="0" y="95441"/>
          <a:ext cx="5175384" cy="1286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Cleaned ratings and normalized metadata.</a:t>
          </a:r>
        </a:p>
      </dsp:txBody>
      <dsp:txXfrm>
        <a:off x="62808" y="158249"/>
        <a:ext cx="5049768" cy="1161018"/>
      </dsp:txXfrm>
    </dsp:sp>
    <dsp:sp modelId="{2DE108A8-F86A-4F9B-9728-F521D7C97783}">
      <dsp:nvSpPr>
        <dsp:cNvPr id="0" name=""/>
        <dsp:cNvSpPr/>
      </dsp:nvSpPr>
      <dsp:spPr>
        <a:xfrm>
          <a:off x="0" y="1448316"/>
          <a:ext cx="5175384" cy="1286634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Merged ratings with movies dataset.</a:t>
          </a:r>
        </a:p>
      </dsp:txBody>
      <dsp:txXfrm>
        <a:off x="62808" y="1511124"/>
        <a:ext cx="5049768" cy="1161018"/>
      </dsp:txXfrm>
    </dsp:sp>
    <dsp:sp modelId="{EAC20A8D-B212-400C-8358-A55FFC83E2FE}">
      <dsp:nvSpPr>
        <dsp:cNvPr id="0" name=""/>
        <dsp:cNvSpPr/>
      </dsp:nvSpPr>
      <dsp:spPr>
        <a:xfrm>
          <a:off x="0" y="2801190"/>
          <a:ext cx="5175384" cy="1286634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Handled sparsity: most movies/users have few ratings.</a:t>
          </a:r>
        </a:p>
      </dsp:txBody>
      <dsp:txXfrm>
        <a:off x="62808" y="2863998"/>
        <a:ext cx="5049768" cy="1161018"/>
      </dsp:txXfrm>
    </dsp:sp>
    <dsp:sp modelId="{C1D8A438-3086-421D-8B65-C5EDEEFFF1DA}">
      <dsp:nvSpPr>
        <dsp:cNvPr id="0" name=""/>
        <dsp:cNvSpPr/>
      </dsp:nvSpPr>
      <dsp:spPr>
        <a:xfrm>
          <a:off x="0" y="4154064"/>
          <a:ext cx="5175384" cy="128663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Feature Engineering: One-hot genres, TF-IDF vectors, standardized ratings, label encoding IDs.</a:t>
          </a:r>
        </a:p>
      </dsp:txBody>
      <dsp:txXfrm>
        <a:off x="62808" y="4216872"/>
        <a:ext cx="5049768" cy="1161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420C27-75E6-4BB2-811F-9A303E1FAF3D}">
      <dsp:nvSpPr>
        <dsp:cNvPr id="0" name=""/>
        <dsp:cNvSpPr/>
      </dsp:nvSpPr>
      <dsp:spPr>
        <a:xfrm>
          <a:off x="0" y="1183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Ratings skewed toward 3.0–5.0 (positive bias).</a:t>
          </a:r>
        </a:p>
      </dsp:txBody>
      <dsp:txXfrm>
        <a:off x="52359" y="53542"/>
        <a:ext cx="8124882" cy="967861"/>
      </dsp:txXfrm>
    </dsp:sp>
    <dsp:sp modelId="{BFD7D2F8-2BBE-4E22-88F5-1C2452117372}">
      <dsp:nvSpPr>
        <dsp:cNvPr id="0" name=""/>
        <dsp:cNvSpPr/>
      </dsp:nvSpPr>
      <dsp:spPr>
        <a:xfrm>
          <a:off x="0" y="1151522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Most movies and users have few ratings → sparsity.</a:t>
          </a:r>
        </a:p>
      </dsp:txBody>
      <dsp:txXfrm>
        <a:off x="52359" y="1203881"/>
        <a:ext cx="8124882" cy="967861"/>
      </dsp:txXfrm>
    </dsp:sp>
    <dsp:sp modelId="{2D419916-6F5E-409F-AF1C-EFD2A38AD834}">
      <dsp:nvSpPr>
        <dsp:cNvPr id="0" name=""/>
        <dsp:cNvSpPr/>
      </dsp:nvSpPr>
      <dsp:spPr>
        <a:xfrm>
          <a:off x="0" y="2301861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Drama, Comedy dominate in volume; Film-Noir, Documentary highest averages.</a:t>
          </a:r>
        </a:p>
      </dsp:txBody>
      <dsp:txXfrm>
        <a:off x="52359" y="2354220"/>
        <a:ext cx="8124882" cy="967861"/>
      </dsp:txXfrm>
    </dsp:sp>
    <dsp:sp modelId="{199C16F4-827E-4094-8917-7D22CB16E216}">
      <dsp:nvSpPr>
        <dsp:cNvPr id="0" name=""/>
        <dsp:cNvSpPr/>
      </dsp:nvSpPr>
      <dsp:spPr>
        <a:xfrm>
          <a:off x="0" y="3452200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Popularity ≠ quality; hybrid methods needed.</a:t>
          </a:r>
        </a:p>
      </dsp:txBody>
      <dsp:txXfrm>
        <a:off x="52359" y="3504559"/>
        <a:ext cx="8124882" cy="967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5E429-F41D-4705-89DD-9CC23F50CCE6}">
      <dsp:nvSpPr>
        <dsp:cNvPr id="0" name=""/>
        <dsp:cNvSpPr/>
      </dsp:nvSpPr>
      <dsp:spPr>
        <a:xfrm>
          <a:off x="2401" y="5112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temporal dynamics (preference evolution).</a:t>
          </a:r>
        </a:p>
      </dsp:txBody>
      <dsp:txXfrm>
        <a:off x="2401" y="1524679"/>
        <a:ext cx="1904899" cy="1600115"/>
      </dsp:txXfrm>
    </dsp:sp>
    <dsp:sp modelId="{8026B345-6412-4AC4-8622-BB814CD398D2}">
      <dsp:nvSpPr>
        <dsp:cNvPr id="0" name=""/>
        <dsp:cNvSpPr/>
      </dsp:nvSpPr>
      <dsp:spPr>
        <a:xfrm>
          <a:off x="554822" y="777958"/>
          <a:ext cx="800057" cy="8000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71988" y="895124"/>
        <a:ext cx="565725" cy="565725"/>
      </dsp:txXfrm>
    </dsp:sp>
    <dsp:sp modelId="{4A8B22D7-E1AE-43C9-8B6D-BD008384D766}">
      <dsp:nvSpPr>
        <dsp:cNvPr id="0" name=""/>
        <dsp:cNvSpPr/>
      </dsp:nvSpPr>
      <dsp:spPr>
        <a:xfrm>
          <a:off x="2401" y="3178060"/>
          <a:ext cx="1904899" cy="72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03D7F-894C-4B75-9EEC-AE7AB5B7EF40}">
      <dsp:nvSpPr>
        <dsp:cNvPr id="0" name=""/>
        <dsp:cNvSpPr/>
      </dsp:nvSpPr>
      <dsp:spPr>
        <a:xfrm>
          <a:off x="2097790" y="5112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LLM-based embeddings (BERT, sentence transformers).</a:t>
          </a:r>
        </a:p>
      </dsp:txBody>
      <dsp:txXfrm>
        <a:off x="2097790" y="1524679"/>
        <a:ext cx="1904899" cy="1600115"/>
      </dsp:txXfrm>
    </dsp:sp>
    <dsp:sp modelId="{96414C27-4CA3-4926-91EE-B8E9E0A4CC98}">
      <dsp:nvSpPr>
        <dsp:cNvPr id="0" name=""/>
        <dsp:cNvSpPr/>
      </dsp:nvSpPr>
      <dsp:spPr>
        <a:xfrm>
          <a:off x="2650211" y="777958"/>
          <a:ext cx="800057" cy="800057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67377" y="895124"/>
        <a:ext cx="565725" cy="565725"/>
      </dsp:txXfrm>
    </dsp:sp>
    <dsp:sp modelId="{7DFB1532-611E-475C-A2D8-FCD126475D3F}">
      <dsp:nvSpPr>
        <dsp:cNvPr id="0" name=""/>
        <dsp:cNvSpPr/>
      </dsp:nvSpPr>
      <dsp:spPr>
        <a:xfrm>
          <a:off x="2097790" y="3178060"/>
          <a:ext cx="1904899" cy="72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7D062-A145-4BCF-999E-74B364695F35}">
      <dsp:nvSpPr>
        <dsp:cNvPr id="0" name=""/>
        <dsp:cNvSpPr/>
      </dsp:nvSpPr>
      <dsp:spPr>
        <a:xfrm>
          <a:off x="4193180" y="5112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Deploy Hybrid Model via API/web app.</a:t>
          </a:r>
        </a:p>
      </dsp:txBody>
      <dsp:txXfrm>
        <a:off x="4193180" y="1524679"/>
        <a:ext cx="1904899" cy="1600115"/>
      </dsp:txXfrm>
    </dsp:sp>
    <dsp:sp modelId="{9428ABDF-900E-41F2-83C8-A3FF74B711D7}">
      <dsp:nvSpPr>
        <dsp:cNvPr id="0" name=""/>
        <dsp:cNvSpPr/>
      </dsp:nvSpPr>
      <dsp:spPr>
        <a:xfrm>
          <a:off x="4745601" y="777958"/>
          <a:ext cx="800057" cy="800057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62767" y="895124"/>
        <a:ext cx="565725" cy="565725"/>
      </dsp:txXfrm>
    </dsp:sp>
    <dsp:sp modelId="{D9AA4834-C554-4C38-A4BB-1E4E34A1D225}">
      <dsp:nvSpPr>
        <dsp:cNvPr id="0" name=""/>
        <dsp:cNvSpPr/>
      </dsp:nvSpPr>
      <dsp:spPr>
        <a:xfrm>
          <a:off x="4193180" y="3178060"/>
          <a:ext cx="1904899" cy="72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DFB3F-8FDA-4C9C-A134-36CD9DB2D5BD}">
      <dsp:nvSpPr>
        <dsp:cNvPr id="0" name=""/>
        <dsp:cNvSpPr/>
      </dsp:nvSpPr>
      <dsp:spPr>
        <a:xfrm>
          <a:off x="6288570" y="5112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Explore re-ranking strategies balancing accuracy, novelty, and surprise.</a:t>
          </a:r>
        </a:p>
      </dsp:txBody>
      <dsp:txXfrm>
        <a:off x="6288570" y="1524679"/>
        <a:ext cx="1904899" cy="1600115"/>
      </dsp:txXfrm>
    </dsp:sp>
    <dsp:sp modelId="{2BAED263-E174-4CDF-8F3A-FC252941C20E}">
      <dsp:nvSpPr>
        <dsp:cNvPr id="0" name=""/>
        <dsp:cNvSpPr/>
      </dsp:nvSpPr>
      <dsp:spPr>
        <a:xfrm>
          <a:off x="6840991" y="777958"/>
          <a:ext cx="800057" cy="800057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8157" y="895124"/>
        <a:ext cx="565725" cy="565725"/>
      </dsp:txXfrm>
    </dsp:sp>
    <dsp:sp modelId="{DDDDAF88-B379-4D5F-97E7-87C32A777E5E}">
      <dsp:nvSpPr>
        <dsp:cNvPr id="0" name=""/>
        <dsp:cNvSpPr/>
      </dsp:nvSpPr>
      <dsp:spPr>
        <a:xfrm>
          <a:off x="6288570" y="3178060"/>
          <a:ext cx="1904899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DCCDB9-6337-4966-ADCC-4093A2C00CC9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753F8-6794-4DD5-8C77-A6BEB98C5C7F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70A98-B6D8-44BA-98B2-81CD9FED7E6D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Questions </a:t>
          </a:r>
        </a:p>
      </dsp:txBody>
      <dsp:txXfrm>
        <a:off x="46529" y="2703902"/>
        <a:ext cx="2418750" cy="720000"/>
      </dsp:txXfrm>
    </dsp:sp>
    <dsp:sp modelId="{0F929339-1A60-4FED-A1F8-B6E129E1A954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EE3E1-4707-4F5A-A496-932276C53FE6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46084-3D27-428A-9F21-32DC06BC0CDE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- </a:t>
          </a:r>
        </a:p>
      </dsp:txBody>
      <dsp:txXfrm>
        <a:off x="2888560" y="2703902"/>
        <a:ext cx="2418750" cy="720000"/>
      </dsp:txXfrm>
    </dsp:sp>
    <dsp:sp modelId="{BF9B6A76-CDC0-444E-8874-428F27D94B4A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C2EB4-91A2-42FB-ACA8-CA5010CBE892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9642D-229F-4CAD-B95E-CC48DE71036E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Answers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766F7-A929-480E-80D0-B3453E13918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3B837-EB3A-4914-84AB-1ED26521A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30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27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39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2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7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32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94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9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5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3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27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64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9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30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8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5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4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3B837-EB3A-4914-84AB-1ED26521A3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0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>
                <a:solidFill>
                  <a:schemeClr val="tx2"/>
                </a:solidFill>
              </a:rPr>
              <a:t>Personalized Movie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600">
                <a:solidFill>
                  <a:schemeClr val="tx2"/>
                </a:solidFill>
              </a:rPr>
              <a:t>Capstone Three Final Presentation</a:t>
            </a:r>
          </a:p>
          <a:p>
            <a:pPr algn="l"/>
            <a:r>
              <a:rPr lang="en-US" sz="1600">
                <a:solidFill>
                  <a:schemeClr val="tx2"/>
                </a:solidFill>
              </a:rPr>
              <a:t>Vidushi Raval | Data Science Career Track</a:t>
            </a: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3142FB2D-7CEF-86F5-FC13-02A08C7FD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F86AB-B8BE-61B0-0441-AC421B84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4B6F3-B58A-E804-6A40-374A204CE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6821" y="990310"/>
            <a:ext cx="5419311" cy="48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2793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3A69-58A8-9B6E-4750-F46CACFD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/>
              <a:t>Number of Ratings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18CFE1-FD3F-4455-248E-B12E238C9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8207" b="-2"/>
          <a:stretch>
            <a:fillRect/>
          </a:stretch>
        </p:blipFill>
        <p:spPr>
          <a:xfrm>
            <a:off x="480060" y="640080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806182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1DEA-7211-29A7-CECB-1F70DA48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Ratings per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691F0C-4073-F21F-0981-35E1C71A5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843" y="1600200"/>
            <a:ext cx="77903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1227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Modeling Approaches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sz="2100"/>
              <a:t>1. Baseline Models:</a:t>
            </a:r>
          </a:p>
          <a:p>
            <a:pPr marL="0" indent="0">
              <a:buNone/>
            </a:pPr>
            <a:r>
              <a:rPr lang="en-US" sz="2100"/>
              <a:t>	</a:t>
            </a:r>
            <a:r>
              <a:rPr sz="2100"/>
              <a:t>Global/User/Movie averages.</a:t>
            </a:r>
          </a:p>
          <a:p>
            <a:pPr marL="0" indent="0">
              <a:buNone/>
            </a:pPr>
            <a:r>
              <a:rPr sz="2100"/>
              <a:t>2. Deep Learning (Neural CF):</a:t>
            </a:r>
          </a:p>
          <a:p>
            <a:pPr marL="0" indent="0">
              <a:buNone/>
            </a:pPr>
            <a:r>
              <a:rPr lang="en-US" sz="2100"/>
              <a:t>	</a:t>
            </a:r>
            <a:r>
              <a:rPr sz="2100"/>
              <a:t>Embeddings for userId/movieId, dense layers.</a:t>
            </a:r>
            <a:endParaRPr lang="en-US" sz="2100"/>
          </a:p>
          <a:p>
            <a:pPr marL="0" indent="0">
              <a:buNone/>
            </a:pPr>
            <a:r>
              <a:rPr sz="2100"/>
              <a:t>3. Hybrid Model:</a:t>
            </a:r>
          </a:p>
          <a:p>
            <a:pPr marL="0" indent="0">
              <a:buNone/>
            </a:pPr>
            <a:r>
              <a:rPr sz="2100"/>
              <a:t>Collaborative Filtering + Content (TF-IDF on genres).</a:t>
            </a:r>
          </a:p>
          <a:p>
            <a:endParaRPr sz="2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0043803C-F86E-2190-D47A-93DB5B59E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286" y="467271"/>
            <a:ext cx="3146755" cy="205252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Model Performance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2223" y="554152"/>
            <a:ext cx="4306642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030EF499-AC15-0A4D-A79D-0976688954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46" r="37991" b="-2"/>
          <a:stretch>
            <a:fillRect/>
          </a:stretch>
        </p:blipFill>
        <p:spPr>
          <a:xfrm>
            <a:off x="379063" y="554151"/>
            <a:ext cx="4306642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17" y="703679"/>
            <a:ext cx="128636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064" y="1562696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3286" y="2990818"/>
            <a:ext cx="3146755" cy="2913872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Baseline (Movie Average): RMSE ≈ 0.81, MAE ≈ 0.65.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Deep Learning: RMSE ≈ 0.78, MAE ≈ 0.61.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Hybrid: Similar accuracy + greater diversity in recommendations.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Overlap between Deep and Hybrid Top-10 = only 10% → complementary signals.</a:t>
            </a:r>
          </a:p>
        </p:txBody>
      </p:sp>
      <p:sp>
        <p:nvSpPr>
          <p:cNvPr id="2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0611" y="5775082"/>
            <a:ext cx="84320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DA43-3427-FB9E-166E-C699F8B3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per Top 10K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5839A-5032-EB03-F63A-0C96F7073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3707" y="1600200"/>
            <a:ext cx="60765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9795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48DD-B889-99BC-A923-551A835F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F868D-E3D5-AC9E-15D5-A298A099D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709641"/>
            <a:ext cx="8229600" cy="43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7809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000000"/>
                </a:solidFill>
              </a:rPr>
              <a:t>Recommendation Examples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Crawl">
            <a:extLst>
              <a:ext uri="{FF2B5EF4-FFF2-40B4-BE49-F238E27FC236}">
                <a16:creationId xmlns:a16="http://schemas.microsoft.com/office/drawing/2014/main" id="{BAD83BE2-69CA-4321-90FA-93FD0C319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0579" y="2947260"/>
            <a:ext cx="4003614" cy="2927188"/>
          </a:xfrm>
        </p:spPr>
        <p:txBody>
          <a:bodyPr anchor="ctr">
            <a:normAutofit/>
          </a:bodyPr>
          <a:lstStyle/>
          <a:p>
            <a:r>
              <a:rPr sz="1500">
                <a:solidFill>
                  <a:srgbClr val="000000"/>
                </a:solidFill>
              </a:rPr>
              <a:t>Deep Learning:</a:t>
            </a:r>
          </a:p>
          <a:p>
            <a:pPr marL="0" indent="0">
              <a:buNone/>
            </a:pPr>
            <a:r>
              <a:rPr sz="1500">
                <a:solidFill>
                  <a:srgbClr val="000000"/>
                </a:solidFill>
              </a:rPr>
              <a:t>Focused on popular franchises (Matrix, LOTR).</a:t>
            </a:r>
          </a:p>
          <a:p>
            <a:endParaRPr sz="1500">
              <a:solidFill>
                <a:srgbClr val="000000"/>
              </a:solidFill>
            </a:endParaRPr>
          </a:p>
          <a:p>
            <a:r>
              <a:rPr sz="1500">
                <a:solidFill>
                  <a:srgbClr val="000000"/>
                </a:solidFill>
              </a:rPr>
              <a:t>Hybrid:</a:t>
            </a:r>
          </a:p>
          <a:p>
            <a:pPr marL="0" indent="0">
              <a:buNone/>
            </a:pPr>
            <a:r>
              <a:rPr sz="1500">
                <a:solidFill>
                  <a:srgbClr val="000000"/>
                </a:solidFill>
              </a:rPr>
              <a:t>Added diversity (Intouchables, Crouching Tiger).</a:t>
            </a:r>
          </a:p>
          <a:p>
            <a:endParaRPr sz="1500">
              <a:solidFill>
                <a:srgbClr val="000000"/>
              </a:solidFill>
            </a:endParaRPr>
          </a:p>
          <a:p>
            <a:r>
              <a:rPr sz="1500">
                <a:solidFill>
                  <a:srgbClr val="000000"/>
                </a:solidFill>
              </a:rPr>
              <a:t>Insight: Deep Learning = accuracy; Hybrid = novelty &amp; diversity.</a:t>
            </a:r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AB38C88D-498D-6467-770C-18CAB8462B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477" r="28621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Recommendations &amp; 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Hybrid Model recommended as best choice.</a:t>
            </a:r>
          </a:p>
          <a:p>
            <a:r>
              <a:rPr lang="en-US" sz="1700"/>
              <a:t>Combines accuracy with diversity, avoids filter bubbles.</a:t>
            </a:r>
          </a:p>
          <a:p>
            <a:r>
              <a:rPr lang="en-US" sz="1700"/>
              <a:t>Better discovery for cold-start users.</a:t>
            </a:r>
          </a:p>
          <a:p>
            <a:r>
              <a:rPr lang="en-US" sz="1700"/>
              <a:t>Business Value: Increased engagement, retention, and satisfaction.</a:t>
            </a:r>
          </a:p>
        </p:txBody>
      </p:sp>
    </p:spTree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0AF2362-D314-7C64-CE84-BDA008B2B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77490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 advClick="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Problem &amp; Context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4FE1A2-5EBE-8A20-0A14-081907FE3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831475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B85CB-7083-A4E8-B340-E8318377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THANK YOU!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C8DFB7-DA09-9A75-4E25-3186B3961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20439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795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305" y="802955"/>
            <a:ext cx="3574747" cy="1454051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Stakeholders &amp; Success Metrics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" y="-369"/>
            <a:ext cx="4568256" cy="6858000"/>
            <a:chOff x="305" y="-369"/>
            <a:chExt cx="6091008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B9CE5952-E247-1324-8004-B6879606F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5827" y="2173986"/>
            <a:ext cx="2839212" cy="2839212"/>
          </a:xfrm>
          <a:prstGeom prst="rect">
            <a:avLst/>
          </a:prstGeom>
        </p:spPr>
      </p:pic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4965804" y="2421683"/>
            <a:ext cx="3574461" cy="335347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sz="1500">
                <a:solidFill>
                  <a:schemeClr val="tx2"/>
                </a:solidFill>
              </a:rPr>
              <a:t>Stakeholders:</a:t>
            </a:r>
          </a:p>
          <a:p>
            <a:pPr>
              <a:lnSpc>
                <a:spcPct val="90000"/>
              </a:lnSpc>
            </a:pPr>
            <a:r>
              <a:rPr sz="1500">
                <a:solidFill>
                  <a:schemeClr val="tx2"/>
                </a:solidFill>
              </a:rPr>
              <a:t>Product Team: Enhance recommendation engine.</a:t>
            </a:r>
          </a:p>
          <a:p>
            <a:pPr>
              <a:lnSpc>
                <a:spcPct val="90000"/>
              </a:lnSpc>
            </a:pPr>
            <a:r>
              <a:rPr sz="1500">
                <a:solidFill>
                  <a:schemeClr val="tx2"/>
                </a:solidFill>
              </a:rPr>
              <a:t>Data Science Team: Build scalable ML pipelines.</a:t>
            </a:r>
          </a:p>
          <a:p>
            <a:pPr>
              <a:lnSpc>
                <a:spcPct val="90000"/>
              </a:lnSpc>
            </a:pPr>
            <a:r>
              <a:rPr sz="1500">
                <a:solidFill>
                  <a:schemeClr val="tx2"/>
                </a:solidFill>
              </a:rPr>
              <a:t>Marketing Team: Personalize campaigns.</a:t>
            </a:r>
          </a:p>
          <a:p>
            <a:pPr>
              <a:lnSpc>
                <a:spcPct val="90000"/>
              </a:lnSpc>
            </a:pPr>
            <a:r>
              <a:rPr sz="1500">
                <a:solidFill>
                  <a:schemeClr val="tx2"/>
                </a:solidFill>
              </a:rPr>
              <a:t>End Users: Better discovery and satisfaction.</a:t>
            </a:r>
          </a:p>
          <a:p>
            <a:pPr>
              <a:lnSpc>
                <a:spcPct val="90000"/>
              </a:lnSpc>
            </a:pPr>
            <a:endParaRPr sz="150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sz="1500">
                <a:solidFill>
                  <a:schemeClr val="tx2"/>
                </a:solidFill>
              </a:rPr>
              <a:t>Success Metrics:</a:t>
            </a:r>
          </a:p>
          <a:p>
            <a:pPr>
              <a:lnSpc>
                <a:spcPct val="90000"/>
              </a:lnSpc>
            </a:pPr>
            <a:r>
              <a:rPr sz="1500">
                <a:solidFill>
                  <a:schemeClr val="tx2"/>
                </a:solidFill>
              </a:rPr>
              <a:t>RMSE, MAE for accuracy.</a:t>
            </a:r>
          </a:p>
          <a:p>
            <a:pPr>
              <a:lnSpc>
                <a:spcPct val="90000"/>
              </a:lnSpc>
            </a:pPr>
            <a:r>
              <a:rPr sz="1500">
                <a:solidFill>
                  <a:schemeClr val="tx2"/>
                </a:solidFill>
              </a:rPr>
              <a:t>Precision@K, Recall@K, NDCG for ranking quality.</a:t>
            </a:r>
          </a:p>
          <a:p>
            <a:pPr>
              <a:lnSpc>
                <a:spcPct val="90000"/>
              </a:lnSpc>
            </a:pPr>
            <a:endParaRPr sz="15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955B6D-39D2-F5B7-54FD-BAC4F24D6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4664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300"/>
              <a:t>Data Wrangling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7AAFD2-DF07-6091-6E20-F12E6E735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30726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2CC94DF-18EF-DADC-DAA2-6CD44132CA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1AC5A-87F7-81D4-7BC6-6A8CED73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E3241-6356-F2C4-075E-16B11BBC0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6821" y="1654176"/>
            <a:ext cx="5419311" cy="354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9381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8174-2249-A155-B671-1CE514D8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Ratings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F704D-379F-C1E9-C736-04ADCB1D8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911" y="1600200"/>
            <a:ext cx="820217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8106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FC8F-6F16-0A61-17E3-CB9414B4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Genre Popularity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05594-2783-7A5E-4AFE-0B1468232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75298"/>
            <a:ext cx="8229600" cy="397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045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513</Words>
  <Application>Microsoft Office PowerPoint</Application>
  <PresentationFormat>On-screen Show (4:3)</PresentationFormat>
  <Paragraphs>99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Arial</vt:lpstr>
      <vt:lpstr>Calibri</vt:lpstr>
      <vt:lpstr>Office Theme</vt:lpstr>
      <vt:lpstr>Personalized Movie Recommendation System</vt:lpstr>
      <vt:lpstr>Problem &amp; Context</vt:lpstr>
      <vt:lpstr>Stakeholders &amp; Success Metrics</vt:lpstr>
      <vt:lpstr>Dataset</vt:lpstr>
      <vt:lpstr>Data Wrangling</vt:lpstr>
      <vt:lpstr>Exploratory Data Analysis</vt:lpstr>
      <vt:lpstr>Distribution of Ratings</vt:lpstr>
      <vt:lpstr>Distribution of Ratings Over Time</vt:lpstr>
      <vt:lpstr>Genre Popularity</vt:lpstr>
      <vt:lpstr>Correlation Heatmap</vt:lpstr>
      <vt:lpstr>Number of Ratings Over Time</vt:lpstr>
      <vt:lpstr>Distribution of Ratings per User</vt:lpstr>
      <vt:lpstr>Modeling Approaches</vt:lpstr>
      <vt:lpstr>Model Performance</vt:lpstr>
      <vt:lpstr>Ratings per Top 10K Users</vt:lpstr>
      <vt:lpstr>Model Training &amp; Validation</vt:lpstr>
      <vt:lpstr>Recommendation Examples</vt:lpstr>
      <vt:lpstr>Recommendations &amp; Business Value</vt:lpstr>
      <vt:lpstr>Future Work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Viidushi Raval</cp:lastModifiedBy>
  <cp:revision>46</cp:revision>
  <dcterms:created xsi:type="dcterms:W3CDTF">2013-01-27T09:14:16Z</dcterms:created>
  <dcterms:modified xsi:type="dcterms:W3CDTF">2025-08-16T20:56:27Z</dcterms:modified>
  <cp:category/>
</cp:coreProperties>
</file>