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Familjen Grotesk Medium"/>
      <p:regular r:id="rId21"/>
      <p:bold r:id="rId22"/>
      <p:italic r:id="rId23"/>
      <p:boldItalic r:id="rId24"/>
    </p:embeddedFont>
    <p:embeddedFont>
      <p:font typeface="Familjen Grotesk"/>
      <p:regular r:id="rId25"/>
      <p:bold r:id="rId26"/>
      <p:italic r:id="rId27"/>
      <p:boldItalic r:id="rId28"/>
    </p:embeddedFont>
    <p:embeddedFont>
      <p:font typeface="Spectral"/>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ectral-italic.fntdata"/><Relationship Id="rId30" Type="http://schemas.openxmlformats.org/officeDocument/2006/relationships/font" Target="fonts/Spectral-bold.fntdata"/><Relationship Id="rId32" Type="http://schemas.openxmlformats.org/officeDocument/2006/relationships/font" Target="fonts/Spectral-boldItalic.fntdata"/><Relationship Id="rId20" Type="http://schemas.openxmlformats.org/officeDocument/2006/relationships/slide" Target="slides/slide14.xml"/><Relationship Id="rId22" Type="http://schemas.openxmlformats.org/officeDocument/2006/relationships/font" Target="fonts/FamiljenGroteskMedium-bold.fntdata"/><Relationship Id="rId21" Type="http://schemas.openxmlformats.org/officeDocument/2006/relationships/font" Target="fonts/FamiljenGroteskMedium-regular.fntdata"/><Relationship Id="rId24" Type="http://schemas.openxmlformats.org/officeDocument/2006/relationships/font" Target="fonts/FamiljenGroteskMedium-boldItalic.fntdata"/><Relationship Id="rId23" Type="http://schemas.openxmlformats.org/officeDocument/2006/relationships/font" Target="fonts/FamiljenGroteskMedium-italic.fntdata"/><Relationship Id="rId26" Type="http://schemas.openxmlformats.org/officeDocument/2006/relationships/font" Target="fonts/FamiljenGrotesk-bold.fntdata"/><Relationship Id="rId25" Type="http://schemas.openxmlformats.org/officeDocument/2006/relationships/font" Target="fonts/FamiljenGrotesk-regular.fntdata"/><Relationship Id="rId28" Type="http://schemas.openxmlformats.org/officeDocument/2006/relationships/font" Target="fonts/FamiljenGrotesk-boldItalic.fntdata"/><Relationship Id="rId27" Type="http://schemas.openxmlformats.org/officeDocument/2006/relationships/font" Target="fonts/FamiljenGrotesk-italic.fntdata"/><Relationship Id="rId29" Type="http://schemas.openxmlformats.org/officeDocument/2006/relationships/font" Target="fonts/Spectral-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380aa8f1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380aa8f1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380aa8f1bb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380aa8f1bb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380aa8f1bb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380aa8f1bb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3380aa8f1b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3380aa8f1b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380aa8f1bb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380aa8f1bb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3380aa8f1bb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3380aa8f1bb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380aa8f1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380aa8f1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380aa8f1b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380aa8f1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380aa8f1b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380aa8f1b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380aa8f1bb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380aa8f1bb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380aa8f1bb_0_1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380aa8f1bb_0_1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380aa8f1bb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380aa8f1bb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380aa8f1bb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380aa8f1bb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3380aa8f1bb_0_1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3380aa8f1bb_0_1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 name="Google Shape;64;p16"/>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72" name="Google Shape;72;p18"/>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5" name="Google Shape;85;p21"/>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88" name="Google Shape;88;p22"/>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92" name="Google Shape;92;p23"/>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3" name="Shape 93"/>
        <p:cNvGrpSpPr/>
        <p:nvPr/>
      </p:nvGrpSpPr>
      <p:grpSpPr>
        <a:xfrm>
          <a:off x="0" y="0"/>
          <a:ext cx="0" cy="0"/>
          <a:chOff x="0" y="0"/>
          <a:chExt cx="0" cy="0"/>
        </a:xfrm>
      </p:grpSpPr>
      <p:sp>
        <p:nvSpPr>
          <p:cNvPr id="94" name="Google Shape;94;p24"/>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95" name="Google Shape;95;p24"/>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6" name="Google Shape;96;p2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2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8" name="Google Shape;98;p2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2" name="Shape 102"/>
        <p:cNvGrpSpPr/>
        <p:nvPr/>
      </p:nvGrpSpPr>
      <p:grpSpPr>
        <a:xfrm>
          <a:off x="0" y="0"/>
          <a:ext cx="0" cy="0"/>
          <a:chOff x="0" y="0"/>
          <a:chExt cx="0" cy="0"/>
        </a:xfrm>
      </p:grpSpPr>
      <p:sp>
        <p:nvSpPr>
          <p:cNvPr id="103" name="Google Shape;103;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04" name="Google Shape;104;p25"/>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25"/>
          <p:cNvSpPr/>
          <p:nvPr>
            <p:ph idx="2" type="pic"/>
          </p:nvPr>
        </p:nvSpPr>
        <p:spPr>
          <a:xfrm>
            <a:off x="4992024" y="1152775"/>
            <a:ext cx="3840300" cy="3416400"/>
          </a:xfrm>
          <a:prstGeom prst="rect">
            <a:avLst/>
          </a:prstGeom>
          <a:noFill/>
          <a:ln>
            <a:noFill/>
          </a:ln>
        </p:spPr>
      </p:sp>
      <p:sp>
        <p:nvSpPr>
          <p:cNvPr id="106" name="Google Shape;106;p25"/>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3">
    <p:spTree>
      <p:nvGrpSpPr>
        <p:cNvPr id="107" name="Shape 107"/>
        <p:cNvGrpSpPr/>
        <p:nvPr/>
      </p:nvGrpSpPr>
      <p:grpSpPr>
        <a:xfrm>
          <a:off x="0" y="0"/>
          <a:ext cx="0" cy="0"/>
          <a:chOff x="0" y="0"/>
          <a:chExt cx="0" cy="0"/>
        </a:xfrm>
      </p:grpSpPr>
      <p:sp>
        <p:nvSpPr>
          <p:cNvPr id="108" name="Google Shape;108;p26"/>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9" name="Google Shape;109;p2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0" name="Google Shape;110;p26"/>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26"/>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 name="Google Shape;112;p2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3" name="Google Shape;113;p2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4" name="Shape 114"/>
        <p:cNvGrpSpPr/>
        <p:nvPr/>
      </p:nvGrpSpPr>
      <p:grpSpPr>
        <a:xfrm>
          <a:off x="0" y="0"/>
          <a:ext cx="0" cy="0"/>
          <a:chOff x="0" y="0"/>
          <a:chExt cx="0" cy="0"/>
        </a:xfrm>
      </p:grpSpPr>
      <p:sp>
        <p:nvSpPr>
          <p:cNvPr id="115" name="Google Shape;115;p27"/>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6" name="Google Shape;116;p27"/>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7" name="Google Shape;117;p27"/>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8" name="Google Shape;118;p27"/>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9" name="Google Shape;119;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0" name="Google Shape;120;p27"/>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1" name="Google Shape;121;p27"/>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2" name="Google Shape;122;p27"/>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3" name="Shape 123"/>
        <p:cNvGrpSpPr/>
        <p:nvPr/>
      </p:nvGrpSpPr>
      <p:grpSpPr>
        <a:xfrm>
          <a:off x="0" y="0"/>
          <a:ext cx="0" cy="0"/>
          <a:chOff x="0" y="0"/>
          <a:chExt cx="0" cy="0"/>
        </a:xfrm>
      </p:grpSpPr>
      <p:sp>
        <p:nvSpPr>
          <p:cNvPr id="124" name="Google Shape;124;p28"/>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5" name="Google Shape;125;p28"/>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6" name="Google Shape;126;p28"/>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28"/>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 name="Google Shape;128;p28"/>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9" name="Google Shape;129;p28"/>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0" name="Google Shape;130;p2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1" name="Google Shape;131;p2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2" name="Google Shape;132;p2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36" name="Google Shape;136;p29"/>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37" name="Google Shape;137;p2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38" name="Shape 138"/>
        <p:cNvGrpSpPr/>
        <p:nvPr/>
      </p:nvGrpSpPr>
      <p:grpSpPr>
        <a:xfrm>
          <a:off x="0" y="0"/>
          <a:ext cx="0" cy="0"/>
          <a:chOff x="0" y="0"/>
          <a:chExt cx="0" cy="0"/>
        </a:xfrm>
      </p:grpSpPr>
      <p:sp>
        <p:nvSpPr>
          <p:cNvPr id="139" name="Google Shape;139;p30"/>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0" name="Google Shape;140;p30"/>
          <p:cNvSpPr/>
          <p:nvPr>
            <p:ph idx="2" type="pic"/>
          </p:nvPr>
        </p:nvSpPr>
        <p:spPr>
          <a:xfrm>
            <a:off x="4804825" y="1133300"/>
            <a:ext cx="4027500" cy="2392800"/>
          </a:xfrm>
          <a:prstGeom prst="rect">
            <a:avLst/>
          </a:prstGeom>
          <a:noFill/>
          <a:ln>
            <a:noFill/>
          </a:ln>
        </p:spPr>
      </p:sp>
      <p:sp>
        <p:nvSpPr>
          <p:cNvPr id="141" name="Google Shape;141;p30"/>
          <p:cNvSpPr/>
          <p:nvPr>
            <p:ph idx="3" type="pic"/>
          </p:nvPr>
        </p:nvSpPr>
        <p:spPr>
          <a:xfrm>
            <a:off x="311725" y="1133300"/>
            <a:ext cx="4027500" cy="2392800"/>
          </a:xfrm>
          <a:prstGeom prst="rect">
            <a:avLst/>
          </a:prstGeom>
          <a:noFill/>
          <a:ln>
            <a:noFill/>
          </a:ln>
        </p:spPr>
      </p:sp>
      <p:sp>
        <p:nvSpPr>
          <p:cNvPr id="142" name="Google Shape;142;p30"/>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3" name="Google Shape;143;p30"/>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4" name="Google Shape;144;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45" name="Google Shape;145;p30"/>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6" name="Google Shape;146;p30"/>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7" name="Shape 147"/>
        <p:cNvGrpSpPr/>
        <p:nvPr/>
      </p:nvGrpSpPr>
      <p:grpSpPr>
        <a:xfrm>
          <a:off x="0" y="0"/>
          <a:ext cx="0" cy="0"/>
          <a:chOff x="0" y="0"/>
          <a:chExt cx="0" cy="0"/>
        </a:xfrm>
      </p:grpSpPr>
      <p:sp>
        <p:nvSpPr>
          <p:cNvPr id="148" name="Google Shape;148;p31"/>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9" name="Google Shape;149;p31"/>
          <p:cNvSpPr/>
          <p:nvPr>
            <p:ph idx="2" type="pic"/>
          </p:nvPr>
        </p:nvSpPr>
        <p:spPr>
          <a:xfrm>
            <a:off x="6205225" y="1128325"/>
            <a:ext cx="2627100" cy="2273100"/>
          </a:xfrm>
          <a:prstGeom prst="rect">
            <a:avLst/>
          </a:prstGeom>
          <a:noFill/>
          <a:ln>
            <a:noFill/>
          </a:ln>
        </p:spPr>
      </p:sp>
      <p:sp>
        <p:nvSpPr>
          <p:cNvPr id="150" name="Google Shape;150;p31"/>
          <p:cNvSpPr/>
          <p:nvPr>
            <p:ph idx="3" type="pic"/>
          </p:nvPr>
        </p:nvSpPr>
        <p:spPr>
          <a:xfrm>
            <a:off x="311725" y="1128325"/>
            <a:ext cx="2627100" cy="2273100"/>
          </a:xfrm>
          <a:prstGeom prst="rect">
            <a:avLst/>
          </a:prstGeom>
          <a:noFill/>
          <a:ln>
            <a:noFill/>
          </a:ln>
        </p:spPr>
      </p:sp>
      <p:sp>
        <p:nvSpPr>
          <p:cNvPr id="151" name="Google Shape;151;p31"/>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2" name="Google Shape;152;p31"/>
          <p:cNvSpPr/>
          <p:nvPr>
            <p:ph idx="5" type="pic"/>
          </p:nvPr>
        </p:nvSpPr>
        <p:spPr>
          <a:xfrm>
            <a:off x="3255250" y="1128325"/>
            <a:ext cx="2627100" cy="2273100"/>
          </a:xfrm>
          <a:prstGeom prst="rect">
            <a:avLst/>
          </a:prstGeom>
          <a:noFill/>
          <a:ln>
            <a:noFill/>
          </a:ln>
        </p:spPr>
      </p:sp>
      <p:sp>
        <p:nvSpPr>
          <p:cNvPr id="153" name="Google Shape;153;p31"/>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1"/>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55" name="Google Shape;155;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56" name="Google Shape;156;p31"/>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7" name="Google Shape;157;p31"/>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8" name="Google Shape;158;p31"/>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59" name="Shape 159"/>
        <p:cNvGrpSpPr/>
        <p:nvPr/>
      </p:nvGrpSpPr>
      <p:grpSpPr>
        <a:xfrm>
          <a:off x="0" y="0"/>
          <a:ext cx="0" cy="0"/>
          <a:chOff x="0" y="0"/>
          <a:chExt cx="0" cy="0"/>
        </a:xfrm>
      </p:grpSpPr>
      <p:sp>
        <p:nvSpPr>
          <p:cNvPr id="160" name="Google Shape;160;p32"/>
          <p:cNvSpPr/>
          <p:nvPr>
            <p:ph idx="2" type="pic"/>
          </p:nvPr>
        </p:nvSpPr>
        <p:spPr>
          <a:xfrm>
            <a:off x="311700" y="445025"/>
            <a:ext cx="8520600" cy="4218300"/>
          </a:xfrm>
          <a:prstGeom prst="rect">
            <a:avLst/>
          </a:prstGeom>
          <a:noFill/>
          <a:ln>
            <a:noFill/>
          </a:ln>
        </p:spPr>
      </p:sp>
      <p:sp>
        <p:nvSpPr>
          <p:cNvPr id="161" name="Google Shape;161;p32"/>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2" name="Shape 162"/>
        <p:cNvGrpSpPr/>
        <p:nvPr/>
      </p:nvGrpSpPr>
      <p:grpSpPr>
        <a:xfrm>
          <a:off x="0" y="0"/>
          <a:ext cx="0" cy="0"/>
          <a:chOff x="0" y="0"/>
          <a:chExt cx="0" cy="0"/>
        </a:xfrm>
      </p:grpSpPr>
      <p:sp>
        <p:nvSpPr>
          <p:cNvPr id="163" name="Google Shape;163;p33"/>
          <p:cNvSpPr txBox="1"/>
          <p:nvPr>
            <p:ph idx="12" type="sldNum"/>
          </p:nvPr>
        </p:nvSpPr>
        <p:spPr>
          <a:xfrm>
            <a:off x="8472458" y="4663217"/>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64" name="Google Shape;164;p33"/>
          <p:cNvSpPr/>
          <p:nvPr>
            <p:ph idx="2" type="pic"/>
          </p:nvPr>
        </p:nvSpPr>
        <p:spPr>
          <a:xfrm>
            <a:off x="3389600" y="118913"/>
            <a:ext cx="1643700" cy="1535100"/>
          </a:xfrm>
          <a:prstGeom prst="rect">
            <a:avLst/>
          </a:prstGeom>
          <a:noFill/>
          <a:ln>
            <a:noFill/>
          </a:ln>
        </p:spPr>
      </p:sp>
      <p:sp>
        <p:nvSpPr>
          <p:cNvPr id="165" name="Google Shape;165;p33"/>
          <p:cNvSpPr/>
          <p:nvPr>
            <p:ph idx="3" type="pic"/>
          </p:nvPr>
        </p:nvSpPr>
        <p:spPr>
          <a:xfrm>
            <a:off x="5195935" y="118913"/>
            <a:ext cx="1643700" cy="1535100"/>
          </a:xfrm>
          <a:prstGeom prst="rect">
            <a:avLst/>
          </a:prstGeom>
          <a:noFill/>
          <a:ln>
            <a:noFill/>
          </a:ln>
        </p:spPr>
      </p:sp>
      <p:sp>
        <p:nvSpPr>
          <p:cNvPr id="166" name="Google Shape;166;p33"/>
          <p:cNvSpPr/>
          <p:nvPr>
            <p:ph idx="4" type="pic"/>
          </p:nvPr>
        </p:nvSpPr>
        <p:spPr>
          <a:xfrm>
            <a:off x="7002270" y="118913"/>
            <a:ext cx="1643700" cy="1535100"/>
          </a:xfrm>
          <a:prstGeom prst="rect">
            <a:avLst/>
          </a:prstGeom>
          <a:noFill/>
          <a:ln>
            <a:noFill/>
          </a:ln>
        </p:spPr>
      </p:sp>
      <p:sp>
        <p:nvSpPr>
          <p:cNvPr id="167" name="Google Shape;167;p33"/>
          <p:cNvSpPr/>
          <p:nvPr>
            <p:ph idx="5" type="pic"/>
          </p:nvPr>
        </p:nvSpPr>
        <p:spPr>
          <a:xfrm>
            <a:off x="3389588" y="1804212"/>
            <a:ext cx="1643700" cy="1535100"/>
          </a:xfrm>
          <a:prstGeom prst="rect">
            <a:avLst/>
          </a:prstGeom>
          <a:noFill/>
          <a:ln>
            <a:noFill/>
          </a:ln>
        </p:spPr>
      </p:sp>
      <p:sp>
        <p:nvSpPr>
          <p:cNvPr id="168" name="Google Shape;168;p33"/>
          <p:cNvSpPr/>
          <p:nvPr>
            <p:ph idx="6" type="pic"/>
          </p:nvPr>
        </p:nvSpPr>
        <p:spPr>
          <a:xfrm>
            <a:off x="5195922" y="1804212"/>
            <a:ext cx="1643700" cy="1535100"/>
          </a:xfrm>
          <a:prstGeom prst="rect">
            <a:avLst/>
          </a:prstGeom>
          <a:noFill/>
          <a:ln>
            <a:noFill/>
          </a:ln>
        </p:spPr>
      </p:sp>
      <p:sp>
        <p:nvSpPr>
          <p:cNvPr id="169" name="Google Shape;169;p33"/>
          <p:cNvSpPr/>
          <p:nvPr>
            <p:ph idx="7" type="pic"/>
          </p:nvPr>
        </p:nvSpPr>
        <p:spPr>
          <a:xfrm>
            <a:off x="7002257" y="1804212"/>
            <a:ext cx="1643700" cy="1535100"/>
          </a:xfrm>
          <a:prstGeom prst="rect">
            <a:avLst/>
          </a:prstGeom>
          <a:noFill/>
          <a:ln>
            <a:noFill/>
          </a:ln>
        </p:spPr>
      </p:sp>
      <p:sp>
        <p:nvSpPr>
          <p:cNvPr id="170" name="Google Shape;170;p33"/>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71" name="Google Shape;171;p33"/>
          <p:cNvSpPr/>
          <p:nvPr>
            <p:ph idx="8" type="pic"/>
          </p:nvPr>
        </p:nvSpPr>
        <p:spPr>
          <a:xfrm>
            <a:off x="3389588" y="3489487"/>
            <a:ext cx="1643700" cy="1535100"/>
          </a:xfrm>
          <a:prstGeom prst="rect">
            <a:avLst/>
          </a:prstGeom>
          <a:noFill/>
          <a:ln>
            <a:noFill/>
          </a:ln>
        </p:spPr>
      </p:sp>
      <p:sp>
        <p:nvSpPr>
          <p:cNvPr id="172" name="Google Shape;172;p33"/>
          <p:cNvSpPr/>
          <p:nvPr>
            <p:ph idx="9" type="pic"/>
          </p:nvPr>
        </p:nvSpPr>
        <p:spPr>
          <a:xfrm>
            <a:off x="5195922" y="3489487"/>
            <a:ext cx="1643700" cy="1535100"/>
          </a:xfrm>
          <a:prstGeom prst="rect">
            <a:avLst/>
          </a:prstGeom>
          <a:noFill/>
          <a:ln>
            <a:noFill/>
          </a:ln>
        </p:spPr>
      </p:sp>
      <p:sp>
        <p:nvSpPr>
          <p:cNvPr id="173" name="Google Shape;173;p3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blank">
  <p:cSld name="BLANK">
    <p:spTree>
      <p:nvGrpSpPr>
        <p:cNvPr id="174" name="Shape 174"/>
        <p:cNvGrpSpPr/>
        <p:nvPr/>
      </p:nvGrpSpPr>
      <p:grpSpPr>
        <a:xfrm>
          <a:off x="0" y="0"/>
          <a:ext cx="0" cy="0"/>
          <a:chOff x="0" y="0"/>
          <a:chExt cx="0" cy="0"/>
        </a:xfrm>
      </p:grpSpPr>
      <p:sp>
        <p:nvSpPr>
          <p:cNvPr id="175" name="Google Shape;175;p34"/>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SzPts val="7200"/>
              <a:buNone/>
              <a:defRPr/>
            </a:lvl1pPr>
            <a:lvl2pPr lvl="1">
              <a:lnSpc>
                <a:spcPct val="65000"/>
              </a:lnSpc>
              <a:spcBef>
                <a:spcPts val="0"/>
              </a:spcBef>
              <a:spcAft>
                <a:spcPts val="0"/>
              </a:spcAft>
              <a:buSzPts val="7200"/>
              <a:buNone/>
              <a:defRPr/>
            </a:lvl2pPr>
            <a:lvl3pPr lvl="2">
              <a:lnSpc>
                <a:spcPct val="65000"/>
              </a:lnSpc>
              <a:spcBef>
                <a:spcPts val="0"/>
              </a:spcBef>
              <a:spcAft>
                <a:spcPts val="0"/>
              </a:spcAft>
              <a:buSzPts val="7200"/>
              <a:buNone/>
              <a:defRPr/>
            </a:lvl3pPr>
            <a:lvl4pPr lvl="3">
              <a:lnSpc>
                <a:spcPct val="65000"/>
              </a:lnSpc>
              <a:spcBef>
                <a:spcPts val="0"/>
              </a:spcBef>
              <a:spcAft>
                <a:spcPts val="0"/>
              </a:spcAft>
              <a:buSzPts val="7200"/>
              <a:buNone/>
              <a:defRPr/>
            </a:lvl4pPr>
            <a:lvl5pPr lvl="4">
              <a:lnSpc>
                <a:spcPct val="65000"/>
              </a:lnSpc>
              <a:spcBef>
                <a:spcPts val="0"/>
              </a:spcBef>
              <a:spcAft>
                <a:spcPts val="0"/>
              </a:spcAft>
              <a:buSzPts val="7200"/>
              <a:buNone/>
              <a:defRPr/>
            </a:lvl5pPr>
            <a:lvl6pPr lvl="5">
              <a:lnSpc>
                <a:spcPct val="65000"/>
              </a:lnSpc>
              <a:spcBef>
                <a:spcPts val="0"/>
              </a:spcBef>
              <a:spcAft>
                <a:spcPts val="0"/>
              </a:spcAft>
              <a:buSzPts val="7200"/>
              <a:buNone/>
              <a:defRPr/>
            </a:lvl6pPr>
            <a:lvl7pPr lvl="6">
              <a:lnSpc>
                <a:spcPct val="65000"/>
              </a:lnSpc>
              <a:spcBef>
                <a:spcPts val="0"/>
              </a:spcBef>
              <a:spcAft>
                <a:spcPts val="0"/>
              </a:spcAft>
              <a:buSzPts val="7200"/>
              <a:buNone/>
              <a:defRPr/>
            </a:lvl7pPr>
            <a:lvl8pPr lvl="7">
              <a:lnSpc>
                <a:spcPct val="65000"/>
              </a:lnSpc>
              <a:spcBef>
                <a:spcPts val="0"/>
              </a:spcBef>
              <a:spcAft>
                <a:spcPts val="0"/>
              </a:spcAft>
              <a:buSzPts val="7200"/>
              <a:buNone/>
              <a:defRPr/>
            </a:lvl8pPr>
            <a:lvl9pPr lvl="8">
              <a:lnSpc>
                <a:spcPct val="65000"/>
              </a:lnSpc>
              <a:spcBef>
                <a:spcPts val="0"/>
              </a:spcBef>
              <a:spcAft>
                <a:spcPts val="0"/>
              </a:spcAft>
              <a:buSzPts val="7200"/>
              <a:buNone/>
              <a:defRPr/>
            </a:lvl9pPr>
          </a:lstStyle>
          <a:p/>
        </p:txBody>
      </p:sp>
      <p:sp>
        <p:nvSpPr>
          <p:cNvPr id="176" name="Google Shape;176;p3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r>
              <a:rPr lang="en"/>
              <a:t>p</a:t>
            </a:r>
            <a:r>
              <a:rPr lang="en"/>
              <a:t>g. </a:t>
            </a:r>
            <a:fld id="{00000000-1234-1234-1234-123412341234}" type="slidenum">
              <a:rPr lang="en"/>
              <a:t>‹#›</a:t>
            </a:fld>
            <a:endParaRPr/>
          </a:p>
        </p:txBody>
      </p:sp>
      <p:sp>
        <p:nvSpPr>
          <p:cNvPr id="177" name="Google Shape;177;p34"/>
          <p:cNvSpPr/>
          <p:nvPr>
            <p:ph idx="2" type="pic"/>
          </p:nvPr>
        </p:nvSpPr>
        <p:spPr>
          <a:xfrm>
            <a:off x="-25" y="2917350"/>
            <a:ext cx="2504400" cy="1668300"/>
          </a:xfrm>
          <a:prstGeom prst="rect">
            <a:avLst/>
          </a:prstGeom>
          <a:noFill/>
          <a:ln>
            <a:noFill/>
          </a:ln>
        </p:spPr>
      </p:sp>
      <p:sp>
        <p:nvSpPr>
          <p:cNvPr id="178" name="Google Shape;178;p34"/>
          <p:cNvSpPr/>
          <p:nvPr>
            <p:ph idx="3" type="pic"/>
          </p:nvPr>
        </p:nvSpPr>
        <p:spPr>
          <a:xfrm>
            <a:off x="6057900" y="636250"/>
            <a:ext cx="3086100" cy="2469600"/>
          </a:xfrm>
          <a:prstGeom prst="rect">
            <a:avLst/>
          </a:prstGeom>
          <a:noFill/>
          <a:ln>
            <a:noFill/>
          </a:ln>
        </p:spPr>
      </p:sp>
      <p:sp>
        <p:nvSpPr>
          <p:cNvPr id="179" name="Google Shape;179;p34"/>
          <p:cNvSpPr/>
          <p:nvPr>
            <p:ph idx="4" type="pic"/>
          </p:nvPr>
        </p:nvSpPr>
        <p:spPr>
          <a:xfrm>
            <a:off x="6057900" y="3998050"/>
            <a:ext cx="1145400" cy="1145400"/>
          </a:xfrm>
          <a:prstGeom prst="rect">
            <a:avLst/>
          </a:prstGeom>
          <a:noFill/>
          <a:ln>
            <a:noFill/>
          </a:ln>
        </p:spPr>
      </p:sp>
      <p:sp>
        <p:nvSpPr>
          <p:cNvPr id="180" name="Google Shape;180;p34"/>
          <p:cNvSpPr txBox="1"/>
          <p:nvPr>
            <p:ph idx="5" type="title"/>
          </p:nvPr>
        </p:nvSpPr>
        <p:spPr>
          <a:xfrm>
            <a:off x="1605875" y="1164200"/>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Clr>
                <a:schemeClr val="accent2"/>
              </a:buClr>
              <a:buSzPts val="7200"/>
              <a:buNone/>
              <a:defRPr b="1">
                <a:solidFill>
                  <a:schemeClr val="accent2"/>
                </a:solidFill>
              </a:defRPr>
            </a:lvl1pPr>
            <a:lvl2pPr lvl="1">
              <a:spcBef>
                <a:spcPts val="0"/>
              </a:spcBef>
              <a:spcAft>
                <a:spcPts val="0"/>
              </a:spcAft>
              <a:buClr>
                <a:schemeClr val="accent2"/>
              </a:buClr>
              <a:buSzPts val="7200"/>
              <a:buNone/>
              <a:defRPr>
                <a:solidFill>
                  <a:schemeClr val="accent2"/>
                </a:solidFill>
              </a:defRPr>
            </a:lvl2pPr>
            <a:lvl3pPr lvl="2">
              <a:spcBef>
                <a:spcPts val="0"/>
              </a:spcBef>
              <a:spcAft>
                <a:spcPts val="0"/>
              </a:spcAft>
              <a:buClr>
                <a:schemeClr val="accent2"/>
              </a:buClr>
              <a:buSzPts val="7200"/>
              <a:buNone/>
              <a:defRPr>
                <a:solidFill>
                  <a:schemeClr val="accent2"/>
                </a:solidFill>
              </a:defRPr>
            </a:lvl3pPr>
            <a:lvl4pPr lvl="3">
              <a:spcBef>
                <a:spcPts val="0"/>
              </a:spcBef>
              <a:spcAft>
                <a:spcPts val="0"/>
              </a:spcAft>
              <a:buClr>
                <a:schemeClr val="accent2"/>
              </a:buClr>
              <a:buSzPts val="7200"/>
              <a:buNone/>
              <a:defRPr>
                <a:solidFill>
                  <a:schemeClr val="accent2"/>
                </a:solidFill>
              </a:defRPr>
            </a:lvl4pPr>
            <a:lvl5pPr lvl="4">
              <a:spcBef>
                <a:spcPts val="0"/>
              </a:spcBef>
              <a:spcAft>
                <a:spcPts val="0"/>
              </a:spcAft>
              <a:buClr>
                <a:schemeClr val="accent2"/>
              </a:buClr>
              <a:buSzPts val="7200"/>
              <a:buNone/>
              <a:defRPr>
                <a:solidFill>
                  <a:schemeClr val="accent2"/>
                </a:solidFill>
              </a:defRPr>
            </a:lvl5pPr>
            <a:lvl6pPr lvl="5">
              <a:spcBef>
                <a:spcPts val="0"/>
              </a:spcBef>
              <a:spcAft>
                <a:spcPts val="0"/>
              </a:spcAft>
              <a:buClr>
                <a:schemeClr val="accent2"/>
              </a:buClr>
              <a:buSzPts val="7200"/>
              <a:buNone/>
              <a:defRPr>
                <a:solidFill>
                  <a:schemeClr val="accent2"/>
                </a:solidFill>
              </a:defRPr>
            </a:lvl6pPr>
            <a:lvl7pPr lvl="6">
              <a:spcBef>
                <a:spcPts val="0"/>
              </a:spcBef>
              <a:spcAft>
                <a:spcPts val="0"/>
              </a:spcAft>
              <a:buClr>
                <a:schemeClr val="accent2"/>
              </a:buClr>
              <a:buSzPts val="7200"/>
              <a:buNone/>
              <a:defRPr>
                <a:solidFill>
                  <a:schemeClr val="accent2"/>
                </a:solidFill>
              </a:defRPr>
            </a:lvl7pPr>
            <a:lvl8pPr lvl="7">
              <a:spcBef>
                <a:spcPts val="0"/>
              </a:spcBef>
              <a:spcAft>
                <a:spcPts val="0"/>
              </a:spcAft>
              <a:buClr>
                <a:schemeClr val="accent2"/>
              </a:buClr>
              <a:buSzPts val="7200"/>
              <a:buNone/>
              <a:defRPr>
                <a:solidFill>
                  <a:schemeClr val="accent2"/>
                </a:solidFill>
              </a:defRPr>
            </a:lvl8pPr>
            <a:lvl9pPr lvl="8">
              <a:spcBef>
                <a:spcPts val="0"/>
              </a:spcBef>
              <a:spcAft>
                <a:spcPts val="0"/>
              </a:spcAft>
              <a:buClr>
                <a:schemeClr val="accent2"/>
              </a:buClr>
              <a:buSzPts val="7200"/>
              <a:buNone/>
              <a:defRPr>
                <a:solidFill>
                  <a:schemeClr val="accent2"/>
                </a:solidFill>
              </a:defRPr>
            </a:lvl9pPr>
          </a:lstStyle>
          <a:p/>
        </p:txBody>
      </p:sp>
      <p:sp>
        <p:nvSpPr>
          <p:cNvPr id="181" name="Google Shape;181;p3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82" name="Google Shape;182;p34"/>
          <p:cNvSpPr txBox="1"/>
          <p:nvPr>
            <p:ph idx="6"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Mission">
  <p:cSld name="CUSTOM">
    <p:spTree>
      <p:nvGrpSpPr>
        <p:cNvPr id="183" name="Shape 183"/>
        <p:cNvGrpSpPr/>
        <p:nvPr/>
      </p:nvGrpSpPr>
      <p:grpSpPr>
        <a:xfrm>
          <a:off x="0" y="0"/>
          <a:ext cx="0" cy="0"/>
          <a:chOff x="0" y="0"/>
          <a:chExt cx="0" cy="0"/>
        </a:xfrm>
      </p:grpSpPr>
      <p:sp>
        <p:nvSpPr>
          <p:cNvPr id="184" name="Google Shape;184;p35"/>
          <p:cNvSpPr txBox="1"/>
          <p:nvPr>
            <p:ph idx="1" type="body"/>
          </p:nvPr>
        </p:nvSpPr>
        <p:spPr>
          <a:xfrm>
            <a:off x="1746472" y="1569600"/>
            <a:ext cx="4287000" cy="1853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5" name="Google Shape;185;p35"/>
          <p:cNvSpPr txBox="1"/>
          <p:nvPr>
            <p:ph idx="2"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86" name="Google Shape;186;p35"/>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187" name="Google Shape;187;p3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188" name="Google Shape;188;p35"/>
          <p:cNvSpPr/>
          <p:nvPr>
            <p:ph idx="4" type="pic"/>
          </p:nvPr>
        </p:nvSpPr>
        <p:spPr>
          <a:xfrm>
            <a:off x="-25" y="2896025"/>
            <a:ext cx="1470600" cy="2247600"/>
          </a:xfrm>
          <a:prstGeom prst="rect">
            <a:avLst/>
          </a:prstGeom>
          <a:noFill/>
          <a:ln>
            <a:noFill/>
          </a:ln>
        </p:spPr>
      </p:sp>
      <p:sp>
        <p:nvSpPr>
          <p:cNvPr id="189" name="Google Shape;189;p35"/>
          <p:cNvSpPr/>
          <p:nvPr>
            <p:ph idx="5" type="pic"/>
          </p:nvPr>
        </p:nvSpPr>
        <p:spPr>
          <a:xfrm>
            <a:off x="7037800" y="712950"/>
            <a:ext cx="2106300" cy="2710500"/>
          </a:xfrm>
          <a:prstGeom prst="rect">
            <a:avLst/>
          </a:prstGeom>
          <a:noFill/>
          <a:ln>
            <a:noFill/>
          </a:ln>
        </p:spPr>
      </p:sp>
      <p:sp>
        <p:nvSpPr>
          <p:cNvPr id="190" name="Google Shape;190;p35"/>
          <p:cNvSpPr/>
          <p:nvPr>
            <p:ph idx="6" type="pic"/>
          </p:nvPr>
        </p:nvSpPr>
        <p:spPr>
          <a:xfrm>
            <a:off x="5323300" y="3423300"/>
            <a:ext cx="1714500" cy="1714500"/>
          </a:xfrm>
          <a:prstGeom prst="rect">
            <a:avLst/>
          </a:prstGeom>
          <a:noFill/>
          <a:ln>
            <a:noFill/>
          </a:ln>
        </p:spPr>
      </p:sp>
      <p:sp>
        <p:nvSpPr>
          <p:cNvPr id="191" name="Google Shape;191;p35"/>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TITLE_1">
    <p:spTree>
      <p:nvGrpSpPr>
        <p:cNvPr id="192" name="Shape 192"/>
        <p:cNvGrpSpPr/>
        <p:nvPr/>
      </p:nvGrpSpPr>
      <p:grpSpPr>
        <a:xfrm>
          <a:off x="0" y="0"/>
          <a:ext cx="0" cy="0"/>
          <a:chOff x="0" y="0"/>
          <a:chExt cx="0" cy="0"/>
        </a:xfrm>
      </p:grpSpPr>
      <p:sp>
        <p:nvSpPr>
          <p:cNvPr id="193" name="Google Shape;193;p36"/>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194" name="Google Shape;194;p36"/>
          <p:cNvSpPr txBox="1"/>
          <p:nvPr>
            <p:ph idx="2" type="title"/>
          </p:nvPr>
        </p:nvSpPr>
        <p:spPr>
          <a:xfrm>
            <a:off x="1610975" y="1315350"/>
            <a:ext cx="6482700" cy="3828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3600"/>
              <a:buNone/>
              <a:defRPr sz="36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p:txBody>
      </p:sp>
      <p:sp>
        <p:nvSpPr>
          <p:cNvPr id="195" name="Google Shape;195;p36"/>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196" name="Google Shape;196;p36"/>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197" name="Google Shape;197;p3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Tree>
  </p:cSld>
  <p:clrMapOvr>
    <a:masterClrMapping/>
  </p:clrMapOvr>
  <p:extLst>
    <p:ext uri="{DCECCB84-F9BA-43D5-87BE-67443E8EF086}">
      <p15:sldGuideLst>
        <p15:guide id="1" orient="horz" pos="144">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CUSTOM_1_1">
    <p:spTree>
      <p:nvGrpSpPr>
        <p:cNvPr id="198" name="Shape 198"/>
        <p:cNvGrpSpPr/>
        <p:nvPr/>
      </p:nvGrpSpPr>
      <p:grpSpPr>
        <a:xfrm>
          <a:off x="0" y="0"/>
          <a:ext cx="0" cy="0"/>
          <a:chOff x="0" y="0"/>
          <a:chExt cx="0" cy="0"/>
        </a:xfrm>
      </p:grpSpPr>
      <p:sp>
        <p:nvSpPr>
          <p:cNvPr id="199" name="Google Shape;199;p37"/>
          <p:cNvSpPr txBox="1"/>
          <p:nvPr>
            <p:ph idx="1" type="body"/>
          </p:nvPr>
        </p:nvSpPr>
        <p:spPr>
          <a:xfrm>
            <a:off x="1746475" y="1206375"/>
            <a:ext cx="4122000" cy="25146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0" name="Google Shape;200;p37"/>
          <p:cNvSpPr/>
          <p:nvPr>
            <p:ph idx="2" type="pic"/>
          </p:nvPr>
        </p:nvSpPr>
        <p:spPr>
          <a:xfrm>
            <a:off x="6438900" y="1545300"/>
            <a:ext cx="2705100" cy="3592500"/>
          </a:xfrm>
          <a:prstGeom prst="rect">
            <a:avLst/>
          </a:prstGeom>
          <a:noFill/>
          <a:ln>
            <a:noFill/>
          </a:ln>
        </p:spPr>
      </p:sp>
      <p:sp>
        <p:nvSpPr>
          <p:cNvPr id="201" name="Google Shape;201;p37"/>
          <p:cNvSpPr/>
          <p:nvPr>
            <p:ph idx="3" type="pic"/>
          </p:nvPr>
        </p:nvSpPr>
        <p:spPr>
          <a:xfrm>
            <a:off x="2871750" y="3721100"/>
            <a:ext cx="2899500" cy="1422300"/>
          </a:xfrm>
          <a:prstGeom prst="rect">
            <a:avLst/>
          </a:prstGeom>
          <a:noFill/>
          <a:ln>
            <a:noFill/>
          </a:ln>
        </p:spPr>
      </p:sp>
      <p:sp>
        <p:nvSpPr>
          <p:cNvPr id="202" name="Google Shape;202;p37"/>
          <p:cNvSpPr txBox="1"/>
          <p:nvPr>
            <p:ph idx="4"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03" name="Google Shape;203;p37"/>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04" name="Google Shape;204;p37"/>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205" name="Google Shape;205;p37"/>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TITLE_36">
    <p:spTree>
      <p:nvGrpSpPr>
        <p:cNvPr id="206" name="Shape 206"/>
        <p:cNvGrpSpPr/>
        <p:nvPr/>
      </p:nvGrpSpPr>
      <p:grpSpPr>
        <a:xfrm>
          <a:off x="0" y="0"/>
          <a:ext cx="0" cy="0"/>
          <a:chOff x="0" y="0"/>
          <a:chExt cx="0" cy="0"/>
        </a:xfrm>
      </p:grpSpPr>
      <p:sp>
        <p:nvSpPr>
          <p:cNvPr id="207" name="Google Shape;207;p38"/>
          <p:cNvSpPr txBox="1"/>
          <p:nvPr>
            <p:ph type="title"/>
          </p:nvPr>
        </p:nvSpPr>
        <p:spPr>
          <a:xfrm>
            <a:off x="1605875" y="335300"/>
            <a:ext cx="75381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7200"/>
              <a:buNone/>
              <a:defRPr>
                <a:solidFill>
                  <a:schemeClr val="accent2"/>
                </a:solidFill>
              </a:defRPr>
            </a:lvl1pPr>
            <a:lvl2pPr lvl="1">
              <a:lnSpc>
                <a:spcPct val="65000"/>
              </a:lnSpc>
              <a:spcBef>
                <a:spcPts val="0"/>
              </a:spcBef>
              <a:spcAft>
                <a:spcPts val="0"/>
              </a:spcAft>
              <a:buSzPts val="7200"/>
              <a:buNone/>
              <a:defRPr/>
            </a:lvl2pPr>
            <a:lvl3pPr lvl="2">
              <a:lnSpc>
                <a:spcPct val="65000"/>
              </a:lnSpc>
              <a:spcBef>
                <a:spcPts val="0"/>
              </a:spcBef>
              <a:spcAft>
                <a:spcPts val="0"/>
              </a:spcAft>
              <a:buSzPts val="7200"/>
              <a:buNone/>
              <a:defRPr/>
            </a:lvl3pPr>
            <a:lvl4pPr lvl="3">
              <a:lnSpc>
                <a:spcPct val="65000"/>
              </a:lnSpc>
              <a:spcBef>
                <a:spcPts val="0"/>
              </a:spcBef>
              <a:spcAft>
                <a:spcPts val="0"/>
              </a:spcAft>
              <a:buSzPts val="7200"/>
              <a:buNone/>
              <a:defRPr/>
            </a:lvl4pPr>
            <a:lvl5pPr lvl="4">
              <a:lnSpc>
                <a:spcPct val="65000"/>
              </a:lnSpc>
              <a:spcBef>
                <a:spcPts val="0"/>
              </a:spcBef>
              <a:spcAft>
                <a:spcPts val="0"/>
              </a:spcAft>
              <a:buSzPts val="7200"/>
              <a:buNone/>
              <a:defRPr/>
            </a:lvl5pPr>
            <a:lvl6pPr lvl="5">
              <a:lnSpc>
                <a:spcPct val="65000"/>
              </a:lnSpc>
              <a:spcBef>
                <a:spcPts val="0"/>
              </a:spcBef>
              <a:spcAft>
                <a:spcPts val="0"/>
              </a:spcAft>
              <a:buSzPts val="7200"/>
              <a:buNone/>
              <a:defRPr/>
            </a:lvl6pPr>
            <a:lvl7pPr lvl="6">
              <a:lnSpc>
                <a:spcPct val="65000"/>
              </a:lnSpc>
              <a:spcBef>
                <a:spcPts val="0"/>
              </a:spcBef>
              <a:spcAft>
                <a:spcPts val="0"/>
              </a:spcAft>
              <a:buSzPts val="7200"/>
              <a:buNone/>
              <a:defRPr/>
            </a:lvl7pPr>
            <a:lvl8pPr lvl="7">
              <a:lnSpc>
                <a:spcPct val="65000"/>
              </a:lnSpc>
              <a:spcBef>
                <a:spcPts val="0"/>
              </a:spcBef>
              <a:spcAft>
                <a:spcPts val="0"/>
              </a:spcAft>
              <a:buSzPts val="7200"/>
              <a:buNone/>
              <a:defRPr/>
            </a:lvl8pPr>
            <a:lvl9pPr lvl="8">
              <a:lnSpc>
                <a:spcPct val="65000"/>
              </a:lnSpc>
              <a:spcBef>
                <a:spcPts val="0"/>
              </a:spcBef>
              <a:spcAft>
                <a:spcPts val="0"/>
              </a:spcAft>
              <a:buSzPts val="7200"/>
              <a:buNone/>
              <a:defRPr/>
            </a:lvl9pPr>
          </a:lstStyle>
          <a:p/>
        </p:txBody>
      </p:sp>
      <p:sp>
        <p:nvSpPr>
          <p:cNvPr id="208" name="Google Shape;208;p38"/>
          <p:cNvSpPr txBox="1"/>
          <p:nvPr>
            <p:ph idx="2" type="title"/>
          </p:nvPr>
        </p:nvSpPr>
        <p:spPr>
          <a:xfrm>
            <a:off x="1605875" y="1087988"/>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209" name="Google Shape;209;p38"/>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10" name="Google Shape;210;p38"/>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11" name="Google Shape;211;p3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12" name="Google Shape;212;p38"/>
          <p:cNvSpPr/>
          <p:nvPr>
            <p:ph idx="4" type="pic"/>
          </p:nvPr>
        </p:nvSpPr>
        <p:spPr>
          <a:xfrm>
            <a:off x="7429500" y="3429000"/>
            <a:ext cx="1714500" cy="1714500"/>
          </a:xfrm>
          <a:prstGeom prst="rect">
            <a:avLst/>
          </a:prstGeom>
          <a:noFill/>
          <a:ln>
            <a:noFill/>
          </a:ln>
        </p:spPr>
      </p:sp>
    </p:spTree>
  </p:cSld>
  <p:clrMapOvr>
    <a:masterClrMapping/>
  </p:clrMapOvr>
  <p:extLst>
    <p:ext uri="{DCECCB84-F9BA-43D5-87BE-67443E8EF086}">
      <p15:sldGuideLst>
        <p15:guide id="1" orient="horz" pos="144">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verview">
  <p:cSld name="CUSTOM_5">
    <p:spTree>
      <p:nvGrpSpPr>
        <p:cNvPr id="213" name="Shape 213"/>
        <p:cNvGrpSpPr/>
        <p:nvPr/>
      </p:nvGrpSpPr>
      <p:grpSpPr>
        <a:xfrm>
          <a:off x="0" y="0"/>
          <a:ext cx="0" cy="0"/>
          <a:chOff x="0" y="0"/>
          <a:chExt cx="0" cy="0"/>
        </a:xfrm>
      </p:grpSpPr>
      <p:sp>
        <p:nvSpPr>
          <p:cNvPr id="214" name="Google Shape;214;p39"/>
          <p:cNvSpPr/>
          <p:nvPr/>
        </p:nvSpPr>
        <p:spPr>
          <a:xfrm>
            <a:off x="22860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15" name="Google Shape;215;p39"/>
          <p:cNvSpPr/>
          <p:nvPr/>
        </p:nvSpPr>
        <p:spPr>
          <a:xfrm>
            <a:off x="317055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16" name="Google Shape;216;p39"/>
          <p:cNvSpPr/>
          <p:nvPr/>
        </p:nvSpPr>
        <p:spPr>
          <a:xfrm>
            <a:off x="6112500" y="314872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17" name="Google Shape;217;p39"/>
          <p:cNvSpPr/>
          <p:nvPr/>
        </p:nvSpPr>
        <p:spPr>
          <a:xfrm>
            <a:off x="6112500" y="1226475"/>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18" name="Google Shape;218;p39"/>
          <p:cNvSpPr/>
          <p:nvPr/>
        </p:nvSpPr>
        <p:spPr>
          <a:xfrm>
            <a:off x="3170550" y="1226400"/>
            <a:ext cx="2790000" cy="179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19" name="Google Shape;219;p39"/>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20" name="Google Shape;220;p39"/>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21" name="Google Shape;221;p39"/>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222" name="Google Shape;222;p3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23" name="Google Shape;223;p39"/>
          <p:cNvSpPr/>
          <p:nvPr/>
        </p:nvSpPr>
        <p:spPr>
          <a:xfrm>
            <a:off x="228600" y="1226475"/>
            <a:ext cx="2790000" cy="179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t/>
            </a:r>
            <a:endParaRPr sz="3600">
              <a:solidFill>
                <a:schemeClr val="dk1"/>
              </a:solidFill>
              <a:latin typeface="Familjen Grotesk"/>
              <a:ea typeface="Familjen Grotesk"/>
              <a:cs typeface="Familjen Grotesk"/>
              <a:sym typeface="Familjen Grotesk"/>
            </a:endParaRPr>
          </a:p>
        </p:txBody>
      </p:sp>
      <p:sp>
        <p:nvSpPr>
          <p:cNvPr id="224" name="Google Shape;224;p39"/>
          <p:cNvSpPr txBox="1"/>
          <p:nvPr>
            <p:ph idx="3" type="subTitle"/>
          </p:nvPr>
        </p:nvSpPr>
        <p:spPr>
          <a:xfrm>
            <a:off x="228600" y="1226400"/>
            <a:ext cx="2790000" cy="179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3600"/>
              <a:buNone/>
              <a:defRPr/>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p:txBody>
      </p:sp>
      <p:sp>
        <p:nvSpPr>
          <p:cNvPr id="225" name="Google Shape;225;p39"/>
          <p:cNvSpPr txBox="1"/>
          <p:nvPr>
            <p:ph idx="4" type="subTitle"/>
          </p:nvPr>
        </p:nvSpPr>
        <p:spPr>
          <a:xfrm>
            <a:off x="321279"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26" name="Google Shape;226;p39"/>
          <p:cNvSpPr txBox="1"/>
          <p:nvPr>
            <p:ph idx="5" type="body"/>
          </p:nvPr>
        </p:nvSpPr>
        <p:spPr>
          <a:xfrm>
            <a:off x="321275"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7" name="Google Shape;227;p39"/>
          <p:cNvSpPr txBox="1"/>
          <p:nvPr>
            <p:ph idx="6" type="subTitle"/>
          </p:nvPr>
        </p:nvSpPr>
        <p:spPr>
          <a:xfrm>
            <a:off x="3262804"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28" name="Google Shape;228;p39"/>
          <p:cNvSpPr txBox="1"/>
          <p:nvPr>
            <p:ph idx="7" type="body"/>
          </p:nvPr>
        </p:nvSpPr>
        <p:spPr>
          <a:xfrm>
            <a:off x="3262800"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9" name="Google Shape;229;p39"/>
          <p:cNvSpPr txBox="1"/>
          <p:nvPr>
            <p:ph idx="8" type="subTitle"/>
          </p:nvPr>
        </p:nvSpPr>
        <p:spPr>
          <a:xfrm>
            <a:off x="6204329" y="325202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30" name="Google Shape;230;p39"/>
          <p:cNvSpPr txBox="1"/>
          <p:nvPr>
            <p:ph idx="9" type="body"/>
          </p:nvPr>
        </p:nvSpPr>
        <p:spPr>
          <a:xfrm>
            <a:off x="6204325" y="377512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1" name="Google Shape;231;p39"/>
          <p:cNvSpPr txBox="1"/>
          <p:nvPr>
            <p:ph idx="13" type="subTitle"/>
          </p:nvPr>
        </p:nvSpPr>
        <p:spPr>
          <a:xfrm>
            <a:off x="6204329" y="132447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32" name="Google Shape;232;p39"/>
          <p:cNvSpPr txBox="1"/>
          <p:nvPr>
            <p:ph idx="14" type="body"/>
          </p:nvPr>
        </p:nvSpPr>
        <p:spPr>
          <a:xfrm>
            <a:off x="6204325" y="184757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3" name="Google Shape;233;p39"/>
          <p:cNvSpPr txBox="1"/>
          <p:nvPr>
            <p:ph idx="15" type="subTitle"/>
          </p:nvPr>
        </p:nvSpPr>
        <p:spPr>
          <a:xfrm>
            <a:off x="3262804" y="1324475"/>
            <a:ext cx="2605500" cy="7359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1800"/>
              <a:buNone/>
              <a:defRPr b="1" sz="1800"/>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34" name="Google Shape;234;p39"/>
          <p:cNvSpPr txBox="1"/>
          <p:nvPr>
            <p:ph idx="16" type="body"/>
          </p:nvPr>
        </p:nvSpPr>
        <p:spPr>
          <a:xfrm>
            <a:off x="3262800" y="1847575"/>
            <a:ext cx="2605500" cy="116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72">
          <p15:clr>
            <a:srgbClr val="E46962"/>
          </p15:clr>
        </p15:guide>
        <p15:guide id="2" pos="72">
          <p15:clr>
            <a:srgbClr val="E46962"/>
          </p15:clr>
        </p15:guide>
        <p15:guide id="3" orient="horz" pos="3168">
          <p15:clr>
            <a:srgbClr val="E46962"/>
          </p15:clr>
        </p15:guide>
        <p15:guide id="4" pos="477">
          <p15:clr>
            <a:srgbClr val="E46962"/>
          </p15:clr>
        </p15:guide>
        <p15:guide id="5" pos="549">
          <p15:clr>
            <a:srgbClr val="E46962"/>
          </p15:clr>
        </p15:guide>
        <p15:guide id="6" pos="950">
          <p15:clr>
            <a:srgbClr val="E46962"/>
          </p15:clr>
        </p15:guide>
        <p15:guide id="7" pos="1022">
          <p15:clr>
            <a:srgbClr val="E46962"/>
          </p15:clr>
        </p15:guide>
        <p15:guide id="8" pos="1422">
          <p15:clr>
            <a:srgbClr val="E46962"/>
          </p15:clr>
        </p15:guide>
        <p15:guide id="9" pos="1494">
          <p15:clr>
            <a:srgbClr val="E46962"/>
          </p15:clr>
        </p15:guide>
        <p15:guide id="10" pos="1897">
          <p15:clr>
            <a:srgbClr val="E46962"/>
          </p15:clr>
        </p15:guide>
        <p15:guide id="11" pos="1969">
          <p15:clr>
            <a:srgbClr val="E46962"/>
          </p15:clr>
        </p15:guide>
        <p15:guide id="12" pos="2369">
          <p15:clr>
            <a:srgbClr val="E46962"/>
          </p15:clr>
        </p15:guide>
        <p15:guide id="13" pos="2441">
          <p15:clr>
            <a:srgbClr val="E46962"/>
          </p15:clr>
        </p15:guide>
        <p15:guide id="14" pos="2844">
          <p15:clr>
            <a:srgbClr val="E46962"/>
          </p15:clr>
        </p15:guide>
        <p15:guide id="15" pos="2916">
          <p15:clr>
            <a:srgbClr val="E46962"/>
          </p15:clr>
        </p15:guide>
        <p15:guide id="16" pos="3319">
          <p15:clr>
            <a:srgbClr val="E46962"/>
          </p15:clr>
        </p15:guide>
        <p15:guide id="17" pos="3391">
          <p15:clr>
            <a:srgbClr val="E46962"/>
          </p15:clr>
        </p15:guide>
        <p15:guide id="18" pos="3791">
          <p15:clr>
            <a:srgbClr val="E46962"/>
          </p15:clr>
        </p15:guide>
        <p15:guide id="19" pos="3863">
          <p15:clr>
            <a:srgbClr val="E46962"/>
          </p15:clr>
        </p15:guide>
        <p15:guide id="20" pos="4266">
          <p15:clr>
            <a:srgbClr val="E46962"/>
          </p15:clr>
        </p15:guide>
        <p15:guide id="21" pos="4338">
          <p15:clr>
            <a:srgbClr val="E46962"/>
          </p15:clr>
        </p15:guide>
        <p15:guide id="22" pos="4741">
          <p15:clr>
            <a:srgbClr val="E46962"/>
          </p15:clr>
        </p15:guide>
        <p15:guide id="23" pos="4813">
          <p15:clr>
            <a:srgbClr val="E46962"/>
          </p15:clr>
        </p15:guide>
        <p15:guide id="24" pos="5213">
          <p15:clr>
            <a:srgbClr val="E46962"/>
          </p15:clr>
        </p15:guide>
        <p15:guide id="25" pos="5285">
          <p15:clr>
            <a:srgbClr val="E46962"/>
          </p15:clr>
        </p15:guide>
        <p15:guide id="26" pos="5688">
          <p15:clr>
            <a:srgbClr val="E46962"/>
          </p15:clr>
        </p15:guide>
        <p15:guide id="27" orient="horz" pos="1620">
          <p15:clr>
            <a:srgbClr val="E46962"/>
          </p15:clr>
        </p15:guide>
        <p15:guide id="28" orient="horz" pos="588">
          <p15:clr>
            <a:srgbClr val="E46962"/>
          </p15:clr>
        </p15:guide>
        <p15:guide id="29" orient="horz" pos="1104">
          <p15:clr>
            <a:srgbClr val="E46962"/>
          </p15:clr>
        </p15:guide>
        <p15:guide id="30" orient="horz" pos="2136">
          <p15:clr>
            <a:srgbClr val="E46962"/>
          </p15:clr>
        </p15:guide>
        <p15:guide id="31" orient="horz" pos="2652">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CUSTOM_2">
    <p:spTree>
      <p:nvGrpSpPr>
        <p:cNvPr id="235" name="Shape 235"/>
        <p:cNvGrpSpPr/>
        <p:nvPr/>
      </p:nvGrpSpPr>
      <p:grpSpPr>
        <a:xfrm>
          <a:off x="0" y="0"/>
          <a:ext cx="0" cy="0"/>
          <a:chOff x="0" y="0"/>
          <a:chExt cx="0" cy="0"/>
        </a:xfrm>
      </p:grpSpPr>
      <p:sp>
        <p:nvSpPr>
          <p:cNvPr id="236" name="Google Shape;236;p40"/>
          <p:cNvSpPr txBox="1"/>
          <p:nvPr>
            <p:ph idx="12" type="sldNum"/>
          </p:nvPr>
        </p:nvSpPr>
        <p:spPr>
          <a:xfrm>
            <a:off x="306795" y="21662"/>
            <a:ext cx="548700" cy="323100"/>
          </a:xfrm>
          <a:prstGeom prst="rect">
            <a:avLst/>
          </a:prstGeom>
        </p:spPr>
        <p:txBody>
          <a:bodyPr anchorCtr="0" anchor="t"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37" name="Google Shape;237;p40"/>
          <p:cNvSpPr txBox="1"/>
          <p:nvPr/>
        </p:nvSpPr>
        <p:spPr>
          <a:xfrm>
            <a:off x="228600" y="21650"/>
            <a:ext cx="4344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p</a:t>
            </a:r>
            <a:r>
              <a:rPr lang="en" sz="900">
                <a:solidFill>
                  <a:schemeClr val="dk1"/>
                </a:solidFill>
                <a:latin typeface="Familjen Grotesk"/>
                <a:ea typeface="Familjen Grotesk"/>
                <a:cs typeface="Familjen Grotesk"/>
                <a:sym typeface="Familjen Grotesk"/>
              </a:rPr>
              <a:t>g. </a:t>
            </a:r>
            <a:endParaRPr sz="900">
              <a:solidFill>
                <a:schemeClr val="dk1"/>
              </a:solidFill>
              <a:latin typeface="Familjen Grotesk"/>
              <a:ea typeface="Familjen Grotesk"/>
              <a:cs typeface="Familjen Grotesk"/>
              <a:sym typeface="Familjen Grotesk"/>
            </a:endParaRPr>
          </a:p>
        </p:txBody>
      </p:sp>
      <p:sp>
        <p:nvSpPr>
          <p:cNvPr id="238" name="Google Shape;238;p40"/>
          <p:cNvSpPr txBox="1"/>
          <p:nvPr/>
        </p:nvSpPr>
        <p:spPr>
          <a:xfrm>
            <a:off x="1771200" y="21650"/>
            <a:ext cx="31812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Company Name</a:t>
            </a:r>
            <a:endParaRPr sz="900">
              <a:solidFill>
                <a:schemeClr val="dk1"/>
              </a:solidFill>
              <a:latin typeface="Familjen Grotesk"/>
              <a:ea typeface="Familjen Grotesk"/>
              <a:cs typeface="Familjen Grotesk"/>
              <a:sym typeface="Familjen Grotesk"/>
            </a:endParaRPr>
          </a:p>
        </p:txBody>
      </p:sp>
      <p:sp>
        <p:nvSpPr>
          <p:cNvPr id="239" name="Google Shape;239;p40"/>
          <p:cNvSpPr txBox="1"/>
          <p:nvPr/>
        </p:nvSpPr>
        <p:spPr>
          <a:xfrm>
            <a:off x="7961250" y="21650"/>
            <a:ext cx="1047000" cy="22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dk1"/>
                </a:solidFill>
                <a:latin typeface="Familjen Grotesk"/>
                <a:ea typeface="Familjen Grotesk"/>
                <a:cs typeface="Familjen Grotesk"/>
                <a:sym typeface="Familjen Grotesk"/>
              </a:rPr>
              <a:t>09.14.</a:t>
            </a:r>
            <a:r>
              <a:rPr lang="en" sz="900">
                <a:solidFill>
                  <a:schemeClr val="dk1"/>
                </a:solidFill>
                <a:latin typeface="Familjen Grotesk"/>
                <a:ea typeface="Familjen Grotesk"/>
                <a:cs typeface="Familjen Grotesk"/>
                <a:sym typeface="Familjen Grotesk"/>
              </a:rPr>
              <a:t>20XX</a:t>
            </a:r>
            <a:endParaRPr sz="900">
              <a:solidFill>
                <a:schemeClr val="dk1"/>
              </a:solidFill>
              <a:latin typeface="Familjen Grotesk"/>
              <a:ea typeface="Familjen Grotesk"/>
              <a:cs typeface="Familjen Grotesk"/>
              <a:sym typeface="Familjen Grotesk"/>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Snapshot">
  <p:cSld name="CUSTOM_2_1">
    <p:spTree>
      <p:nvGrpSpPr>
        <p:cNvPr id="240" name="Shape 240"/>
        <p:cNvGrpSpPr/>
        <p:nvPr/>
      </p:nvGrpSpPr>
      <p:grpSpPr>
        <a:xfrm>
          <a:off x="0" y="0"/>
          <a:ext cx="0" cy="0"/>
          <a:chOff x="0" y="0"/>
          <a:chExt cx="0" cy="0"/>
        </a:xfrm>
      </p:grpSpPr>
      <p:sp>
        <p:nvSpPr>
          <p:cNvPr id="241" name="Google Shape;241;p41"/>
          <p:cNvSpPr txBox="1"/>
          <p:nvPr>
            <p:ph idx="1" type="subTitle"/>
          </p:nvPr>
        </p:nvSpPr>
        <p:spPr>
          <a:xfrm>
            <a:off x="1771198" y="3024500"/>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41"/>
          <p:cNvSpPr txBox="1"/>
          <p:nvPr>
            <p:ph idx="2" type="subTitle"/>
          </p:nvPr>
        </p:nvSpPr>
        <p:spPr>
          <a:xfrm>
            <a:off x="1771198" y="17646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41"/>
          <p:cNvSpPr txBox="1"/>
          <p:nvPr>
            <p:ph idx="3" type="subTitle"/>
          </p:nvPr>
        </p:nvSpPr>
        <p:spPr>
          <a:xfrm>
            <a:off x="1771198" y="2356467"/>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41"/>
          <p:cNvSpPr txBox="1"/>
          <p:nvPr>
            <p:ph idx="4" type="subTitle"/>
          </p:nvPr>
        </p:nvSpPr>
        <p:spPr>
          <a:xfrm>
            <a:off x="104050" y="1869125"/>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5" name="Google Shape;245;p41"/>
          <p:cNvSpPr txBox="1"/>
          <p:nvPr>
            <p:ph idx="5" type="subTitle"/>
          </p:nvPr>
        </p:nvSpPr>
        <p:spPr>
          <a:xfrm>
            <a:off x="104050" y="2464508"/>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41"/>
          <p:cNvSpPr txBox="1"/>
          <p:nvPr>
            <p:ph idx="6" type="subTitle"/>
          </p:nvPr>
        </p:nvSpPr>
        <p:spPr>
          <a:xfrm>
            <a:off x="104050" y="3136092"/>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41"/>
          <p:cNvSpPr txBox="1"/>
          <p:nvPr>
            <p:ph idx="7" type="subTitle"/>
          </p:nvPr>
        </p:nvSpPr>
        <p:spPr>
          <a:xfrm>
            <a:off x="94072" y="1215925"/>
            <a:ext cx="4076100" cy="3231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Familjen Grotesk Medium"/>
              <a:buNone/>
              <a:defRPr sz="1800">
                <a:latin typeface="Familjen Grotesk Medium"/>
                <a:ea typeface="Familjen Grotesk Medium"/>
                <a:cs typeface="Familjen Grotesk Medium"/>
                <a:sym typeface="Familjen Grotesk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1"/>
          <p:cNvSpPr txBox="1"/>
          <p:nvPr>
            <p:ph idx="8" type="subTitle"/>
          </p:nvPr>
        </p:nvSpPr>
        <p:spPr>
          <a:xfrm>
            <a:off x="4651939" y="1215925"/>
            <a:ext cx="4076100" cy="323100"/>
          </a:xfrm>
          <a:prstGeom prst="rect">
            <a:avLst/>
          </a:prstGeom>
        </p:spPr>
        <p:txBody>
          <a:bodyPr anchorCtr="0" anchor="t" bIns="91425" lIns="91425" spcFirstLastPara="1" rIns="91425" wrap="square" tIns="91425">
            <a:noAutofit/>
          </a:bodyPr>
          <a:lstStyle>
            <a:lvl1pPr lvl="0">
              <a:spcBef>
                <a:spcPts val="0"/>
              </a:spcBef>
              <a:spcAft>
                <a:spcPts val="0"/>
              </a:spcAft>
              <a:buSzPts val="1800"/>
              <a:buFont typeface="Familjen Grotesk Medium"/>
              <a:buNone/>
              <a:defRPr sz="1800">
                <a:latin typeface="Familjen Grotesk Medium"/>
                <a:ea typeface="Familjen Grotesk Medium"/>
                <a:cs typeface="Familjen Grotesk Medium"/>
                <a:sym typeface="Familjen Grotesk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41"/>
          <p:cNvSpPr txBox="1"/>
          <p:nvPr>
            <p:ph idx="12" type="sldNum"/>
          </p:nvPr>
        </p:nvSpPr>
        <p:spPr>
          <a:xfrm>
            <a:off x="306795" y="21662"/>
            <a:ext cx="548700" cy="323100"/>
          </a:xfrm>
          <a:prstGeom prst="rect">
            <a:avLst/>
          </a:prstGeom>
        </p:spPr>
        <p:txBody>
          <a:bodyPr anchorCtr="0" anchor="t" bIns="91425" lIns="91425" spcFirstLastPara="1" rIns="91425" wrap="square" tIns="91425">
            <a:sp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en"/>
              <a:t>‹#›</a:t>
            </a:fld>
            <a:endParaRPr/>
          </a:p>
        </p:txBody>
      </p:sp>
      <p:sp>
        <p:nvSpPr>
          <p:cNvPr id="250" name="Google Shape;250;p41"/>
          <p:cNvSpPr txBox="1"/>
          <p:nvPr/>
        </p:nvSpPr>
        <p:spPr>
          <a:xfrm>
            <a:off x="228600" y="21650"/>
            <a:ext cx="4344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pg. </a:t>
            </a:r>
            <a:endParaRPr sz="900">
              <a:solidFill>
                <a:schemeClr val="dk1"/>
              </a:solidFill>
              <a:latin typeface="Familjen Grotesk"/>
              <a:ea typeface="Familjen Grotesk"/>
              <a:cs typeface="Familjen Grotesk"/>
              <a:sym typeface="Familjen Grotesk"/>
            </a:endParaRPr>
          </a:p>
        </p:txBody>
      </p:sp>
      <p:sp>
        <p:nvSpPr>
          <p:cNvPr id="251" name="Google Shape;251;p41"/>
          <p:cNvSpPr txBox="1"/>
          <p:nvPr/>
        </p:nvSpPr>
        <p:spPr>
          <a:xfrm>
            <a:off x="1771200" y="21650"/>
            <a:ext cx="3181200" cy="2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Familjen Grotesk"/>
                <a:ea typeface="Familjen Grotesk"/>
                <a:cs typeface="Familjen Grotesk"/>
                <a:sym typeface="Familjen Grotesk"/>
              </a:rPr>
              <a:t>Company Name</a:t>
            </a:r>
            <a:endParaRPr sz="900">
              <a:solidFill>
                <a:schemeClr val="dk1"/>
              </a:solidFill>
              <a:latin typeface="Familjen Grotesk"/>
              <a:ea typeface="Familjen Grotesk"/>
              <a:cs typeface="Familjen Grotesk"/>
              <a:sym typeface="Familjen Grotesk"/>
            </a:endParaRPr>
          </a:p>
        </p:txBody>
      </p:sp>
      <p:sp>
        <p:nvSpPr>
          <p:cNvPr id="252" name="Google Shape;252;p41"/>
          <p:cNvSpPr txBox="1"/>
          <p:nvPr/>
        </p:nvSpPr>
        <p:spPr>
          <a:xfrm>
            <a:off x="7961250" y="21650"/>
            <a:ext cx="1047000" cy="22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dk1"/>
                </a:solidFill>
                <a:latin typeface="Familjen Grotesk"/>
                <a:ea typeface="Familjen Grotesk"/>
                <a:cs typeface="Familjen Grotesk"/>
                <a:sym typeface="Familjen Grotesk"/>
              </a:rPr>
              <a:t>09.14.</a:t>
            </a:r>
            <a:r>
              <a:rPr lang="en" sz="900">
                <a:solidFill>
                  <a:schemeClr val="dk1"/>
                </a:solidFill>
                <a:latin typeface="Familjen Grotesk"/>
                <a:ea typeface="Familjen Grotesk"/>
                <a:cs typeface="Familjen Grotesk"/>
                <a:sym typeface="Familjen Grotesk"/>
              </a:rPr>
              <a:t>20XX</a:t>
            </a:r>
            <a:endParaRPr sz="900">
              <a:solidFill>
                <a:schemeClr val="dk1"/>
              </a:solidFill>
              <a:latin typeface="Familjen Grotesk"/>
              <a:ea typeface="Familjen Grotesk"/>
              <a:cs typeface="Familjen Grotesk"/>
              <a:sym typeface="Familjen Grotesk"/>
            </a:endParaRPr>
          </a:p>
        </p:txBody>
      </p:sp>
      <p:sp>
        <p:nvSpPr>
          <p:cNvPr id="253" name="Google Shape;253;p41"/>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cxnSp>
        <p:nvCxnSpPr>
          <p:cNvPr id="254" name="Google Shape;254;p41"/>
          <p:cNvCxnSpPr/>
          <p:nvPr/>
        </p:nvCxnSpPr>
        <p:spPr>
          <a:xfrm>
            <a:off x="4515550" y="1368725"/>
            <a:ext cx="0" cy="3425700"/>
          </a:xfrm>
          <a:prstGeom prst="straightConnector1">
            <a:avLst/>
          </a:prstGeom>
          <a:noFill/>
          <a:ln cap="flat" cmpd="sng" w="9525">
            <a:solidFill>
              <a:schemeClr val="accent1"/>
            </a:solidFill>
            <a:prstDash val="solid"/>
            <a:round/>
            <a:headEnd len="med" w="med" type="none"/>
            <a:tailEnd len="med" w="med" type="none"/>
          </a:ln>
        </p:spPr>
      </p:cxnSp>
      <p:sp>
        <p:nvSpPr>
          <p:cNvPr id="255" name="Google Shape;255;p41"/>
          <p:cNvSpPr txBox="1"/>
          <p:nvPr>
            <p:ph idx="9" type="subTitle"/>
          </p:nvPr>
        </p:nvSpPr>
        <p:spPr>
          <a:xfrm>
            <a:off x="4676900" y="1869125"/>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41"/>
          <p:cNvSpPr txBox="1"/>
          <p:nvPr>
            <p:ph idx="13" type="subTitle"/>
          </p:nvPr>
        </p:nvSpPr>
        <p:spPr>
          <a:xfrm>
            <a:off x="4676900" y="2464508"/>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41"/>
          <p:cNvSpPr txBox="1"/>
          <p:nvPr>
            <p:ph idx="14" type="subTitle"/>
          </p:nvPr>
        </p:nvSpPr>
        <p:spPr>
          <a:xfrm>
            <a:off x="4676900" y="3059892"/>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41"/>
          <p:cNvSpPr txBox="1"/>
          <p:nvPr>
            <p:ph idx="15" type="subTitle"/>
          </p:nvPr>
        </p:nvSpPr>
        <p:spPr>
          <a:xfrm>
            <a:off x="4676900" y="3655300"/>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41"/>
          <p:cNvSpPr txBox="1"/>
          <p:nvPr>
            <p:ph idx="16" type="subTitle"/>
          </p:nvPr>
        </p:nvSpPr>
        <p:spPr>
          <a:xfrm>
            <a:off x="4676900" y="4326883"/>
            <a:ext cx="2153100" cy="558900"/>
          </a:xfrm>
          <a:prstGeom prst="rect">
            <a:avLst/>
          </a:prstGeom>
        </p:spPr>
        <p:txBody>
          <a:bodyPr anchorCtr="0" anchor="t" bIns="91425" lIns="91425" spcFirstLastPara="1" rIns="91425" wrap="square" tIns="91425">
            <a:noAutofit/>
          </a:bodyPr>
          <a:lstStyle>
            <a:lvl1pPr lvl="0">
              <a:spcBef>
                <a:spcPts val="0"/>
              </a:spcBef>
              <a:spcAft>
                <a:spcPts val="0"/>
              </a:spcAft>
              <a:buSzPts val="1300"/>
              <a:buFont typeface="Spectral"/>
              <a:buNone/>
              <a:defRPr sz="1300">
                <a:latin typeface="Spectral"/>
                <a:ea typeface="Spectral"/>
                <a:cs typeface="Spectral"/>
                <a:sym typeface="Spectr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41"/>
          <p:cNvSpPr txBox="1"/>
          <p:nvPr>
            <p:ph idx="17" type="subTitle"/>
          </p:nvPr>
        </p:nvSpPr>
        <p:spPr>
          <a:xfrm>
            <a:off x="6411748" y="296318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41"/>
          <p:cNvSpPr txBox="1"/>
          <p:nvPr>
            <p:ph idx="18" type="subTitle"/>
          </p:nvPr>
        </p:nvSpPr>
        <p:spPr>
          <a:xfrm>
            <a:off x="6411748" y="17646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1"/>
          <p:cNvSpPr txBox="1"/>
          <p:nvPr>
            <p:ph idx="19" type="subTitle"/>
          </p:nvPr>
        </p:nvSpPr>
        <p:spPr>
          <a:xfrm>
            <a:off x="6411748" y="2363908"/>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41"/>
          <p:cNvSpPr txBox="1"/>
          <p:nvPr>
            <p:ph idx="20" type="subTitle"/>
          </p:nvPr>
        </p:nvSpPr>
        <p:spPr>
          <a:xfrm>
            <a:off x="6411748" y="3562458"/>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41"/>
          <p:cNvSpPr txBox="1"/>
          <p:nvPr>
            <p:ph idx="21" type="subTitle"/>
          </p:nvPr>
        </p:nvSpPr>
        <p:spPr>
          <a:xfrm>
            <a:off x="6411748" y="4237933"/>
            <a:ext cx="2596500" cy="666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65" name="Google Shape;265;p41"/>
          <p:cNvCxnSpPr/>
          <p:nvPr/>
        </p:nvCxnSpPr>
        <p:spPr>
          <a:xfrm>
            <a:off x="200117" y="3089629"/>
            <a:ext cx="4082100" cy="0"/>
          </a:xfrm>
          <a:prstGeom prst="straightConnector1">
            <a:avLst/>
          </a:prstGeom>
          <a:noFill/>
          <a:ln cap="flat" cmpd="sng" w="19050">
            <a:solidFill>
              <a:schemeClr val="accent1"/>
            </a:solidFill>
            <a:prstDash val="solid"/>
            <a:round/>
            <a:headEnd len="med" w="med" type="none"/>
            <a:tailEnd len="med" w="med" type="none"/>
          </a:ln>
        </p:spPr>
      </p:cxnSp>
      <p:cxnSp>
        <p:nvCxnSpPr>
          <p:cNvPr id="266" name="Google Shape;266;p41"/>
          <p:cNvCxnSpPr/>
          <p:nvPr/>
        </p:nvCxnSpPr>
        <p:spPr>
          <a:xfrm>
            <a:off x="4786525" y="4282704"/>
            <a:ext cx="40821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extLst>
    <p:ext uri="{DCECCB84-F9BA-43D5-87BE-67443E8EF086}">
      <p15:sldGuideLst>
        <p15:guide id="1" orient="horz" pos="2016">
          <p15:clr>
            <a:srgbClr val="E46962"/>
          </p15:clr>
        </p15:guide>
        <p15:guide id="2" orient="horz" pos="1261">
          <p15:clr>
            <a:srgbClr val="E46962"/>
          </p15:clr>
        </p15:guide>
        <p15:guide id="3" orient="horz" pos="2771">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Executive Summary">
  <p:cSld name="TITLE_1_1">
    <p:spTree>
      <p:nvGrpSpPr>
        <p:cNvPr id="267" name="Shape 267"/>
        <p:cNvGrpSpPr/>
        <p:nvPr/>
      </p:nvGrpSpPr>
      <p:grpSpPr>
        <a:xfrm>
          <a:off x="0" y="0"/>
          <a:ext cx="0" cy="0"/>
          <a:chOff x="0" y="0"/>
          <a:chExt cx="0" cy="0"/>
        </a:xfrm>
      </p:grpSpPr>
      <p:sp>
        <p:nvSpPr>
          <p:cNvPr id="268" name="Google Shape;268;p42"/>
          <p:cNvSpPr txBox="1"/>
          <p:nvPr>
            <p:ph idx="1" type="subTitle"/>
          </p:nvPr>
        </p:nvSpPr>
        <p:spPr>
          <a:xfrm>
            <a:off x="1985411" y="2323038"/>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269" name="Google Shape;269;p42"/>
          <p:cNvSpPr txBox="1"/>
          <p:nvPr>
            <p:ph idx="2" type="subTitle"/>
          </p:nvPr>
        </p:nvSpPr>
        <p:spPr>
          <a:xfrm>
            <a:off x="2014509" y="2802444"/>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270" name="Google Shape;270;p42"/>
          <p:cNvSpPr txBox="1"/>
          <p:nvPr>
            <p:ph idx="3" type="subTitle"/>
          </p:nvPr>
        </p:nvSpPr>
        <p:spPr>
          <a:xfrm>
            <a:off x="189200" y="2978305"/>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271" name="Google Shape;271;p42"/>
          <p:cNvSpPr txBox="1"/>
          <p:nvPr>
            <p:ph idx="4" type="body"/>
          </p:nvPr>
        </p:nvSpPr>
        <p:spPr>
          <a:xfrm>
            <a:off x="212473" y="1023597"/>
            <a:ext cx="3560400" cy="989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cxnSp>
        <p:nvCxnSpPr>
          <p:cNvPr id="272" name="Google Shape;272;p42"/>
          <p:cNvCxnSpPr/>
          <p:nvPr/>
        </p:nvCxnSpPr>
        <p:spPr>
          <a:xfrm>
            <a:off x="226950" y="4635025"/>
            <a:ext cx="342600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42"/>
          <p:cNvCxnSpPr/>
          <p:nvPr/>
        </p:nvCxnSpPr>
        <p:spPr>
          <a:xfrm>
            <a:off x="226950" y="4326850"/>
            <a:ext cx="3426000" cy="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42"/>
          <p:cNvSpPr/>
          <p:nvPr/>
        </p:nvSpPr>
        <p:spPr>
          <a:xfrm>
            <a:off x="7308210"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75" name="Google Shape;275;p42"/>
          <p:cNvSpPr txBox="1"/>
          <p:nvPr>
            <p:ph idx="5" type="body"/>
          </p:nvPr>
        </p:nvSpPr>
        <p:spPr>
          <a:xfrm>
            <a:off x="7308213"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76" name="Google Shape;276;p42"/>
          <p:cNvSpPr txBox="1"/>
          <p:nvPr>
            <p:ph idx="6" type="subTitle"/>
          </p:nvPr>
        </p:nvSpPr>
        <p:spPr>
          <a:xfrm>
            <a:off x="7308213"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77" name="Google Shape;277;p42"/>
          <p:cNvSpPr/>
          <p:nvPr/>
        </p:nvSpPr>
        <p:spPr>
          <a:xfrm>
            <a:off x="7308198" y="332550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78" name="Google Shape;278;p42"/>
          <p:cNvSpPr txBox="1"/>
          <p:nvPr>
            <p:ph idx="7" type="body"/>
          </p:nvPr>
        </p:nvSpPr>
        <p:spPr>
          <a:xfrm>
            <a:off x="7308200" y="345890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79" name="Google Shape;279;p42"/>
          <p:cNvSpPr txBox="1"/>
          <p:nvPr>
            <p:ph idx="8" type="subTitle"/>
          </p:nvPr>
        </p:nvSpPr>
        <p:spPr>
          <a:xfrm>
            <a:off x="7308201" y="334709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280" name="Google Shape;280;p42"/>
          <p:cNvSpPr/>
          <p:nvPr/>
        </p:nvSpPr>
        <p:spPr>
          <a:xfrm>
            <a:off x="3959148"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281" name="Google Shape;281;p42"/>
          <p:cNvSpPr txBox="1"/>
          <p:nvPr>
            <p:ph idx="9" type="body"/>
          </p:nvPr>
        </p:nvSpPr>
        <p:spPr>
          <a:xfrm>
            <a:off x="3959150"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82" name="Google Shape;282;p42"/>
          <p:cNvSpPr/>
          <p:nvPr/>
        </p:nvSpPr>
        <p:spPr>
          <a:xfrm>
            <a:off x="3959150" y="3325508"/>
            <a:ext cx="1607100" cy="78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t/>
            </a:r>
            <a:endParaRPr sz="3600">
              <a:solidFill>
                <a:schemeClr val="dk1"/>
              </a:solidFill>
              <a:latin typeface="Familjen Grotesk"/>
              <a:ea typeface="Familjen Grotesk"/>
              <a:cs typeface="Familjen Grotesk"/>
              <a:sym typeface="Familjen Grotesk"/>
            </a:endParaRPr>
          </a:p>
        </p:txBody>
      </p:sp>
      <p:sp>
        <p:nvSpPr>
          <p:cNvPr id="283" name="Google Shape;283;p42"/>
          <p:cNvSpPr txBox="1"/>
          <p:nvPr>
            <p:ph idx="13" type="subTitle"/>
          </p:nvPr>
        </p:nvSpPr>
        <p:spPr>
          <a:xfrm>
            <a:off x="3959150" y="3325475"/>
            <a:ext cx="1607100" cy="7827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1400"/>
              <a:buNone/>
              <a:defRPr sz="1400"/>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p:txBody>
      </p:sp>
      <p:sp>
        <p:nvSpPr>
          <p:cNvPr id="284" name="Google Shape;284;p42"/>
          <p:cNvSpPr txBox="1"/>
          <p:nvPr>
            <p:ph idx="14"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285" name="Google Shape;285;p42"/>
          <p:cNvSpPr txBox="1"/>
          <p:nvPr>
            <p:ph idx="1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286" name="Google Shape;286;p4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287" name="Google Shape;287;p42"/>
          <p:cNvSpPr txBox="1"/>
          <p:nvPr>
            <p:ph type="title"/>
          </p:nvPr>
        </p:nvSpPr>
        <p:spPr>
          <a:xfrm>
            <a:off x="73152" y="335300"/>
            <a:ext cx="8884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400"/>
              <a:buNone/>
              <a:defRPr sz="54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cxnSp>
        <p:nvCxnSpPr>
          <p:cNvPr id="288" name="Google Shape;288;p42"/>
          <p:cNvCxnSpPr/>
          <p:nvPr/>
        </p:nvCxnSpPr>
        <p:spPr>
          <a:xfrm>
            <a:off x="3952400"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42"/>
          <p:cNvCxnSpPr/>
          <p:nvPr/>
        </p:nvCxnSpPr>
        <p:spPr>
          <a:xfrm>
            <a:off x="5070844"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42"/>
          <p:cNvCxnSpPr/>
          <p:nvPr/>
        </p:nvCxnSpPr>
        <p:spPr>
          <a:xfrm>
            <a:off x="6189289"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42"/>
          <p:cNvCxnSpPr/>
          <p:nvPr/>
        </p:nvCxnSpPr>
        <p:spPr>
          <a:xfrm>
            <a:off x="7307733"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42"/>
          <p:cNvCxnSpPr/>
          <p:nvPr/>
        </p:nvCxnSpPr>
        <p:spPr>
          <a:xfrm>
            <a:off x="8426178"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42"/>
          <p:cNvCxnSpPr/>
          <p:nvPr/>
        </p:nvCxnSpPr>
        <p:spPr>
          <a:xfrm>
            <a:off x="4511622"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42"/>
          <p:cNvCxnSpPr/>
          <p:nvPr/>
        </p:nvCxnSpPr>
        <p:spPr>
          <a:xfrm>
            <a:off x="5630067"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42"/>
          <p:cNvCxnSpPr/>
          <p:nvPr/>
        </p:nvCxnSpPr>
        <p:spPr>
          <a:xfrm>
            <a:off x="6748511"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42"/>
          <p:cNvCxnSpPr/>
          <p:nvPr/>
        </p:nvCxnSpPr>
        <p:spPr>
          <a:xfrm>
            <a:off x="7866956"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42"/>
          <p:cNvCxnSpPr/>
          <p:nvPr/>
        </p:nvCxnSpPr>
        <p:spPr>
          <a:xfrm>
            <a:off x="8985400" y="1193550"/>
            <a:ext cx="0" cy="7698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42"/>
          <p:cNvCxnSpPr/>
          <p:nvPr/>
        </p:nvCxnSpPr>
        <p:spPr>
          <a:xfrm>
            <a:off x="71940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42"/>
          <p:cNvCxnSpPr/>
          <p:nvPr/>
        </p:nvCxnSpPr>
        <p:spPr>
          <a:xfrm>
            <a:off x="120876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42"/>
          <p:cNvCxnSpPr/>
          <p:nvPr/>
        </p:nvCxnSpPr>
        <p:spPr>
          <a:xfrm>
            <a:off x="169812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42"/>
          <p:cNvCxnSpPr/>
          <p:nvPr/>
        </p:nvCxnSpPr>
        <p:spPr>
          <a:xfrm>
            <a:off x="2187480" y="4125475"/>
            <a:ext cx="0" cy="838800"/>
          </a:xfrm>
          <a:prstGeom prst="straightConnector1">
            <a:avLst/>
          </a:prstGeom>
          <a:noFill/>
          <a:ln cap="flat" cmpd="sng" w="9525">
            <a:solidFill>
              <a:schemeClr val="dk2"/>
            </a:solidFill>
            <a:prstDash val="solid"/>
            <a:round/>
            <a:headEnd len="med" w="med" type="none"/>
            <a:tailEnd len="med" w="med" type="none"/>
          </a:ln>
        </p:spPr>
      </p:cxnSp>
      <p:sp>
        <p:nvSpPr>
          <p:cNvPr id="302" name="Google Shape;302;p42"/>
          <p:cNvSpPr/>
          <p:nvPr/>
        </p:nvSpPr>
        <p:spPr>
          <a:xfrm>
            <a:off x="229843" y="4125475"/>
            <a:ext cx="3425935" cy="838687"/>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cxnSp>
        <p:nvCxnSpPr>
          <p:cNvPr id="303" name="Google Shape;303;p42"/>
          <p:cNvCxnSpPr/>
          <p:nvPr/>
        </p:nvCxnSpPr>
        <p:spPr>
          <a:xfrm>
            <a:off x="2676840" y="4125475"/>
            <a:ext cx="0" cy="8388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42"/>
          <p:cNvCxnSpPr/>
          <p:nvPr/>
        </p:nvCxnSpPr>
        <p:spPr>
          <a:xfrm>
            <a:off x="3166200" y="4125475"/>
            <a:ext cx="0" cy="838800"/>
          </a:xfrm>
          <a:prstGeom prst="straightConnector1">
            <a:avLst/>
          </a:prstGeom>
          <a:noFill/>
          <a:ln cap="flat" cmpd="sng" w="9525">
            <a:solidFill>
              <a:schemeClr val="dk2"/>
            </a:solidFill>
            <a:prstDash val="solid"/>
            <a:round/>
            <a:headEnd len="med" w="med" type="none"/>
            <a:tailEnd len="med" w="med" type="none"/>
          </a:ln>
        </p:spPr>
      </p:cxnSp>
      <p:sp>
        <p:nvSpPr>
          <p:cNvPr id="305" name="Google Shape;305;p42"/>
          <p:cNvSpPr/>
          <p:nvPr/>
        </p:nvSpPr>
        <p:spPr>
          <a:xfrm>
            <a:off x="5633673" y="332550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306" name="Google Shape;306;p42"/>
          <p:cNvSpPr txBox="1"/>
          <p:nvPr>
            <p:ph idx="16" type="body"/>
          </p:nvPr>
        </p:nvSpPr>
        <p:spPr>
          <a:xfrm>
            <a:off x="5633675" y="345890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07" name="Google Shape;307;p42"/>
          <p:cNvSpPr txBox="1"/>
          <p:nvPr>
            <p:ph idx="17" type="subTitle"/>
          </p:nvPr>
        </p:nvSpPr>
        <p:spPr>
          <a:xfrm>
            <a:off x="3959151"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308" name="Google Shape;308;p42"/>
          <p:cNvSpPr txBox="1"/>
          <p:nvPr>
            <p:ph idx="18" type="subTitle"/>
          </p:nvPr>
        </p:nvSpPr>
        <p:spPr>
          <a:xfrm>
            <a:off x="5633676" y="334709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309" name="Google Shape;309;p42"/>
          <p:cNvSpPr/>
          <p:nvPr/>
        </p:nvSpPr>
        <p:spPr>
          <a:xfrm>
            <a:off x="5633660" y="4181450"/>
            <a:ext cx="1607100" cy="78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310" name="Google Shape;310;p42"/>
          <p:cNvSpPr txBox="1"/>
          <p:nvPr>
            <p:ph idx="19" type="body"/>
          </p:nvPr>
        </p:nvSpPr>
        <p:spPr>
          <a:xfrm>
            <a:off x="5633663" y="4314851"/>
            <a:ext cx="1607100" cy="6465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11" name="Google Shape;311;p42"/>
          <p:cNvSpPr txBox="1"/>
          <p:nvPr>
            <p:ph idx="20" type="subTitle"/>
          </p:nvPr>
        </p:nvSpPr>
        <p:spPr>
          <a:xfrm>
            <a:off x="5633663" y="4203043"/>
            <a:ext cx="1607100" cy="320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900"/>
              <a:buFont typeface="Familjen Grotesk Medium"/>
              <a:buNone/>
              <a:defRPr sz="900">
                <a:latin typeface="Familjen Grotesk Medium"/>
                <a:ea typeface="Familjen Grotesk Medium"/>
                <a:cs typeface="Familjen Grotesk Medium"/>
                <a:sym typeface="Familjen Grotesk Medium"/>
              </a:defRPr>
            </a:lvl1pPr>
            <a:lvl2pPr lvl="1">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2pPr>
            <a:lvl3pPr lvl="2">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3pPr>
            <a:lvl4pPr lvl="3">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4pPr>
            <a:lvl5pPr lvl="4">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5pPr>
            <a:lvl6pPr lvl="5">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6pPr>
            <a:lvl7pPr lvl="6">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7pPr>
            <a:lvl8pPr lvl="7">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8pPr>
            <a:lvl9pPr lvl="8">
              <a:lnSpc>
                <a:spcPct val="80000"/>
              </a:lnSpc>
              <a:spcBef>
                <a:spcPts val="0"/>
              </a:spcBef>
              <a:spcAft>
                <a:spcPts val="0"/>
              </a:spcAft>
              <a:buSzPts val="1400"/>
              <a:buFont typeface="Familjen Grotesk Medium"/>
              <a:buNone/>
              <a:defRPr>
                <a:latin typeface="Familjen Grotesk Medium"/>
                <a:ea typeface="Familjen Grotesk Medium"/>
                <a:cs typeface="Familjen Grotesk Medium"/>
                <a:sym typeface="Familjen Grotesk Medium"/>
              </a:defRPr>
            </a:lvl9pPr>
          </a:lstStyle>
          <a:p/>
        </p:txBody>
      </p:sp>
      <p:sp>
        <p:nvSpPr>
          <p:cNvPr id="312" name="Google Shape;312;p42"/>
          <p:cNvSpPr txBox="1"/>
          <p:nvPr>
            <p:ph idx="21"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13" name="Google Shape;313;p42"/>
          <p:cNvSpPr txBox="1"/>
          <p:nvPr>
            <p:ph idx="22" type="subTitle"/>
          </p:nvPr>
        </p:nvSpPr>
        <p:spPr>
          <a:xfrm>
            <a:off x="50520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14" name="Google Shape;314;p42"/>
          <p:cNvSpPr txBox="1"/>
          <p:nvPr>
            <p:ph idx="23" type="subTitle"/>
          </p:nvPr>
        </p:nvSpPr>
        <p:spPr>
          <a:xfrm>
            <a:off x="728886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15" name="Google Shape;315;p42"/>
          <p:cNvSpPr txBox="1"/>
          <p:nvPr>
            <p:ph idx="24" type="subTitle"/>
          </p:nvPr>
        </p:nvSpPr>
        <p:spPr>
          <a:xfrm>
            <a:off x="840731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16" name="Google Shape;316;p42"/>
          <p:cNvSpPr txBox="1"/>
          <p:nvPr>
            <p:ph idx="25" type="subTitle"/>
          </p:nvPr>
        </p:nvSpPr>
        <p:spPr>
          <a:xfrm>
            <a:off x="6170412"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17" name="Google Shape;317;p42"/>
          <p:cNvSpPr txBox="1"/>
          <p:nvPr>
            <p:ph idx="26" type="subTitle"/>
          </p:nvPr>
        </p:nvSpPr>
        <p:spPr>
          <a:xfrm>
            <a:off x="3946300" y="2211525"/>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18" name="Google Shape;318;p42"/>
          <p:cNvSpPr txBox="1"/>
          <p:nvPr>
            <p:ph idx="27" type="subTitle"/>
          </p:nvPr>
        </p:nvSpPr>
        <p:spPr>
          <a:xfrm>
            <a:off x="5619200" y="2211513"/>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19" name="Google Shape;319;p42"/>
          <p:cNvSpPr txBox="1"/>
          <p:nvPr>
            <p:ph idx="28" type="subTitle"/>
          </p:nvPr>
        </p:nvSpPr>
        <p:spPr>
          <a:xfrm>
            <a:off x="7302800" y="2211513"/>
            <a:ext cx="1589400" cy="4617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20" name="Google Shape;320;p42"/>
          <p:cNvSpPr txBox="1"/>
          <p:nvPr>
            <p:ph idx="29" type="subTitle"/>
          </p:nvPr>
        </p:nvSpPr>
        <p:spPr>
          <a:xfrm>
            <a:off x="5625300" y="1997479"/>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1" name="Google Shape;321;p42"/>
          <p:cNvSpPr txBox="1"/>
          <p:nvPr>
            <p:ph idx="30" type="subTitle"/>
          </p:nvPr>
        </p:nvSpPr>
        <p:spPr>
          <a:xfrm>
            <a:off x="7298200" y="1997467"/>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2" name="Google Shape;322;p42"/>
          <p:cNvSpPr txBox="1"/>
          <p:nvPr>
            <p:ph idx="31" type="subTitle"/>
          </p:nvPr>
        </p:nvSpPr>
        <p:spPr>
          <a:xfrm>
            <a:off x="3952400" y="1997479"/>
            <a:ext cx="1590600" cy="3048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42"/>
          <p:cNvSpPr txBox="1"/>
          <p:nvPr>
            <p:ph idx="32" type="subTitle"/>
          </p:nvPr>
        </p:nvSpPr>
        <p:spPr>
          <a:xfrm>
            <a:off x="3939000" y="2797425"/>
            <a:ext cx="49689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324" name="Google Shape;324;p42"/>
          <p:cNvSpPr txBox="1"/>
          <p:nvPr>
            <p:ph idx="33" type="subTitle"/>
          </p:nvPr>
        </p:nvSpPr>
        <p:spPr>
          <a:xfrm>
            <a:off x="3946300" y="3070150"/>
            <a:ext cx="49689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25" name="Google Shape;325;p42"/>
          <p:cNvSpPr txBox="1"/>
          <p:nvPr>
            <p:ph idx="34" type="subTitle"/>
          </p:nvPr>
        </p:nvSpPr>
        <p:spPr>
          <a:xfrm>
            <a:off x="220150" y="3826873"/>
            <a:ext cx="34260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326" name="Google Shape;326;p42"/>
          <p:cNvSpPr txBox="1"/>
          <p:nvPr>
            <p:ph idx="35" type="subTitle"/>
          </p:nvPr>
        </p:nvSpPr>
        <p:spPr>
          <a:xfrm>
            <a:off x="218299" y="3457711"/>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27" name="Google Shape;327;p42"/>
          <p:cNvSpPr txBox="1"/>
          <p:nvPr>
            <p:ph idx="36" type="subTitle"/>
          </p:nvPr>
        </p:nvSpPr>
        <p:spPr>
          <a:xfrm>
            <a:off x="189200" y="2323038"/>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328" name="Google Shape;328;p42"/>
          <p:cNvSpPr txBox="1"/>
          <p:nvPr>
            <p:ph idx="37" type="subTitle"/>
          </p:nvPr>
        </p:nvSpPr>
        <p:spPr>
          <a:xfrm>
            <a:off x="218299" y="2802444"/>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
        <p:nvSpPr>
          <p:cNvPr id="329" name="Google Shape;329;p42"/>
          <p:cNvSpPr txBox="1"/>
          <p:nvPr>
            <p:ph idx="38" type="subTitle"/>
          </p:nvPr>
        </p:nvSpPr>
        <p:spPr>
          <a:xfrm>
            <a:off x="220150" y="2152976"/>
            <a:ext cx="3426000" cy="3048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800"/>
              <a:buFont typeface="Familjen Grotesk"/>
              <a:buNone/>
              <a:defRPr b="1" sz="1800"/>
            </a:lvl2pPr>
            <a:lvl3pPr lvl="2">
              <a:spcBef>
                <a:spcPts val="0"/>
              </a:spcBef>
              <a:spcAft>
                <a:spcPts val="0"/>
              </a:spcAft>
              <a:buSzPts val="1800"/>
              <a:buFont typeface="Familjen Grotesk"/>
              <a:buNone/>
              <a:defRPr b="1" sz="1800"/>
            </a:lvl3pPr>
            <a:lvl4pPr lvl="3">
              <a:spcBef>
                <a:spcPts val="0"/>
              </a:spcBef>
              <a:spcAft>
                <a:spcPts val="0"/>
              </a:spcAft>
              <a:buSzPts val="1800"/>
              <a:buFont typeface="Familjen Grotesk"/>
              <a:buNone/>
              <a:defRPr b="1" sz="1800"/>
            </a:lvl4pPr>
            <a:lvl5pPr lvl="4">
              <a:spcBef>
                <a:spcPts val="0"/>
              </a:spcBef>
              <a:spcAft>
                <a:spcPts val="0"/>
              </a:spcAft>
              <a:buSzPts val="1800"/>
              <a:buFont typeface="Familjen Grotesk"/>
              <a:buNone/>
              <a:defRPr b="1" sz="1800"/>
            </a:lvl5pPr>
            <a:lvl6pPr lvl="5">
              <a:spcBef>
                <a:spcPts val="0"/>
              </a:spcBef>
              <a:spcAft>
                <a:spcPts val="0"/>
              </a:spcAft>
              <a:buSzPts val="1800"/>
              <a:buFont typeface="Familjen Grotesk"/>
              <a:buNone/>
              <a:defRPr b="1" sz="1800"/>
            </a:lvl6pPr>
            <a:lvl7pPr lvl="6">
              <a:spcBef>
                <a:spcPts val="0"/>
              </a:spcBef>
              <a:spcAft>
                <a:spcPts val="0"/>
              </a:spcAft>
              <a:buSzPts val="1800"/>
              <a:buFont typeface="Familjen Grotesk"/>
              <a:buNone/>
              <a:defRPr b="1" sz="1800"/>
            </a:lvl7pPr>
            <a:lvl8pPr lvl="7">
              <a:spcBef>
                <a:spcPts val="0"/>
              </a:spcBef>
              <a:spcAft>
                <a:spcPts val="0"/>
              </a:spcAft>
              <a:buSzPts val="1800"/>
              <a:buFont typeface="Familjen Grotesk"/>
              <a:buNone/>
              <a:defRPr b="1" sz="1800"/>
            </a:lvl8pPr>
            <a:lvl9pPr lvl="8">
              <a:spcBef>
                <a:spcPts val="0"/>
              </a:spcBef>
              <a:spcAft>
                <a:spcPts val="0"/>
              </a:spcAft>
              <a:buSzPts val="1800"/>
              <a:buFont typeface="Familjen Grotesk"/>
              <a:buNone/>
              <a:defRPr b="1" sz="1800"/>
            </a:lvl9pPr>
          </a:lstStyle>
          <a:p/>
        </p:txBody>
      </p:sp>
      <p:sp>
        <p:nvSpPr>
          <p:cNvPr id="330" name="Google Shape;330;p42"/>
          <p:cNvSpPr txBox="1"/>
          <p:nvPr>
            <p:ph idx="39" type="subTitle"/>
          </p:nvPr>
        </p:nvSpPr>
        <p:spPr>
          <a:xfrm>
            <a:off x="1985411" y="2978305"/>
            <a:ext cx="1581900" cy="474900"/>
          </a:xfrm>
          <a:prstGeom prst="rect">
            <a:avLst/>
          </a:prstGeom>
        </p:spPr>
        <p:txBody>
          <a:bodyPr anchorCtr="0" anchor="t"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Font typeface="Familjen Grotesk"/>
              <a:buNone/>
              <a:defRPr sz="3600"/>
            </a:lvl2pPr>
            <a:lvl3pPr lvl="2">
              <a:spcBef>
                <a:spcPts val="0"/>
              </a:spcBef>
              <a:spcAft>
                <a:spcPts val="0"/>
              </a:spcAft>
              <a:buSzPts val="3600"/>
              <a:buFont typeface="Familjen Grotesk"/>
              <a:buNone/>
              <a:defRPr sz="3600"/>
            </a:lvl3pPr>
            <a:lvl4pPr lvl="3">
              <a:spcBef>
                <a:spcPts val="0"/>
              </a:spcBef>
              <a:spcAft>
                <a:spcPts val="0"/>
              </a:spcAft>
              <a:buSzPts val="3600"/>
              <a:buFont typeface="Familjen Grotesk"/>
              <a:buNone/>
              <a:defRPr sz="3600"/>
            </a:lvl4pPr>
            <a:lvl5pPr lvl="4">
              <a:spcBef>
                <a:spcPts val="0"/>
              </a:spcBef>
              <a:spcAft>
                <a:spcPts val="0"/>
              </a:spcAft>
              <a:buSzPts val="3600"/>
              <a:buFont typeface="Familjen Grotesk"/>
              <a:buNone/>
              <a:defRPr sz="3600"/>
            </a:lvl5pPr>
            <a:lvl6pPr lvl="5">
              <a:spcBef>
                <a:spcPts val="0"/>
              </a:spcBef>
              <a:spcAft>
                <a:spcPts val="0"/>
              </a:spcAft>
              <a:buSzPts val="3600"/>
              <a:buFont typeface="Familjen Grotesk"/>
              <a:buNone/>
              <a:defRPr sz="3600"/>
            </a:lvl6pPr>
            <a:lvl7pPr lvl="6">
              <a:spcBef>
                <a:spcPts val="0"/>
              </a:spcBef>
              <a:spcAft>
                <a:spcPts val="0"/>
              </a:spcAft>
              <a:buSzPts val="3600"/>
              <a:buFont typeface="Familjen Grotesk"/>
              <a:buNone/>
              <a:defRPr sz="3600"/>
            </a:lvl7pPr>
            <a:lvl8pPr lvl="7">
              <a:spcBef>
                <a:spcPts val="0"/>
              </a:spcBef>
              <a:spcAft>
                <a:spcPts val="0"/>
              </a:spcAft>
              <a:buSzPts val="3600"/>
              <a:buFont typeface="Familjen Grotesk"/>
              <a:buNone/>
              <a:defRPr sz="3600"/>
            </a:lvl8pPr>
            <a:lvl9pPr lvl="8">
              <a:spcBef>
                <a:spcPts val="0"/>
              </a:spcBef>
              <a:spcAft>
                <a:spcPts val="0"/>
              </a:spcAft>
              <a:buSzPts val="3600"/>
              <a:buFont typeface="Familjen Grotesk"/>
              <a:buNone/>
              <a:defRPr sz="3600"/>
            </a:lvl9pPr>
          </a:lstStyle>
          <a:p/>
        </p:txBody>
      </p:sp>
      <p:sp>
        <p:nvSpPr>
          <p:cNvPr id="331" name="Google Shape;331;p42"/>
          <p:cNvSpPr txBox="1"/>
          <p:nvPr>
            <p:ph idx="40" type="subTitle"/>
          </p:nvPr>
        </p:nvSpPr>
        <p:spPr>
          <a:xfrm>
            <a:off x="2014509" y="3457711"/>
            <a:ext cx="1551000" cy="204600"/>
          </a:xfrm>
          <a:prstGeom prst="rect">
            <a:avLst/>
          </a:prstGeom>
        </p:spPr>
        <p:txBody>
          <a:bodyPr anchorCtr="0" anchor="t" bIns="0" lIns="0" spcFirstLastPara="1" rIns="91425" wrap="square" tIns="0">
            <a:noAutofit/>
          </a:bodyPr>
          <a:lstStyle>
            <a:lvl1pPr lvl="0">
              <a:spcBef>
                <a:spcPts val="0"/>
              </a:spcBef>
              <a:spcAft>
                <a:spcPts val="0"/>
              </a:spcAft>
              <a:buSzPts val="900"/>
              <a:buNone/>
              <a:defRPr sz="900"/>
            </a:lvl1pPr>
            <a:lvl2pPr lvl="1">
              <a:spcBef>
                <a:spcPts val="0"/>
              </a:spcBef>
              <a:spcAft>
                <a:spcPts val="0"/>
              </a:spcAft>
              <a:buSzPts val="900"/>
              <a:buFont typeface="Familjen Grotesk"/>
              <a:buNone/>
              <a:defRPr sz="900"/>
            </a:lvl2pPr>
            <a:lvl3pPr lvl="2">
              <a:spcBef>
                <a:spcPts val="0"/>
              </a:spcBef>
              <a:spcAft>
                <a:spcPts val="0"/>
              </a:spcAft>
              <a:buSzPts val="900"/>
              <a:buFont typeface="Familjen Grotesk"/>
              <a:buNone/>
              <a:defRPr sz="900"/>
            </a:lvl3pPr>
            <a:lvl4pPr lvl="3">
              <a:spcBef>
                <a:spcPts val="0"/>
              </a:spcBef>
              <a:spcAft>
                <a:spcPts val="0"/>
              </a:spcAft>
              <a:buSzPts val="900"/>
              <a:buFont typeface="Familjen Grotesk"/>
              <a:buNone/>
              <a:defRPr sz="900"/>
            </a:lvl4pPr>
            <a:lvl5pPr lvl="4">
              <a:spcBef>
                <a:spcPts val="0"/>
              </a:spcBef>
              <a:spcAft>
                <a:spcPts val="0"/>
              </a:spcAft>
              <a:buSzPts val="900"/>
              <a:buFont typeface="Familjen Grotesk"/>
              <a:buNone/>
              <a:defRPr sz="900"/>
            </a:lvl5pPr>
            <a:lvl6pPr lvl="5">
              <a:spcBef>
                <a:spcPts val="0"/>
              </a:spcBef>
              <a:spcAft>
                <a:spcPts val="0"/>
              </a:spcAft>
              <a:buSzPts val="900"/>
              <a:buFont typeface="Familjen Grotesk"/>
              <a:buNone/>
              <a:defRPr sz="900"/>
            </a:lvl6pPr>
            <a:lvl7pPr lvl="6">
              <a:spcBef>
                <a:spcPts val="0"/>
              </a:spcBef>
              <a:spcAft>
                <a:spcPts val="0"/>
              </a:spcAft>
              <a:buSzPts val="900"/>
              <a:buFont typeface="Familjen Grotesk"/>
              <a:buNone/>
              <a:defRPr sz="900"/>
            </a:lvl7pPr>
            <a:lvl8pPr lvl="7">
              <a:spcBef>
                <a:spcPts val="0"/>
              </a:spcBef>
              <a:spcAft>
                <a:spcPts val="0"/>
              </a:spcAft>
              <a:buSzPts val="900"/>
              <a:buFont typeface="Familjen Grotesk"/>
              <a:buNone/>
              <a:defRPr sz="900"/>
            </a:lvl8pPr>
            <a:lvl9pPr lvl="8">
              <a:spcBef>
                <a:spcPts val="0"/>
              </a:spcBef>
              <a:spcAft>
                <a:spcPts val="0"/>
              </a:spcAft>
              <a:buSzPts val="900"/>
              <a:buFont typeface="Familjen Grotesk"/>
              <a:buNone/>
              <a:defRPr sz="9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4">
    <p:spTree>
      <p:nvGrpSpPr>
        <p:cNvPr id="332" name="Shape 332"/>
        <p:cNvGrpSpPr/>
        <p:nvPr/>
      </p:nvGrpSpPr>
      <p:grpSpPr>
        <a:xfrm>
          <a:off x="0" y="0"/>
          <a:ext cx="0" cy="0"/>
          <a:chOff x="0" y="0"/>
          <a:chExt cx="0" cy="0"/>
        </a:xfrm>
      </p:grpSpPr>
      <p:sp>
        <p:nvSpPr>
          <p:cNvPr id="333" name="Google Shape;333;p43"/>
          <p:cNvSpPr txBox="1"/>
          <p:nvPr/>
        </p:nvSpPr>
        <p:spPr>
          <a:xfrm>
            <a:off x="151500" y="-149638"/>
            <a:ext cx="1478700" cy="657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b="1" lang="en" sz="14400">
                <a:solidFill>
                  <a:schemeClr val="accent2"/>
                </a:solidFill>
                <a:latin typeface="Familjen Grotesk"/>
                <a:ea typeface="Familjen Grotesk"/>
                <a:cs typeface="Familjen Grotesk"/>
                <a:sym typeface="Familjen Grotesk"/>
              </a:rPr>
              <a:t>“</a:t>
            </a:r>
            <a:endParaRPr b="1" sz="14400">
              <a:solidFill>
                <a:schemeClr val="accent2"/>
              </a:solidFill>
              <a:latin typeface="Familjen Grotesk"/>
              <a:ea typeface="Familjen Grotesk"/>
              <a:cs typeface="Familjen Grotesk"/>
              <a:sym typeface="Familjen Grotesk"/>
            </a:endParaRPr>
          </a:p>
        </p:txBody>
      </p:sp>
      <p:sp>
        <p:nvSpPr>
          <p:cNvPr id="334" name="Google Shape;334;p43"/>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35" name="Google Shape;335;p43"/>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36" name="Google Shape;336;p43"/>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37" name="Google Shape;337;p43"/>
          <p:cNvSpPr txBox="1"/>
          <p:nvPr>
            <p:ph idx="3" type="body"/>
          </p:nvPr>
        </p:nvSpPr>
        <p:spPr>
          <a:xfrm>
            <a:off x="1664044" y="349775"/>
            <a:ext cx="6903000" cy="3683100"/>
          </a:xfrm>
          <a:prstGeom prst="rect">
            <a:avLst/>
          </a:prstGeom>
        </p:spPr>
        <p:txBody>
          <a:bodyPr anchorCtr="0" anchor="t" bIns="91425" lIns="91425" spcFirstLastPara="1" rIns="91425" wrap="square" tIns="91425">
            <a:noAutofit/>
          </a:bodyPr>
          <a:lstStyle>
            <a:lvl1pPr indent="-457200" lvl="0" marL="457200">
              <a:lnSpc>
                <a:spcPct val="85000"/>
              </a:lnSpc>
              <a:spcBef>
                <a:spcPts val="0"/>
              </a:spcBef>
              <a:spcAft>
                <a:spcPts val="0"/>
              </a:spcAft>
              <a:buSzPts val="3600"/>
              <a:buChar char="●"/>
              <a:defRPr sz="3600"/>
            </a:lvl1pPr>
            <a:lvl2pPr indent="-457200" lvl="1" marL="914400">
              <a:lnSpc>
                <a:spcPct val="85000"/>
              </a:lnSpc>
              <a:spcBef>
                <a:spcPts val="0"/>
              </a:spcBef>
              <a:spcAft>
                <a:spcPts val="0"/>
              </a:spcAft>
              <a:buSzPts val="3600"/>
              <a:buChar char="○"/>
              <a:defRPr sz="3600"/>
            </a:lvl2pPr>
            <a:lvl3pPr indent="-457200" lvl="2" marL="1371600">
              <a:lnSpc>
                <a:spcPct val="85000"/>
              </a:lnSpc>
              <a:spcBef>
                <a:spcPts val="0"/>
              </a:spcBef>
              <a:spcAft>
                <a:spcPts val="0"/>
              </a:spcAft>
              <a:buSzPts val="3600"/>
              <a:buChar char="■"/>
              <a:defRPr sz="3600"/>
            </a:lvl3pPr>
            <a:lvl4pPr indent="-457200" lvl="3" marL="1828800">
              <a:lnSpc>
                <a:spcPct val="85000"/>
              </a:lnSpc>
              <a:spcBef>
                <a:spcPts val="0"/>
              </a:spcBef>
              <a:spcAft>
                <a:spcPts val="0"/>
              </a:spcAft>
              <a:buSzPts val="3600"/>
              <a:buChar char="●"/>
              <a:defRPr sz="3600"/>
            </a:lvl4pPr>
            <a:lvl5pPr indent="-457200" lvl="4" marL="2286000">
              <a:lnSpc>
                <a:spcPct val="85000"/>
              </a:lnSpc>
              <a:spcBef>
                <a:spcPts val="0"/>
              </a:spcBef>
              <a:spcAft>
                <a:spcPts val="0"/>
              </a:spcAft>
              <a:buSzPts val="3600"/>
              <a:buChar char="○"/>
              <a:defRPr sz="3600"/>
            </a:lvl5pPr>
            <a:lvl6pPr indent="-457200" lvl="5" marL="2743200">
              <a:lnSpc>
                <a:spcPct val="85000"/>
              </a:lnSpc>
              <a:spcBef>
                <a:spcPts val="0"/>
              </a:spcBef>
              <a:spcAft>
                <a:spcPts val="0"/>
              </a:spcAft>
              <a:buSzPts val="3600"/>
              <a:buChar char="■"/>
              <a:defRPr sz="3600"/>
            </a:lvl6pPr>
            <a:lvl7pPr indent="-457200" lvl="6" marL="3200400">
              <a:lnSpc>
                <a:spcPct val="85000"/>
              </a:lnSpc>
              <a:spcBef>
                <a:spcPts val="0"/>
              </a:spcBef>
              <a:spcAft>
                <a:spcPts val="0"/>
              </a:spcAft>
              <a:buSzPts val="3600"/>
              <a:buChar char="●"/>
              <a:defRPr sz="3600"/>
            </a:lvl7pPr>
            <a:lvl8pPr indent="-457200" lvl="7" marL="3657600">
              <a:lnSpc>
                <a:spcPct val="85000"/>
              </a:lnSpc>
              <a:spcBef>
                <a:spcPts val="0"/>
              </a:spcBef>
              <a:spcAft>
                <a:spcPts val="0"/>
              </a:spcAft>
              <a:buSzPts val="3600"/>
              <a:buChar char="○"/>
              <a:defRPr sz="3600"/>
            </a:lvl8pPr>
            <a:lvl9pPr indent="-457200" lvl="8" marL="4114800">
              <a:lnSpc>
                <a:spcPct val="85000"/>
              </a:lnSpc>
              <a:spcBef>
                <a:spcPts val="0"/>
              </a:spcBef>
              <a:spcAft>
                <a:spcPts val="0"/>
              </a:spcAft>
              <a:buSzPts val="3600"/>
              <a:buChar char="■"/>
              <a:defRPr sz="3600"/>
            </a:lvl9pPr>
          </a:lstStyle>
          <a:p/>
        </p:txBody>
      </p:sp>
      <p:sp>
        <p:nvSpPr>
          <p:cNvPr id="338" name="Google Shape;338;p43"/>
          <p:cNvSpPr txBox="1"/>
          <p:nvPr>
            <p:ph idx="4" type="subTitle"/>
          </p:nvPr>
        </p:nvSpPr>
        <p:spPr>
          <a:xfrm>
            <a:off x="1664050" y="4468300"/>
            <a:ext cx="5489700" cy="400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BLANK_1_4_1">
    <p:spTree>
      <p:nvGrpSpPr>
        <p:cNvPr id="339" name="Shape 339"/>
        <p:cNvGrpSpPr/>
        <p:nvPr/>
      </p:nvGrpSpPr>
      <p:grpSpPr>
        <a:xfrm>
          <a:off x="0" y="0"/>
          <a:ext cx="0" cy="0"/>
          <a:chOff x="0" y="0"/>
          <a:chExt cx="0" cy="0"/>
        </a:xfrm>
      </p:grpSpPr>
      <p:sp>
        <p:nvSpPr>
          <p:cNvPr id="340" name="Google Shape;340;p4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41" name="Google Shape;341;p44"/>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342" name="Google Shape;342;p4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43" name="Google Shape;343;p44"/>
          <p:cNvSpPr txBox="1"/>
          <p:nvPr>
            <p:ph type="title"/>
          </p:nvPr>
        </p:nvSpPr>
        <p:spPr>
          <a:xfrm>
            <a:off x="73152" y="335300"/>
            <a:ext cx="8884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400"/>
              <a:buNone/>
              <a:defRPr sz="54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cxnSp>
        <p:nvCxnSpPr>
          <p:cNvPr id="344" name="Google Shape;344;p44"/>
          <p:cNvCxnSpPr/>
          <p:nvPr/>
        </p:nvCxnSpPr>
        <p:spPr>
          <a:xfrm>
            <a:off x="2348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4"/>
          <p:cNvCxnSpPr/>
          <p:nvPr/>
        </p:nvCxnSpPr>
        <p:spPr>
          <a:xfrm>
            <a:off x="14740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44"/>
          <p:cNvCxnSpPr/>
          <p:nvPr/>
        </p:nvCxnSpPr>
        <p:spPr>
          <a:xfrm>
            <a:off x="27132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44"/>
          <p:cNvCxnSpPr/>
          <p:nvPr/>
        </p:nvCxnSpPr>
        <p:spPr>
          <a:xfrm>
            <a:off x="39524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44"/>
          <p:cNvCxnSpPr/>
          <p:nvPr/>
        </p:nvCxnSpPr>
        <p:spPr>
          <a:xfrm>
            <a:off x="51916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44"/>
          <p:cNvCxnSpPr/>
          <p:nvPr/>
        </p:nvCxnSpPr>
        <p:spPr>
          <a:xfrm>
            <a:off x="64308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44"/>
          <p:cNvCxnSpPr/>
          <p:nvPr/>
        </p:nvCxnSpPr>
        <p:spPr>
          <a:xfrm>
            <a:off x="7670000" y="1193550"/>
            <a:ext cx="0" cy="36915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44"/>
          <p:cNvCxnSpPr/>
          <p:nvPr/>
        </p:nvCxnSpPr>
        <p:spPr>
          <a:xfrm>
            <a:off x="8909200" y="1193550"/>
            <a:ext cx="0" cy="3691500"/>
          </a:xfrm>
          <a:prstGeom prst="straightConnector1">
            <a:avLst/>
          </a:prstGeom>
          <a:noFill/>
          <a:ln cap="flat" cmpd="sng" w="9525">
            <a:solidFill>
              <a:schemeClr val="dk2"/>
            </a:solidFill>
            <a:prstDash val="solid"/>
            <a:round/>
            <a:headEnd len="med" w="med" type="none"/>
            <a:tailEnd len="med" w="med" type="none"/>
          </a:ln>
        </p:spPr>
      </p:cxnSp>
      <p:sp>
        <p:nvSpPr>
          <p:cNvPr id="352" name="Google Shape;352;p44"/>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sz="1400">
                <a:solidFill>
                  <a:schemeClr val="lt1"/>
                </a:solidFill>
              </a:defRPr>
            </a:lvl2pPr>
            <a:lvl3pPr indent="-317500" lvl="2" marL="1371600">
              <a:spcBef>
                <a:spcPts val="0"/>
              </a:spcBef>
              <a:spcAft>
                <a:spcPts val="0"/>
              </a:spcAft>
              <a:buClr>
                <a:schemeClr val="lt1"/>
              </a:buClr>
              <a:buSzPts val="1400"/>
              <a:buChar char="■"/>
              <a:defRPr sz="1400">
                <a:solidFill>
                  <a:schemeClr val="lt1"/>
                </a:solidFill>
              </a:defRPr>
            </a:lvl3pPr>
            <a:lvl4pPr indent="-317500" lvl="3" marL="1828800">
              <a:spcBef>
                <a:spcPts val="0"/>
              </a:spcBef>
              <a:spcAft>
                <a:spcPts val="0"/>
              </a:spcAft>
              <a:buClr>
                <a:schemeClr val="lt1"/>
              </a:buClr>
              <a:buSzPts val="1400"/>
              <a:buChar char="●"/>
              <a:defRPr sz="1400">
                <a:solidFill>
                  <a:schemeClr val="lt1"/>
                </a:solidFill>
              </a:defRPr>
            </a:lvl4pPr>
            <a:lvl5pPr indent="-317500" lvl="4" marL="2286000">
              <a:spcBef>
                <a:spcPts val="0"/>
              </a:spcBef>
              <a:spcAft>
                <a:spcPts val="0"/>
              </a:spcAft>
              <a:buClr>
                <a:schemeClr val="lt1"/>
              </a:buClr>
              <a:buSzPts val="1400"/>
              <a:buChar char="○"/>
              <a:defRPr sz="1400">
                <a:solidFill>
                  <a:schemeClr val="lt1"/>
                </a:solidFill>
              </a:defRPr>
            </a:lvl5pPr>
            <a:lvl6pPr indent="-317500" lvl="5" marL="2743200">
              <a:spcBef>
                <a:spcPts val="0"/>
              </a:spcBef>
              <a:spcAft>
                <a:spcPts val="0"/>
              </a:spcAft>
              <a:buClr>
                <a:schemeClr val="lt1"/>
              </a:buClr>
              <a:buSzPts val="1400"/>
              <a:buChar char="■"/>
              <a:defRPr sz="1400">
                <a:solidFill>
                  <a:schemeClr val="lt1"/>
                </a:solidFill>
              </a:defRPr>
            </a:lvl6pPr>
            <a:lvl7pPr indent="-317500" lvl="6" marL="3200400">
              <a:spcBef>
                <a:spcPts val="0"/>
              </a:spcBef>
              <a:spcAft>
                <a:spcPts val="0"/>
              </a:spcAft>
              <a:buClr>
                <a:schemeClr val="lt1"/>
              </a:buClr>
              <a:buSzPts val="1400"/>
              <a:buChar char="●"/>
              <a:defRPr sz="1400">
                <a:solidFill>
                  <a:schemeClr val="lt1"/>
                </a:solidFill>
              </a:defRPr>
            </a:lvl7pPr>
            <a:lvl8pPr indent="-317500" lvl="7" marL="3657600">
              <a:spcBef>
                <a:spcPts val="0"/>
              </a:spcBef>
              <a:spcAft>
                <a:spcPts val="0"/>
              </a:spcAft>
              <a:buClr>
                <a:schemeClr val="lt1"/>
              </a:buClr>
              <a:buSzPts val="1400"/>
              <a:buChar char="○"/>
              <a:defRPr sz="1400">
                <a:solidFill>
                  <a:schemeClr val="lt1"/>
                </a:solidFill>
              </a:defRPr>
            </a:lvl8pPr>
            <a:lvl9pPr indent="-317500" lvl="8" marL="4114800">
              <a:spcBef>
                <a:spcPts val="0"/>
              </a:spcBef>
              <a:spcAft>
                <a:spcPts val="0"/>
              </a:spcAft>
              <a:buClr>
                <a:schemeClr val="lt1"/>
              </a:buClr>
              <a:buSzPts val="1400"/>
              <a:buChar char="■"/>
              <a:defRPr sz="1400">
                <a:solidFill>
                  <a:schemeClr val="lt1"/>
                </a:solidFill>
              </a:defRPr>
            </a:lvl9pPr>
          </a:lstStyle>
          <a:p/>
        </p:txBody>
      </p:sp>
      <p:sp>
        <p:nvSpPr>
          <p:cNvPr id="353" name="Google Shape;353;p44"/>
          <p:cNvSpPr txBox="1"/>
          <p:nvPr>
            <p:ph idx="4"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54" name="Google Shape;354;p44"/>
          <p:cNvSpPr txBox="1"/>
          <p:nvPr>
            <p:ph idx="5" type="subTitle"/>
          </p:nvPr>
        </p:nvSpPr>
        <p:spPr>
          <a:xfrm>
            <a:off x="5174505"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55" name="Google Shape;355;p44"/>
          <p:cNvSpPr txBox="1"/>
          <p:nvPr>
            <p:ph idx="6" type="subTitle"/>
          </p:nvPr>
        </p:nvSpPr>
        <p:spPr>
          <a:xfrm>
            <a:off x="2692294"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56" name="Google Shape;356;p44"/>
          <p:cNvSpPr txBox="1"/>
          <p:nvPr>
            <p:ph idx="7" type="subTitle"/>
          </p:nvPr>
        </p:nvSpPr>
        <p:spPr>
          <a:xfrm>
            <a:off x="14549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57" name="Google Shape;357;p44"/>
          <p:cNvSpPr txBox="1"/>
          <p:nvPr>
            <p:ph idx="8" type="subTitle"/>
          </p:nvPr>
        </p:nvSpPr>
        <p:spPr>
          <a:xfrm>
            <a:off x="2062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58" name="Google Shape;358;p44"/>
          <p:cNvSpPr txBox="1"/>
          <p:nvPr>
            <p:ph idx="9" type="subTitle"/>
          </p:nvPr>
        </p:nvSpPr>
        <p:spPr>
          <a:xfrm>
            <a:off x="641295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359" name="Google Shape;359;p44"/>
          <p:cNvSpPr txBox="1"/>
          <p:nvPr>
            <p:ph idx="13" type="subTitle"/>
          </p:nvPr>
        </p:nvSpPr>
        <p:spPr>
          <a:xfrm>
            <a:off x="765140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Chart">
  <p:cSld name="BLANK_1_5">
    <p:spTree>
      <p:nvGrpSpPr>
        <p:cNvPr id="360" name="Shape 360"/>
        <p:cNvGrpSpPr/>
        <p:nvPr/>
      </p:nvGrpSpPr>
      <p:grpSpPr>
        <a:xfrm>
          <a:off x="0" y="0"/>
          <a:ext cx="0" cy="0"/>
          <a:chOff x="0" y="0"/>
          <a:chExt cx="0" cy="0"/>
        </a:xfrm>
      </p:grpSpPr>
      <p:sp>
        <p:nvSpPr>
          <p:cNvPr id="361" name="Google Shape;361;p45"/>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62" name="Google Shape;362;p45"/>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63" name="Google Shape;363;p4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64" name="Google Shape;364;p45"/>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grpSp>
        <p:nvGrpSpPr>
          <p:cNvPr id="365" name="Google Shape;365;p45"/>
          <p:cNvGrpSpPr/>
          <p:nvPr/>
        </p:nvGrpSpPr>
        <p:grpSpPr>
          <a:xfrm>
            <a:off x="234275" y="1193325"/>
            <a:ext cx="8682900" cy="3704450"/>
            <a:chOff x="234275" y="1193325"/>
            <a:chExt cx="8682900" cy="3704450"/>
          </a:xfrm>
        </p:grpSpPr>
        <p:cxnSp>
          <p:nvCxnSpPr>
            <p:cNvPr id="366" name="Google Shape;366;p45"/>
            <p:cNvCxnSpPr/>
            <p:nvPr/>
          </p:nvCxnSpPr>
          <p:spPr>
            <a:xfrm>
              <a:off x="234275" y="4008300"/>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45"/>
            <p:cNvCxnSpPr/>
            <p:nvPr/>
          </p:nvCxnSpPr>
          <p:spPr>
            <a:xfrm>
              <a:off x="234275" y="3045563"/>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45"/>
            <p:cNvCxnSpPr/>
            <p:nvPr/>
          </p:nvCxnSpPr>
          <p:spPr>
            <a:xfrm>
              <a:off x="234275" y="2082825"/>
              <a:ext cx="8682900" cy="0"/>
            </a:xfrm>
            <a:prstGeom prst="straightConnector1">
              <a:avLst/>
            </a:prstGeom>
            <a:noFill/>
            <a:ln cap="flat" cmpd="sng" w="9525">
              <a:solidFill>
                <a:schemeClr val="dk2"/>
              </a:solidFill>
              <a:prstDash val="solid"/>
              <a:round/>
              <a:headEnd len="med" w="med" type="none"/>
              <a:tailEnd len="med" w="med" type="none"/>
            </a:ln>
          </p:spPr>
        </p:cxnSp>
        <p:sp>
          <p:nvSpPr>
            <p:cNvPr id="369" name="Google Shape;369;p45"/>
            <p:cNvSpPr/>
            <p:nvPr/>
          </p:nvSpPr>
          <p:spPr>
            <a:xfrm>
              <a:off x="234275" y="1193325"/>
              <a:ext cx="8675450" cy="3704450"/>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grpSp>
      <p:sp>
        <p:nvSpPr>
          <p:cNvPr id="370" name="Google Shape;370;p45"/>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71" name="Google Shape;371;p45"/>
          <p:cNvSpPr txBox="1"/>
          <p:nvPr>
            <p:ph idx="4" type="subTitle"/>
          </p:nvPr>
        </p:nvSpPr>
        <p:spPr>
          <a:xfrm>
            <a:off x="207975" y="106577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72" name="Google Shape;372;p45"/>
          <p:cNvSpPr txBox="1"/>
          <p:nvPr>
            <p:ph idx="5" type="subTitle"/>
          </p:nvPr>
        </p:nvSpPr>
        <p:spPr>
          <a:xfrm>
            <a:off x="207975" y="1803028"/>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73" name="Google Shape;373;p45"/>
          <p:cNvSpPr txBox="1"/>
          <p:nvPr>
            <p:ph idx="6" type="subTitle"/>
          </p:nvPr>
        </p:nvSpPr>
        <p:spPr>
          <a:xfrm>
            <a:off x="207975" y="276504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74" name="Google Shape;374;p45"/>
          <p:cNvSpPr txBox="1"/>
          <p:nvPr>
            <p:ph idx="7" type="subTitle"/>
          </p:nvPr>
        </p:nvSpPr>
        <p:spPr>
          <a:xfrm>
            <a:off x="207975" y="3743075"/>
            <a:ext cx="800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75" name="Google Shape;375;p45"/>
          <p:cNvSpPr txBox="1"/>
          <p:nvPr>
            <p:ph idx="8" type="subTitle"/>
          </p:nvPr>
        </p:nvSpPr>
        <p:spPr>
          <a:xfrm>
            <a:off x="1656927"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76" name="Google Shape;376;p45"/>
          <p:cNvSpPr txBox="1"/>
          <p:nvPr>
            <p:ph idx="9" type="subTitle"/>
          </p:nvPr>
        </p:nvSpPr>
        <p:spPr>
          <a:xfrm>
            <a:off x="3200680"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77" name="Google Shape;377;p45"/>
          <p:cNvSpPr txBox="1"/>
          <p:nvPr>
            <p:ph idx="13" type="subTitle"/>
          </p:nvPr>
        </p:nvSpPr>
        <p:spPr>
          <a:xfrm>
            <a:off x="4745382"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78" name="Google Shape;378;p45"/>
          <p:cNvSpPr txBox="1"/>
          <p:nvPr>
            <p:ph idx="14" type="subTitle"/>
          </p:nvPr>
        </p:nvSpPr>
        <p:spPr>
          <a:xfrm>
            <a:off x="6290585"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
        <p:nvSpPr>
          <p:cNvPr id="379" name="Google Shape;379;p45"/>
          <p:cNvSpPr txBox="1"/>
          <p:nvPr>
            <p:ph idx="15" type="subTitle"/>
          </p:nvPr>
        </p:nvSpPr>
        <p:spPr>
          <a:xfrm>
            <a:off x="7839538" y="4574475"/>
            <a:ext cx="800700" cy="2469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b="1" sz="900"/>
            </a:lvl1pPr>
            <a:lvl2pPr lvl="1">
              <a:spcBef>
                <a:spcPts val="0"/>
              </a:spcBef>
              <a:spcAft>
                <a:spcPts val="0"/>
              </a:spcAft>
              <a:buClr>
                <a:schemeClr val="dk1"/>
              </a:buClr>
              <a:buSzPts val="900"/>
              <a:buFont typeface="Familjen Grotesk"/>
              <a:buNone/>
              <a:defRPr b="1" sz="900">
                <a:solidFill>
                  <a:schemeClr val="dk1"/>
                </a:solidFill>
              </a:defRPr>
            </a:lvl2pPr>
            <a:lvl3pPr lvl="2">
              <a:spcBef>
                <a:spcPts val="0"/>
              </a:spcBef>
              <a:spcAft>
                <a:spcPts val="0"/>
              </a:spcAft>
              <a:buClr>
                <a:schemeClr val="dk1"/>
              </a:buClr>
              <a:buSzPts val="900"/>
              <a:buFont typeface="Familjen Grotesk"/>
              <a:buNone/>
              <a:defRPr b="1" sz="900">
                <a:solidFill>
                  <a:schemeClr val="dk1"/>
                </a:solidFill>
              </a:defRPr>
            </a:lvl3pPr>
            <a:lvl4pPr lvl="3">
              <a:spcBef>
                <a:spcPts val="0"/>
              </a:spcBef>
              <a:spcAft>
                <a:spcPts val="0"/>
              </a:spcAft>
              <a:buClr>
                <a:schemeClr val="dk1"/>
              </a:buClr>
              <a:buSzPts val="900"/>
              <a:buFont typeface="Familjen Grotesk"/>
              <a:buNone/>
              <a:defRPr b="1" sz="900">
                <a:solidFill>
                  <a:schemeClr val="dk1"/>
                </a:solidFill>
              </a:defRPr>
            </a:lvl4pPr>
            <a:lvl5pPr lvl="4">
              <a:spcBef>
                <a:spcPts val="0"/>
              </a:spcBef>
              <a:spcAft>
                <a:spcPts val="0"/>
              </a:spcAft>
              <a:buClr>
                <a:schemeClr val="dk1"/>
              </a:buClr>
              <a:buSzPts val="900"/>
              <a:buFont typeface="Familjen Grotesk"/>
              <a:buNone/>
              <a:defRPr b="1" sz="900">
                <a:solidFill>
                  <a:schemeClr val="dk1"/>
                </a:solidFill>
              </a:defRPr>
            </a:lvl5pPr>
            <a:lvl6pPr lvl="5">
              <a:spcBef>
                <a:spcPts val="0"/>
              </a:spcBef>
              <a:spcAft>
                <a:spcPts val="0"/>
              </a:spcAft>
              <a:buClr>
                <a:schemeClr val="dk1"/>
              </a:buClr>
              <a:buSzPts val="900"/>
              <a:buFont typeface="Familjen Grotesk"/>
              <a:buNone/>
              <a:defRPr b="1" sz="900">
                <a:solidFill>
                  <a:schemeClr val="dk1"/>
                </a:solidFill>
              </a:defRPr>
            </a:lvl6pPr>
            <a:lvl7pPr lvl="6">
              <a:spcBef>
                <a:spcPts val="0"/>
              </a:spcBef>
              <a:spcAft>
                <a:spcPts val="0"/>
              </a:spcAft>
              <a:buClr>
                <a:schemeClr val="dk1"/>
              </a:buClr>
              <a:buSzPts val="900"/>
              <a:buFont typeface="Familjen Grotesk"/>
              <a:buNone/>
              <a:defRPr b="1" sz="900">
                <a:solidFill>
                  <a:schemeClr val="dk1"/>
                </a:solidFill>
              </a:defRPr>
            </a:lvl7pPr>
            <a:lvl8pPr lvl="7">
              <a:spcBef>
                <a:spcPts val="0"/>
              </a:spcBef>
              <a:spcAft>
                <a:spcPts val="0"/>
              </a:spcAft>
              <a:buClr>
                <a:schemeClr val="dk1"/>
              </a:buClr>
              <a:buSzPts val="900"/>
              <a:buFont typeface="Familjen Grotesk"/>
              <a:buNone/>
              <a:defRPr b="1" sz="900">
                <a:solidFill>
                  <a:schemeClr val="dk1"/>
                </a:solidFill>
              </a:defRPr>
            </a:lvl8pPr>
            <a:lvl9pPr lvl="8">
              <a:spcBef>
                <a:spcPts val="0"/>
              </a:spcBef>
              <a:spcAft>
                <a:spcPts val="0"/>
              </a:spcAft>
              <a:buClr>
                <a:schemeClr val="dk1"/>
              </a:buClr>
              <a:buSzPts val="900"/>
              <a:buFont typeface="Familjen Grotesk"/>
              <a:buNone/>
              <a:defRPr b="1" sz="900">
                <a:solidFill>
                  <a:schemeClr val="dk1"/>
                </a:solidFill>
              </a:defRPr>
            </a:lvl9pPr>
          </a:lstStyle>
          <a:p/>
        </p:txBody>
      </p:sp>
    </p:spTree>
  </p:cSld>
  <p:clrMapOvr>
    <a:masterClrMapping/>
  </p:clrMapOvr>
  <p:extLst>
    <p:ext uri="{DCECCB84-F9BA-43D5-87BE-67443E8EF086}">
      <p15:sldGuideLst>
        <p15:guide id="1" pos="180">
          <p15:clr>
            <a:srgbClr val="FA7B17"/>
          </p15:clr>
        </p15:guide>
        <p15:guide id="2" pos="2790">
          <p15:clr>
            <a:srgbClr val="FA7B17"/>
          </p15:clr>
        </p15:guide>
        <p15:guide id="3" pos="2970">
          <p15:clr>
            <a:srgbClr val="FA7B17"/>
          </p15:clr>
        </p15:guide>
        <p15:guide id="4" pos="5580">
          <p15:clr>
            <a:srgbClr val="FA7B17"/>
          </p15:clr>
        </p15:guide>
        <p15:guide id="5" orient="horz" pos="180">
          <p15:clr>
            <a:srgbClr val="FA7B17"/>
          </p15:clr>
        </p15:guide>
        <p15:guide id="6" orient="horz" pos="2790">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ney Stats">
  <p:cSld name="CUSTOM_1_2_2_1">
    <p:spTree>
      <p:nvGrpSpPr>
        <p:cNvPr id="380" name="Shape 380"/>
        <p:cNvGrpSpPr/>
        <p:nvPr/>
      </p:nvGrpSpPr>
      <p:grpSpPr>
        <a:xfrm>
          <a:off x="0" y="0"/>
          <a:ext cx="0" cy="0"/>
          <a:chOff x="0" y="0"/>
          <a:chExt cx="0" cy="0"/>
        </a:xfrm>
      </p:grpSpPr>
      <p:sp>
        <p:nvSpPr>
          <p:cNvPr id="381" name="Google Shape;381;p46"/>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82" name="Google Shape;382;p46"/>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383" name="Google Shape;383;p46"/>
          <p:cNvSpPr txBox="1"/>
          <p:nvPr>
            <p:ph type="title"/>
          </p:nvPr>
        </p:nvSpPr>
        <p:spPr>
          <a:xfrm>
            <a:off x="73152" y="335300"/>
            <a:ext cx="8884800" cy="905100"/>
          </a:xfrm>
          <a:prstGeom prst="rect">
            <a:avLst/>
          </a:prstGeom>
        </p:spPr>
        <p:txBody>
          <a:bodyPr anchorCtr="0" anchor="t" bIns="91425" lIns="91425" spcFirstLastPara="1" rIns="91425" wrap="square" tIns="91425">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p:txBody>
      </p:sp>
      <p:sp>
        <p:nvSpPr>
          <p:cNvPr id="384" name="Google Shape;384;p4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385" name="Google Shape;385;p46"/>
          <p:cNvSpPr txBox="1"/>
          <p:nvPr>
            <p:ph idx="3" type="subTitle"/>
          </p:nvPr>
        </p:nvSpPr>
        <p:spPr>
          <a:xfrm>
            <a:off x="302250" y="2300325"/>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86" name="Google Shape;386;p46"/>
          <p:cNvSpPr txBox="1"/>
          <p:nvPr>
            <p:ph idx="4" type="body"/>
          </p:nvPr>
        </p:nvSpPr>
        <p:spPr>
          <a:xfrm>
            <a:off x="2731051" y="2300325"/>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7" name="Google Shape;387;p46"/>
          <p:cNvSpPr txBox="1"/>
          <p:nvPr>
            <p:ph idx="5" type="subTitle"/>
          </p:nvPr>
        </p:nvSpPr>
        <p:spPr>
          <a:xfrm>
            <a:off x="302250" y="3355938"/>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88" name="Google Shape;388;p46"/>
          <p:cNvSpPr txBox="1"/>
          <p:nvPr>
            <p:ph idx="6" type="body"/>
          </p:nvPr>
        </p:nvSpPr>
        <p:spPr>
          <a:xfrm>
            <a:off x="2731051" y="3355938"/>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9" name="Google Shape;389;p46"/>
          <p:cNvSpPr txBox="1"/>
          <p:nvPr>
            <p:ph idx="7" type="subTitle"/>
          </p:nvPr>
        </p:nvSpPr>
        <p:spPr>
          <a:xfrm>
            <a:off x="302250" y="4411563"/>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0" name="Google Shape;390;p46"/>
          <p:cNvSpPr txBox="1"/>
          <p:nvPr>
            <p:ph idx="8" type="body"/>
          </p:nvPr>
        </p:nvSpPr>
        <p:spPr>
          <a:xfrm>
            <a:off x="2731051" y="4411563"/>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1" name="Google Shape;391;p46"/>
          <p:cNvSpPr txBox="1"/>
          <p:nvPr>
            <p:ph idx="9" type="subTitle"/>
          </p:nvPr>
        </p:nvSpPr>
        <p:spPr>
          <a:xfrm>
            <a:off x="4731600" y="2300325"/>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2" name="Google Shape;392;p46"/>
          <p:cNvSpPr txBox="1"/>
          <p:nvPr>
            <p:ph idx="13" type="body"/>
          </p:nvPr>
        </p:nvSpPr>
        <p:spPr>
          <a:xfrm>
            <a:off x="7160401" y="2300325"/>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3" name="Google Shape;393;p46"/>
          <p:cNvSpPr txBox="1"/>
          <p:nvPr>
            <p:ph idx="14" type="subTitle"/>
          </p:nvPr>
        </p:nvSpPr>
        <p:spPr>
          <a:xfrm>
            <a:off x="4731600" y="3355938"/>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4" name="Google Shape;394;p46"/>
          <p:cNvSpPr txBox="1"/>
          <p:nvPr>
            <p:ph idx="15" type="body"/>
          </p:nvPr>
        </p:nvSpPr>
        <p:spPr>
          <a:xfrm>
            <a:off x="7160401" y="3355938"/>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5" name="Google Shape;395;p46"/>
          <p:cNvSpPr txBox="1"/>
          <p:nvPr>
            <p:ph idx="16" type="subTitle"/>
          </p:nvPr>
        </p:nvSpPr>
        <p:spPr>
          <a:xfrm>
            <a:off x="4731600" y="4411563"/>
            <a:ext cx="2428800" cy="2469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396" name="Google Shape;396;p46"/>
          <p:cNvSpPr txBox="1"/>
          <p:nvPr>
            <p:ph idx="17" type="body"/>
          </p:nvPr>
        </p:nvSpPr>
        <p:spPr>
          <a:xfrm>
            <a:off x="7160401" y="4411563"/>
            <a:ext cx="1675800" cy="246900"/>
          </a:xfrm>
          <a:prstGeom prst="rect">
            <a:avLst/>
          </a:prstGeom>
        </p:spPr>
        <p:txBody>
          <a:bodyPr anchorCtr="0" anchor="t" bIns="0" lIns="0" spcFirstLastPara="1" rIns="0" wrap="square" tIns="0">
            <a:noAutofit/>
          </a:bodyPr>
          <a:lstStyle>
            <a:lvl1pPr indent="-317500" lvl="0" marL="457200" algn="r">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down" showMasterSp="0">
  <p:cSld name="Title Slide">
    <p:bg>
      <p:bgPr>
        <a:solidFill>
          <a:srgbClr val="CFE2F3"/>
        </a:solidFill>
      </p:bgPr>
    </p:bg>
    <p:spTree>
      <p:nvGrpSpPr>
        <p:cNvPr id="397" name="Shape 397"/>
        <p:cNvGrpSpPr/>
        <p:nvPr/>
      </p:nvGrpSpPr>
      <p:grpSpPr>
        <a:xfrm>
          <a:off x="0" y="0"/>
          <a:ext cx="0" cy="0"/>
          <a:chOff x="0" y="0"/>
          <a:chExt cx="0" cy="0"/>
        </a:xfrm>
      </p:grpSpPr>
      <p:sp>
        <p:nvSpPr>
          <p:cNvPr id="398" name="Google Shape;398;p47"/>
          <p:cNvSpPr txBox="1"/>
          <p:nvPr/>
        </p:nvSpPr>
        <p:spPr>
          <a:xfrm>
            <a:off x="7222297" y="4866750"/>
            <a:ext cx="1678200" cy="151200"/>
          </a:xfrm>
          <a:prstGeom prst="rect">
            <a:avLst/>
          </a:prstGeom>
          <a:noFill/>
          <a:ln>
            <a:noFill/>
          </a:ln>
        </p:spPr>
        <p:txBody>
          <a:bodyPr anchorCtr="0" anchor="t" bIns="57150" lIns="57150" spcFirstLastPara="1" rIns="57150" wrap="square" tIns="57150">
            <a:noAutofit/>
          </a:bodyPr>
          <a:lstStyle/>
          <a:p>
            <a:pPr indent="0" lvl="0" marL="0" rtl="0" algn="l">
              <a:lnSpc>
                <a:spcPct val="140000"/>
              </a:lnSpc>
              <a:spcBef>
                <a:spcPts val="0"/>
              </a:spcBef>
              <a:spcAft>
                <a:spcPts val="0"/>
              </a:spcAft>
              <a:buClr>
                <a:srgbClr val="000000"/>
              </a:buClr>
              <a:buSzPts val="700"/>
              <a:buFont typeface="Arial"/>
              <a:buNone/>
            </a:pPr>
            <a:r>
              <a:rPr lang="en" sz="500">
                <a:solidFill>
                  <a:schemeClr val="dk2"/>
                </a:solidFill>
                <a:latin typeface="Familjen Grotesk Medium"/>
                <a:ea typeface="Familjen Grotesk Medium"/>
                <a:cs typeface="Familjen Grotesk Medium"/>
                <a:sym typeface="Familjen Grotesk Medium"/>
              </a:rPr>
              <a:t>Google_logo </a:t>
            </a:r>
            <a:r>
              <a:rPr lang="en" sz="400">
                <a:solidFill>
                  <a:schemeClr val="dk2"/>
                </a:solidFill>
                <a:latin typeface="Familjen Grotesk Medium"/>
                <a:ea typeface="Familjen Grotesk Medium"/>
                <a:cs typeface="Familjen Grotesk Medium"/>
                <a:sym typeface="Familjen Grotesk Medium"/>
              </a:rPr>
              <a:t> 2021   </a:t>
            </a:r>
            <a:r>
              <a:rPr lang="en" sz="400">
                <a:solidFill>
                  <a:schemeClr val="dk2"/>
                </a:solidFill>
                <a:latin typeface="Familjen Grotesk"/>
                <a:ea typeface="Familjen Grotesk"/>
                <a:cs typeface="Familjen Grotesk"/>
                <a:sym typeface="Familjen Grotesk"/>
              </a:rPr>
              <a:t> |    </a:t>
            </a:r>
            <a:r>
              <a:rPr lang="en" sz="400">
                <a:solidFill>
                  <a:schemeClr val="dk2"/>
                </a:solidFill>
                <a:latin typeface="Familjen Grotesk Medium"/>
                <a:ea typeface="Familjen Grotesk Medium"/>
                <a:cs typeface="Familjen Grotesk Medium"/>
                <a:sym typeface="Familjen Grotesk Medium"/>
              </a:rPr>
              <a:t>Confidential and Proprietary  pg. </a:t>
            </a:r>
            <a:fld id="{00000000-1234-1234-1234-123412341234}" type="slidenum">
              <a:rPr lang="en" sz="400">
                <a:solidFill>
                  <a:schemeClr val="dk2"/>
                </a:solidFill>
                <a:latin typeface="Familjen Grotesk Medium"/>
                <a:ea typeface="Familjen Grotesk Medium"/>
                <a:cs typeface="Familjen Grotesk Medium"/>
                <a:sym typeface="Familjen Grotesk Medium"/>
              </a:rPr>
              <a:t>‹#›</a:t>
            </a:fld>
            <a:endParaRPr sz="400">
              <a:solidFill>
                <a:schemeClr val="dk2"/>
              </a:solidFill>
              <a:latin typeface="Familjen Grotesk Medium"/>
              <a:ea typeface="Familjen Grotesk Medium"/>
              <a:cs typeface="Familjen Grotesk Medium"/>
              <a:sym typeface="Familjen Grotesk Medium"/>
            </a:endParaRPr>
          </a:p>
        </p:txBody>
      </p:sp>
      <p:sp>
        <p:nvSpPr>
          <p:cNvPr id="399" name="Google Shape;399;p47"/>
          <p:cNvSpPr txBox="1"/>
          <p:nvPr>
            <p:ph idx="12" type="sldNum"/>
          </p:nvPr>
        </p:nvSpPr>
        <p:spPr>
          <a:xfrm>
            <a:off x="8556784" y="4749851"/>
            <a:ext cx="548700" cy="384900"/>
          </a:xfrm>
          <a:prstGeom prst="rect">
            <a:avLst/>
          </a:prstGeom>
        </p:spPr>
        <p:txBody>
          <a:bodyPr anchorCtr="0" anchor="t" bIns="91425" lIns="91425" spcFirstLastPara="1" rIns="91425" wrap="square" tIns="91425">
            <a:spAutoFit/>
          </a:bodyPr>
          <a:lstStyle>
            <a:lvl1pPr lvl="0">
              <a:buNone/>
              <a:defRPr sz="1300">
                <a:latin typeface="Spectral"/>
                <a:ea typeface="Spectral"/>
                <a:cs typeface="Spectral"/>
                <a:sym typeface="Spectral"/>
              </a:defRPr>
            </a:lvl1pPr>
            <a:lvl2pPr lvl="1">
              <a:buNone/>
              <a:defRPr sz="1300">
                <a:latin typeface="Spectral"/>
                <a:ea typeface="Spectral"/>
                <a:cs typeface="Spectral"/>
                <a:sym typeface="Spectral"/>
              </a:defRPr>
            </a:lvl2pPr>
            <a:lvl3pPr lvl="2">
              <a:buNone/>
              <a:defRPr sz="1300">
                <a:latin typeface="Spectral"/>
                <a:ea typeface="Spectral"/>
                <a:cs typeface="Spectral"/>
                <a:sym typeface="Spectral"/>
              </a:defRPr>
            </a:lvl3pPr>
            <a:lvl4pPr lvl="3">
              <a:buNone/>
              <a:defRPr sz="1300">
                <a:latin typeface="Spectral"/>
                <a:ea typeface="Spectral"/>
                <a:cs typeface="Spectral"/>
                <a:sym typeface="Spectral"/>
              </a:defRPr>
            </a:lvl4pPr>
            <a:lvl5pPr lvl="4">
              <a:buNone/>
              <a:defRPr sz="1300">
                <a:latin typeface="Spectral"/>
                <a:ea typeface="Spectral"/>
                <a:cs typeface="Spectral"/>
                <a:sym typeface="Spectral"/>
              </a:defRPr>
            </a:lvl5pPr>
            <a:lvl6pPr lvl="5">
              <a:buNone/>
              <a:defRPr sz="1300">
                <a:latin typeface="Spectral"/>
                <a:ea typeface="Spectral"/>
                <a:cs typeface="Spectral"/>
                <a:sym typeface="Spectral"/>
              </a:defRPr>
            </a:lvl6pPr>
            <a:lvl7pPr lvl="6">
              <a:buNone/>
              <a:defRPr sz="1300">
                <a:latin typeface="Spectral"/>
                <a:ea typeface="Spectral"/>
                <a:cs typeface="Spectral"/>
                <a:sym typeface="Spectral"/>
              </a:defRPr>
            </a:lvl7pPr>
            <a:lvl8pPr lvl="7">
              <a:buNone/>
              <a:defRPr sz="1300">
                <a:latin typeface="Spectral"/>
                <a:ea typeface="Spectral"/>
                <a:cs typeface="Spectral"/>
                <a:sym typeface="Spectral"/>
              </a:defRPr>
            </a:lvl8pPr>
            <a:lvl9pPr lvl="8">
              <a:buNone/>
              <a:defRPr sz="1300">
                <a:latin typeface="Spectral"/>
                <a:ea typeface="Spectral"/>
                <a:cs typeface="Spectral"/>
                <a:sym typeface="Spectral"/>
              </a:defRPr>
            </a:lvl9pPr>
          </a:lstStyle>
          <a:p>
            <a:pPr indent="0" lvl="0" marL="0" rtl="0" algn="l">
              <a:spcBef>
                <a:spcPts val="0"/>
              </a:spcBef>
              <a:spcAft>
                <a:spcPts val="0"/>
              </a:spcAft>
              <a:buNone/>
            </a:pPr>
            <a:fld id="{00000000-1234-1234-1234-123412341234}" type="slidenum">
              <a:rPr lang="en"/>
              <a:t>‹#›</a:t>
            </a:fld>
            <a:endParaRPr/>
          </a:p>
        </p:txBody>
      </p:sp>
      <p:sp>
        <p:nvSpPr>
          <p:cNvPr id="400" name="Google Shape;400;p47"/>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1" name="Google Shape;401;p47"/>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02" name="Google Shape;402;p47"/>
          <p:cNvSpPr txBox="1"/>
          <p:nvPr>
            <p:ph idx="3"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03" name="Google Shape;403;p47"/>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404" name="Google Shape;404;p47"/>
          <p:cNvSpPr txBox="1"/>
          <p:nvPr>
            <p:ph idx="4"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p:cSld name="CUSTOM_2_1_1">
    <p:spTree>
      <p:nvGrpSpPr>
        <p:cNvPr id="405" name="Shape 405"/>
        <p:cNvGrpSpPr/>
        <p:nvPr/>
      </p:nvGrpSpPr>
      <p:grpSpPr>
        <a:xfrm>
          <a:off x="0" y="0"/>
          <a:ext cx="0" cy="0"/>
          <a:chOff x="0" y="0"/>
          <a:chExt cx="0" cy="0"/>
        </a:xfrm>
      </p:grpSpPr>
      <p:sp>
        <p:nvSpPr>
          <p:cNvPr id="406" name="Google Shape;406;p48"/>
          <p:cNvSpPr txBox="1"/>
          <p:nvPr>
            <p:ph idx="1" type="subTitle"/>
          </p:nvPr>
        </p:nvSpPr>
        <p:spPr>
          <a:xfrm>
            <a:off x="3933400"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7" name="Google Shape;407;p48"/>
          <p:cNvSpPr txBox="1"/>
          <p:nvPr>
            <p:ph idx="2" type="subTitle"/>
          </p:nvPr>
        </p:nvSpPr>
        <p:spPr>
          <a:xfrm>
            <a:off x="5174505"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8" name="Google Shape;408;p48"/>
          <p:cNvSpPr txBox="1"/>
          <p:nvPr>
            <p:ph idx="3" type="subTitle"/>
          </p:nvPr>
        </p:nvSpPr>
        <p:spPr>
          <a:xfrm>
            <a:off x="2692294"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09" name="Google Shape;409;p48"/>
          <p:cNvSpPr txBox="1"/>
          <p:nvPr>
            <p:ph idx="4" type="subTitle"/>
          </p:nvPr>
        </p:nvSpPr>
        <p:spPr>
          <a:xfrm>
            <a:off x="14549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10" name="Google Shape;410;p48"/>
          <p:cNvSpPr txBox="1"/>
          <p:nvPr>
            <p:ph idx="5" type="subTitle"/>
          </p:nvPr>
        </p:nvSpPr>
        <p:spPr>
          <a:xfrm>
            <a:off x="206286"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11" name="Google Shape;411;p48"/>
          <p:cNvSpPr txBox="1"/>
          <p:nvPr>
            <p:ph idx="6" type="subTitle"/>
          </p:nvPr>
        </p:nvSpPr>
        <p:spPr>
          <a:xfrm>
            <a:off x="641295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12" name="Google Shape;412;p48"/>
          <p:cNvSpPr txBox="1"/>
          <p:nvPr>
            <p:ph idx="7" type="subTitle"/>
          </p:nvPr>
        </p:nvSpPr>
        <p:spPr>
          <a:xfrm>
            <a:off x="7651409" y="1065775"/>
            <a:ext cx="5781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grpSp>
        <p:nvGrpSpPr>
          <p:cNvPr id="413" name="Google Shape;413;p48"/>
          <p:cNvGrpSpPr/>
          <p:nvPr/>
        </p:nvGrpSpPr>
        <p:grpSpPr>
          <a:xfrm>
            <a:off x="234275" y="1193325"/>
            <a:ext cx="8682900" cy="3704625"/>
            <a:chOff x="234275" y="1193325"/>
            <a:chExt cx="8682900" cy="3704625"/>
          </a:xfrm>
        </p:grpSpPr>
        <p:cxnSp>
          <p:nvCxnSpPr>
            <p:cNvPr id="414" name="Google Shape;414;p48"/>
            <p:cNvCxnSpPr/>
            <p:nvPr/>
          </p:nvCxnSpPr>
          <p:spPr>
            <a:xfrm>
              <a:off x="234275" y="4008300"/>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48"/>
            <p:cNvCxnSpPr/>
            <p:nvPr/>
          </p:nvCxnSpPr>
          <p:spPr>
            <a:xfrm>
              <a:off x="234275" y="3045563"/>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48"/>
            <p:cNvCxnSpPr/>
            <p:nvPr/>
          </p:nvCxnSpPr>
          <p:spPr>
            <a:xfrm>
              <a:off x="234275" y="2082825"/>
              <a:ext cx="8682900" cy="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48"/>
            <p:cNvCxnSpPr/>
            <p:nvPr/>
          </p:nvCxnSpPr>
          <p:spPr>
            <a:xfrm>
              <a:off x="14740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48"/>
            <p:cNvCxnSpPr/>
            <p:nvPr/>
          </p:nvCxnSpPr>
          <p:spPr>
            <a:xfrm>
              <a:off x="27132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48"/>
            <p:cNvCxnSpPr/>
            <p:nvPr/>
          </p:nvCxnSpPr>
          <p:spPr>
            <a:xfrm>
              <a:off x="39524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48"/>
            <p:cNvCxnSpPr/>
            <p:nvPr/>
          </p:nvCxnSpPr>
          <p:spPr>
            <a:xfrm>
              <a:off x="51916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48"/>
            <p:cNvCxnSpPr/>
            <p:nvPr/>
          </p:nvCxnSpPr>
          <p:spPr>
            <a:xfrm>
              <a:off x="6430800" y="1193550"/>
              <a:ext cx="0" cy="37044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48"/>
            <p:cNvCxnSpPr/>
            <p:nvPr/>
          </p:nvCxnSpPr>
          <p:spPr>
            <a:xfrm>
              <a:off x="7670000" y="1193550"/>
              <a:ext cx="0" cy="370440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48"/>
            <p:cNvSpPr/>
            <p:nvPr/>
          </p:nvSpPr>
          <p:spPr>
            <a:xfrm>
              <a:off x="234275" y="1193325"/>
              <a:ext cx="8675450" cy="3704450"/>
            </a:xfrm>
            <a:custGeom>
              <a:rect b="b" l="l" r="r" t="t"/>
              <a:pathLst>
                <a:path extrusionOk="0" h="148178" w="347018">
                  <a:moveTo>
                    <a:pt x="0" y="0"/>
                  </a:moveTo>
                  <a:lnTo>
                    <a:pt x="0" y="148178"/>
                  </a:lnTo>
                  <a:lnTo>
                    <a:pt x="347018" y="148178"/>
                  </a:lnTo>
                </a:path>
              </a:pathLst>
            </a:custGeom>
            <a:noFill/>
            <a:ln cap="flat" cmpd="sng" w="9525">
              <a:solidFill>
                <a:schemeClr val="accent2"/>
              </a:solidFill>
              <a:prstDash val="solid"/>
              <a:round/>
              <a:headEnd len="med" w="med" type="none"/>
              <a:tailEnd len="med" w="med" type="none"/>
            </a:ln>
          </p:spPr>
        </p:sp>
      </p:grpSp>
      <p:sp>
        <p:nvSpPr>
          <p:cNvPr id="424" name="Google Shape;424;p48"/>
          <p:cNvSpPr txBox="1"/>
          <p:nvPr>
            <p:ph idx="8"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25" name="Google Shape;425;p48"/>
          <p:cNvSpPr txBox="1"/>
          <p:nvPr>
            <p:ph idx="9"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26" name="Google Shape;426;p4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27" name="Google Shape;427;p48"/>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428" name="Google Shape;428;p48"/>
          <p:cNvSpPr txBox="1"/>
          <p:nvPr>
            <p:ph idx="1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29" name="Google Shape;429;p48"/>
          <p:cNvSpPr txBox="1"/>
          <p:nvPr>
            <p:ph idx="14" type="subTitle"/>
          </p:nvPr>
        </p:nvSpPr>
        <p:spPr>
          <a:xfrm>
            <a:off x="207975" y="1803028"/>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30" name="Google Shape;430;p48"/>
          <p:cNvSpPr txBox="1"/>
          <p:nvPr>
            <p:ph idx="15" type="subTitle"/>
          </p:nvPr>
        </p:nvSpPr>
        <p:spPr>
          <a:xfrm>
            <a:off x="207975" y="2765045"/>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31" name="Google Shape;431;p48"/>
          <p:cNvSpPr txBox="1"/>
          <p:nvPr>
            <p:ph idx="16" type="subTitle"/>
          </p:nvPr>
        </p:nvSpPr>
        <p:spPr>
          <a:xfrm>
            <a:off x="207975" y="3743075"/>
            <a:ext cx="539700" cy="2469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enses">
  <p:cSld name="CUSTOM_2_1_1_1">
    <p:spTree>
      <p:nvGrpSpPr>
        <p:cNvPr id="432" name="Shape 432"/>
        <p:cNvGrpSpPr/>
        <p:nvPr/>
      </p:nvGrpSpPr>
      <p:grpSpPr>
        <a:xfrm>
          <a:off x="0" y="0"/>
          <a:ext cx="0" cy="0"/>
          <a:chOff x="0" y="0"/>
          <a:chExt cx="0" cy="0"/>
        </a:xfrm>
      </p:grpSpPr>
      <p:sp>
        <p:nvSpPr>
          <p:cNvPr id="433" name="Google Shape;433;p49"/>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34" name="Google Shape;434;p49"/>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35" name="Google Shape;435;p4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36" name="Google Shape;436;p49"/>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437" name="Google Shape;437;p49"/>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s">
  <p:cSld name="CUSTOM_1_2">
    <p:spTree>
      <p:nvGrpSpPr>
        <p:cNvPr id="438" name="Shape 438"/>
        <p:cNvGrpSpPr/>
        <p:nvPr/>
      </p:nvGrpSpPr>
      <p:grpSpPr>
        <a:xfrm>
          <a:off x="0" y="0"/>
          <a:ext cx="0" cy="0"/>
          <a:chOff x="0" y="0"/>
          <a:chExt cx="0" cy="0"/>
        </a:xfrm>
      </p:grpSpPr>
      <p:sp>
        <p:nvSpPr>
          <p:cNvPr id="439" name="Google Shape;439;p50"/>
          <p:cNvSpPr/>
          <p:nvPr/>
        </p:nvSpPr>
        <p:spPr>
          <a:xfrm>
            <a:off x="4572125" y="-25"/>
            <a:ext cx="4572000" cy="123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40" name="Google Shape;440;p50"/>
          <p:cNvSpPr/>
          <p:nvPr/>
        </p:nvSpPr>
        <p:spPr>
          <a:xfrm>
            <a:off x="-75" y="-25"/>
            <a:ext cx="4572000" cy="353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41" name="Google Shape;441;p50"/>
          <p:cNvSpPr/>
          <p:nvPr/>
        </p:nvSpPr>
        <p:spPr>
          <a:xfrm>
            <a:off x="4572025" y="1234025"/>
            <a:ext cx="4572000" cy="39096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sz="9600">
              <a:solidFill>
                <a:srgbClr val="3C3D36"/>
              </a:solidFill>
              <a:latin typeface="Familjen Grotesk"/>
              <a:ea typeface="Familjen Grotesk"/>
              <a:cs typeface="Familjen Grotesk"/>
              <a:sym typeface="Familjen Grotesk"/>
            </a:endParaRPr>
          </a:p>
        </p:txBody>
      </p:sp>
      <p:sp>
        <p:nvSpPr>
          <p:cNvPr id="442" name="Google Shape;442;p50"/>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43" name="Google Shape;443;p50"/>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44" name="Google Shape;444;p50"/>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45" name="Google Shape;445;p50"/>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p:txBody>
      </p:sp>
      <p:sp>
        <p:nvSpPr>
          <p:cNvPr id="446" name="Google Shape;446;p50"/>
          <p:cNvSpPr txBox="1"/>
          <p:nvPr>
            <p:ph idx="3" type="body"/>
          </p:nvPr>
        </p:nvSpPr>
        <p:spPr>
          <a:xfrm>
            <a:off x="201875" y="1328225"/>
            <a:ext cx="2888700" cy="18537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47" name="Google Shape;447;p50"/>
          <p:cNvSpPr/>
          <p:nvPr/>
        </p:nvSpPr>
        <p:spPr>
          <a:xfrm>
            <a:off x="-75" y="3531275"/>
            <a:ext cx="4572000" cy="1611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48" name="Google Shape;448;p50"/>
          <p:cNvSpPr txBox="1"/>
          <p:nvPr>
            <p:ph idx="4" type="title"/>
          </p:nvPr>
        </p:nvSpPr>
        <p:spPr>
          <a:xfrm>
            <a:off x="1775" y="3706500"/>
            <a:ext cx="45720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p:txBody>
      </p:sp>
      <p:sp>
        <p:nvSpPr>
          <p:cNvPr id="449" name="Google Shape;449;p50"/>
          <p:cNvSpPr txBox="1"/>
          <p:nvPr>
            <p:ph idx="5" type="title"/>
          </p:nvPr>
        </p:nvSpPr>
        <p:spPr>
          <a:xfrm>
            <a:off x="4572025" y="1410802"/>
            <a:ext cx="45720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p:txBody>
      </p:sp>
      <p:sp>
        <p:nvSpPr>
          <p:cNvPr id="450" name="Google Shape;450;p50"/>
          <p:cNvSpPr txBox="1"/>
          <p:nvPr>
            <p:ph idx="6" type="subTitle"/>
          </p:nvPr>
        </p:nvSpPr>
        <p:spPr>
          <a:xfrm>
            <a:off x="4620125" y="2279600"/>
            <a:ext cx="3623400" cy="548700"/>
          </a:xfrm>
          <a:prstGeom prst="rect">
            <a:avLst/>
          </a:prstGeom>
        </p:spPr>
        <p:txBody>
          <a:bodyPr anchorCtr="0" anchor="t" bIns="91425" lIns="91425" spcFirstLastPara="1" rIns="91425" wrap="square" tIns="91425">
            <a:no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1" name="Google Shape;451;p50"/>
          <p:cNvSpPr txBox="1"/>
          <p:nvPr>
            <p:ph idx="7" type="subTitle"/>
          </p:nvPr>
        </p:nvSpPr>
        <p:spPr>
          <a:xfrm>
            <a:off x="90675" y="4563600"/>
            <a:ext cx="2888700" cy="451500"/>
          </a:xfrm>
          <a:prstGeom prst="rect">
            <a:avLst/>
          </a:prstGeom>
        </p:spPr>
        <p:txBody>
          <a:bodyPr anchorCtr="0" anchor="t" bIns="91425" lIns="91425" spcFirstLastPara="1" rIns="91425" wrap="square" tIns="91425">
            <a:no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92">
          <p15:clr>
            <a:srgbClr val="FA7B17"/>
          </p15:clr>
        </p15:guide>
        <p15:guide id="2" orient="horz" pos="3048">
          <p15:clr>
            <a:srgbClr val="FA7B17"/>
          </p15:clr>
        </p15:guide>
        <p15:guide id="3" pos="314">
          <p15:clr>
            <a:srgbClr val="FA7B17"/>
          </p15:clr>
        </p15:guide>
        <p15:guide id="4" pos="5446">
          <p15:clr>
            <a:srgbClr val="FA7B17"/>
          </p15:clr>
        </p15:guide>
        <p15:guide id="5" pos="567">
          <p15:clr>
            <a:srgbClr val="FA7B17"/>
          </p15:clr>
        </p15:guide>
        <p15:guide id="6" pos="757">
          <p15:clr>
            <a:srgbClr val="FA7B17"/>
          </p15:clr>
        </p15:guide>
        <p15:guide id="7" pos="1011">
          <p15:clr>
            <a:srgbClr val="FA7B17"/>
          </p15:clr>
        </p15:guide>
        <p15:guide id="8" pos="1201">
          <p15:clr>
            <a:srgbClr val="FA7B17"/>
          </p15:clr>
        </p15:guide>
        <p15:guide id="9" pos="1454">
          <p15:clr>
            <a:srgbClr val="FA7B17"/>
          </p15:clr>
        </p15:guide>
        <p15:guide id="10" pos="1644">
          <p15:clr>
            <a:srgbClr val="FA7B17"/>
          </p15:clr>
        </p15:guide>
        <p15:guide id="11" pos="1898">
          <p15:clr>
            <a:srgbClr val="FA7B17"/>
          </p15:clr>
        </p15:guide>
        <p15:guide id="12" pos="2088">
          <p15:clr>
            <a:srgbClr val="FA7B17"/>
          </p15:clr>
        </p15:guide>
        <p15:guide id="13" pos="2341">
          <p15:clr>
            <a:srgbClr val="FA7B17"/>
          </p15:clr>
        </p15:guide>
        <p15:guide id="14" pos="2532">
          <p15:clr>
            <a:srgbClr val="FA7B17"/>
          </p15:clr>
        </p15:guide>
        <p15:guide id="15" pos="2785">
          <p15:clr>
            <a:srgbClr val="FA7B17"/>
          </p15:clr>
        </p15:guide>
        <p15:guide id="16" pos="2975">
          <p15:clr>
            <a:srgbClr val="FA7B17"/>
          </p15:clr>
        </p15:guide>
        <p15:guide id="17" pos="3228">
          <p15:clr>
            <a:srgbClr val="FA7B17"/>
          </p15:clr>
        </p15:guide>
        <p15:guide id="18" pos="3419">
          <p15:clr>
            <a:srgbClr val="FA7B17"/>
          </p15:clr>
        </p15:guide>
        <p15:guide id="19" pos="3672">
          <p15:clr>
            <a:srgbClr val="FA7B17"/>
          </p15:clr>
        </p15:guide>
        <p15:guide id="20" pos="3862">
          <p15:clr>
            <a:srgbClr val="FA7B17"/>
          </p15:clr>
        </p15:guide>
        <p15:guide id="21" pos="4116">
          <p15:clr>
            <a:srgbClr val="FA7B17"/>
          </p15:clr>
        </p15:guide>
        <p15:guide id="22" pos="4306">
          <p15:clr>
            <a:srgbClr val="FA7B17"/>
          </p15:clr>
        </p15:guide>
        <p15:guide id="23" pos="4559">
          <p15:clr>
            <a:srgbClr val="FA7B17"/>
          </p15:clr>
        </p15:guide>
        <p15:guide id="24" pos="4749">
          <p15:clr>
            <a:srgbClr val="FA7B17"/>
          </p15:clr>
        </p15:guide>
        <p15:guide id="25" pos="5003">
          <p15:clr>
            <a:srgbClr val="FA7B17"/>
          </p15:clr>
        </p15:guide>
        <p15:guide id="26" pos="5193">
          <p15:clr>
            <a:srgbClr val="FA7B17"/>
          </p15:clr>
        </p15:guide>
        <p15:guide id="27" orient="horz" pos="837">
          <p15:clr>
            <a:srgbClr val="FA7B17"/>
          </p15:clr>
        </p15:guide>
        <p15:guide id="28" orient="horz" pos="2312">
          <p15:clr>
            <a:srgbClr val="FA7B17"/>
          </p15:clr>
        </p15:guide>
        <p15:guide id="29" orient="horz" pos="2405">
          <p15:clr>
            <a:srgbClr val="FA7B17"/>
          </p15:clr>
        </p15:guide>
        <p15:guide id="30" orient="horz" pos="929">
          <p15:clr>
            <a:srgbClr val="FA7B17"/>
          </p15:clr>
        </p15:guide>
        <p15:guide id="31" orient="horz" pos="1574">
          <p15:clr>
            <a:srgbClr val="FA7B17"/>
          </p15:clr>
        </p15:guide>
        <p15:guide id="32" orient="horz" pos="1666">
          <p15:clr>
            <a:srgbClr val="FA7B17"/>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amping Up">
  <p:cSld name="TITLE_1_1_1">
    <p:spTree>
      <p:nvGrpSpPr>
        <p:cNvPr id="452" name="Shape 452"/>
        <p:cNvGrpSpPr/>
        <p:nvPr/>
      </p:nvGrpSpPr>
      <p:grpSpPr>
        <a:xfrm>
          <a:off x="0" y="0"/>
          <a:ext cx="0" cy="0"/>
          <a:chOff x="0" y="0"/>
          <a:chExt cx="0" cy="0"/>
        </a:xfrm>
      </p:grpSpPr>
      <p:sp>
        <p:nvSpPr>
          <p:cNvPr id="453" name="Google Shape;453;p51"/>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54" name="Google Shape;454;p51"/>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55" name="Google Shape;455;p51"/>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56" name="Google Shape;456;p51"/>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erarchy">
  <p:cSld name="CUSTOM_4">
    <p:spTree>
      <p:nvGrpSpPr>
        <p:cNvPr id="457" name="Shape 457"/>
        <p:cNvGrpSpPr/>
        <p:nvPr/>
      </p:nvGrpSpPr>
      <p:grpSpPr>
        <a:xfrm>
          <a:off x="0" y="0"/>
          <a:ext cx="0" cy="0"/>
          <a:chOff x="0" y="0"/>
          <a:chExt cx="0" cy="0"/>
        </a:xfrm>
      </p:grpSpPr>
      <p:sp>
        <p:nvSpPr>
          <p:cNvPr id="458" name="Google Shape;458;p52"/>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59" name="Google Shape;459;p52"/>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60" name="Google Shape;460;p5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61" name="Google Shape;461;p52"/>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62" name="Google Shape;462;p52"/>
          <p:cNvSpPr txBox="1"/>
          <p:nvPr>
            <p:ph idx="3" type="body"/>
          </p:nvPr>
        </p:nvSpPr>
        <p:spPr>
          <a:xfrm>
            <a:off x="5172399" y="349775"/>
            <a:ext cx="3721800" cy="707100"/>
          </a:xfrm>
          <a:prstGeom prst="rect">
            <a:avLst/>
          </a:prstGeom>
        </p:spPr>
        <p:txBody>
          <a:bodyPr anchorCtr="0" anchor="t" bIns="0" lIns="0" spcFirstLastPara="1" rIns="0"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nding">
  <p:cSld name="CUSTOM_2_1_1_1_1_1_1_1">
    <p:spTree>
      <p:nvGrpSpPr>
        <p:cNvPr id="463" name="Shape 463"/>
        <p:cNvGrpSpPr/>
        <p:nvPr/>
      </p:nvGrpSpPr>
      <p:grpSpPr>
        <a:xfrm>
          <a:off x="0" y="0"/>
          <a:ext cx="0" cy="0"/>
          <a:chOff x="0" y="0"/>
          <a:chExt cx="0" cy="0"/>
        </a:xfrm>
      </p:grpSpPr>
      <p:sp>
        <p:nvSpPr>
          <p:cNvPr id="464" name="Google Shape;464;p53"/>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65" name="Google Shape;465;p53"/>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66" name="Google Shape;466;p53"/>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67" name="Google Shape;467;p53"/>
          <p:cNvSpPr txBox="1"/>
          <p:nvPr>
            <p:ph type="title"/>
          </p:nvPr>
        </p:nvSpPr>
        <p:spPr>
          <a:xfrm>
            <a:off x="73152" y="335300"/>
            <a:ext cx="44487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68" name="Google Shape;468;p53"/>
          <p:cNvSpPr txBox="1"/>
          <p:nvPr>
            <p:ph idx="3" type="subTitle"/>
          </p:nvPr>
        </p:nvSpPr>
        <p:spPr>
          <a:xfrm>
            <a:off x="5799441" y="1594150"/>
            <a:ext cx="2616000" cy="276000"/>
          </a:xfrm>
          <a:prstGeom prst="rect">
            <a:avLst/>
          </a:prstGeom>
        </p:spPr>
        <p:txBody>
          <a:bodyPr anchorCtr="0" anchor="t" bIns="0" lIns="0" spcFirstLastPara="1" rIns="0" wrap="square" tIns="0">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9" name="Google Shape;469;p53"/>
          <p:cNvSpPr txBox="1"/>
          <p:nvPr>
            <p:ph idx="4" type="body"/>
          </p:nvPr>
        </p:nvSpPr>
        <p:spPr>
          <a:xfrm>
            <a:off x="5799450" y="2143800"/>
            <a:ext cx="2992800" cy="14967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tlook">
  <p:cSld name="TITLE_2_1_1_1">
    <p:spTree>
      <p:nvGrpSpPr>
        <p:cNvPr id="470" name="Shape 470"/>
        <p:cNvGrpSpPr/>
        <p:nvPr/>
      </p:nvGrpSpPr>
      <p:grpSpPr>
        <a:xfrm>
          <a:off x="0" y="0"/>
          <a:ext cx="0" cy="0"/>
          <a:chOff x="0" y="0"/>
          <a:chExt cx="0" cy="0"/>
        </a:xfrm>
      </p:grpSpPr>
      <p:sp>
        <p:nvSpPr>
          <p:cNvPr id="471" name="Google Shape;471;p54"/>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472" name="Google Shape;472;p54"/>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473" name="Google Shape;473;p5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74" name="Google Shape;474;p54"/>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600"/>
              <a:buNone/>
              <a:defRPr sz="56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sp>
        <p:nvSpPr>
          <p:cNvPr id="475" name="Google Shape;475;p54"/>
          <p:cNvSpPr txBox="1"/>
          <p:nvPr>
            <p:ph idx="3" type="body"/>
          </p:nvPr>
        </p:nvSpPr>
        <p:spPr>
          <a:xfrm>
            <a:off x="1776150" y="1206375"/>
            <a:ext cx="4078500" cy="2514600"/>
          </a:xfrm>
          <a:prstGeom prst="rect">
            <a:avLst/>
          </a:prstGeom>
        </p:spPr>
        <p:txBody>
          <a:bodyPr anchorCtr="0" anchor="t" bIns="0" lIns="0" spcFirstLastPara="1" rIns="0"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sz="1400">
                <a:solidFill>
                  <a:schemeClr val="lt1"/>
                </a:solidFill>
              </a:defRPr>
            </a:lvl2pPr>
            <a:lvl3pPr indent="-317500" lvl="2" marL="1371600">
              <a:spcBef>
                <a:spcPts val="0"/>
              </a:spcBef>
              <a:spcAft>
                <a:spcPts val="0"/>
              </a:spcAft>
              <a:buClr>
                <a:schemeClr val="lt1"/>
              </a:buClr>
              <a:buSzPts val="1400"/>
              <a:buChar char="■"/>
              <a:defRPr sz="1400">
                <a:solidFill>
                  <a:schemeClr val="lt1"/>
                </a:solidFill>
              </a:defRPr>
            </a:lvl3pPr>
            <a:lvl4pPr indent="-317500" lvl="3" marL="1828800">
              <a:spcBef>
                <a:spcPts val="0"/>
              </a:spcBef>
              <a:spcAft>
                <a:spcPts val="0"/>
              </a:spcAft>
              <a:buClr>
                <a:schemeClr val="lt1"/>
              </a:buClr>
              <a:buSzPts val="1400"/>
              <a:buChar char="●"/>
              <a:defRPr sz="1400">
                <a:solidFill>
                  <a:schemeClr val="lt1"/>
                </a:solidFill>
              </a:defRPr>
            </a:lvl4pPr>
            <a:lvl5pPr indent="-317500" lvl="4" marL="2286000">
              <a:spcBef>
                <a:spcPts val="0"/>
              </a:spcBef>
              <a:spcAft>
                <a:spcPts val="0"/>
              </a:spcAft>
              <a:buClr>
                <a:schemeClr val="lt1"/>
              </a:buClr>
              <a:buSzPts val="1400"/>
              <a:buChar char="○"/>
              <a:defRPr sz="1400">
                <a:solidFill>
                  <a:schemeClr val="lt1"/>
                </a:solidFill>
              </a:defRPr>
            </a:lvl5pPr>
            <a:lvl6pPr indent="-317500" lvl="5" marL="2743200">
              <a:spcBef>
                <a:spcPts val="0"/>
              </a:spcBef>
              <a:spcAft>
                <a:spcPts val="0"/>
              </a:spcAft>
              <a:buClr>
                <a:schemeClr val="lt1"/>
              </a:buClr>
              <a:buSzPts val="1400"/>
              <a:buChar char="■"/>
              <a:defRPr sz="1400">
                <a:solidFill>
                  <a:schemeClr val="lt1"/>
                </a:solidFill>
              </a:defRPr>
            </a:lvl6pPr>
            <a:lvl7pPr indent="-317500" lvl="6" marL="3200400">
              <a:spcBef>
                <a:spcPts val="0"/>
              </a:spcBef>
              <a:spcAft>
                <a:spcPts val="0"/>
              </a:spcAft>
              <a:buClr>
                <a:schemeClr val="lt1"/>
              </a:buClr>
              <a:buSzPts val="1400"/>
              <a:buChar char="●"/>
              <a:defRPr sz="1400">
                <a:solidFill>
                  <a:schemeClr val="lt1"/>
                </a:solidFill>
              </a:defRPr>
            </a:lvl7pPr>
            <a:lvl8pPr indent="-317500" lvl="7" marL="3657600">
              <a:spcBef>
                <a:spcPts val="0"/>
              </a:spcBef>
              <a:spcAft>
                <a:spcPts val="0"/>
              </a:spcAft>
              <a:buClr>
                <a:schemeClr val="lt1"/>
              </a:buClr>
              <a:buSzPts val="1400"/>
              <a:buChar char="○"/>
              <a:defRPr sz="1400">
                <a:solidFill>
                  <a:schemeClr val="lt1"/>
                </a:solidFill>
              </a:defRPr>
            </a:lvl8pPr>
            <a:lvl9pPr indent="-317500" lvl="8" marL="4114800">
              <a:spcBef>
                <a:spcPts val="0"/>
              </a:spcBef>
              <a:spcAft>
                <a:spcPts val="0"/>
              </a:spcAft>
              <a:buClr>
                <a:schemeClr val="lt1"/>
              </a:buClr>
              <a:buSzPts val="1400"/>
              <a:buChar char="■"/>
              <a:defRPr sz="1400">
                <a:solidFill>
                  <a:schemeClr val="lt1"/>
                </a:solidFill>
              </a:defRPr>
            </a:lvl9pPr>
          </a:lstStyle>
          <a:p/>
        </p:txBody>
      </p:sp>
      <p:sp>
        <p:nvSpPr>
          <p:cNvPr id="476" name="Google Shape;476;p54"/>
          <p:cNvSpPr/>
          <p:nvPr>
            <p:ph idx="4" type="pic"/>
          </p:nvPr>
        </p:nvSpPr>
        <p:spPr>
          <a:xfrm>
            <a:off x="3801625" y="3595950"/>
            <a:ext cx="5342400" cy="15477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4 Column ">
  <p:cSld name="TITLE_2_1_1_1_1">
    <p:spTree>
      <p:nvGrpSpPr>
        <p:cNvPr id="477" name="Shape 477"/>
        <p:cNvGrpSpPr/>
        <p:nvPr/>
      </p:nvGrpSpPr>
      <p:grpSpPr>
        <a:xfrm>
          <a:off x="0" y="0"/>
          <a:ext cx="0" cy="0"/>
          <a:chOff x="0" y="0"/>
          <a:chExt cx="0" cy="0"/>
        </a:xfrm>
      </p:grpSpPr>
      <p:sp>
        <p:nvSpPr>
          <p:cNvPr id="478" name="Google Shape;478;p55"/>
          <p:cNvSpPr/>
          <p:nvPr/>
        </p:nvSpPr>
        <p:spPr>
          <a:xfrm>
            <a:off x="6860750" y="1226475"/>
            <a:ext cx="22896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79" name="Google Shape;479;p55"/>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480" name="Google Shape;480;p55"/>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481" name="Google Shape;481;p5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482" name="Google Shape;482;p55"/>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483" name="Google Shape;483;p55"/>
          <p:cNvSpPr/>
          <p:nvPr/>
        </p:nvSpPr>
        <p:spPr>
          <a:xfrm>
            <a:off x="0" y="1226475"/>
            <a:ext cx="22896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84" name="Google Shape;484;p55"/>
          <p:cNvSpPr/>
          <p:nvPr/>
        </p:nvSpPr>
        <p:spPr>
          <a:xfrm>
            <a:off x="2289600" y="1226475"/>
            <a:ext cx="22896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85" name="Google Shape;485;p55"/>
          <p:cNvSpPr/>
          <p:nvPr/>
        </p:nvSpPr>
        <p:spPr>
          <a:xfrm>
            <a:off x="4579200" y="1226475"/>
            <a:ext cx="22896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486" name="Google Shape;486;p55"/>
          <p:cNvSpPr txBox="1"/>
          <p:nvPr>
            <p:ph idx="3" type="subTitle"/>
          </p:nvPr>
        </p:nvSpPr>
        <p:spPr>
          <a:xfrm>
            <a:off x="205725" y="2736600"/>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87" name="Google Shape;487;p55"/>
          <p:cNvSpPr txBox="1"/>
          <p:nvPr>
            <p:ph idx="4" type="body"/>
          </p:nvPr>
        </p:nvSpPr>
        <p:spPr>
          <a:xfrm>
            <a:off x="205700" y="3291860"/>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88" name="Google Shape;488;p55"/>
          <p:cNvSpPr txBox="1"/>
          <p:nvPr>
            <p:ph idx="5" type="subTitle"/>
          </p:nvPr>
        </p:nvSpPr>
        <p:spPr>
          <a:xfrm>
            <a:off x="2509242"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89" name="Google Shape;489;p55"/>
          <p:cNvSpPr txBox="1"/>
          <p:nvPr>
            <p:ph idx="6" type="body"/>
          </p:nvPr>
        </p:nvSpPr>
        <p:spPr>
          <a:xfrm>
            <a:off x="2509217"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90" name="Google Shape;490;p55"/>
          <p:cNvSpPr txBox="1"/>
          <p:nvPr>
            <p:ph idx="7" type="subTitle"/>
          </p:nvPr>
        </p:nvSpPr>
        <p:spPr>
          <a:xfrm>
            <a:off x="4813008"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91" name="Google Shape;491;p55"/>
          <p:cNvSpPr txBox="1"/>
          <p:nvPr>
            <p:ph idx="8" type="body"/>
          </p:nvPr>
        </p:nvSpPr>
        <p:spPr>
          <a:xfrm>
            <a:off x="4812983"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92" name="Google Shape;492;p55"/>
          <p:cNvSpPr txBox="1"/>
          <p:nvPr>
            <p:ph idx="9" type="subTitle"/>
          </p:nvPr>
        </p:nvSpPr>
        <p:spPr>
          <a:xfrm>
            <a:off x="7091930" y="2736625"/>
            <a:ext cx="18273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493" name="Google Shape;493;p55"/>
          <p:cNvSpPr txBox="1"/>
          <p:nvPr>
            <p:ph idx="13" type="body"/>
          </p:nvPr>
        </p:nvSpPr>
        <p:spPr>
          <a:xfrm>
            <a:off x="7091905" y="3291885"/>
            <a:ext cx="18273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494" name="Google Shape;494;p55"/>
          <p:cNvSpPr/>
          <p:nvPr>
            <p:ph idx="14" type="pic"/>
          </p:nvPr>
        </p:nvSpPr>
        <p:spPr>
          <a:xfrm>
            <a:off x="183850" y="1481700"/>
            <a:ext cx="994200" cy="994200"/>
          </a:xfrm>
          <a:prstGeom prst="rect">
            <a:avLst/>
          </a:prstGeom>
          <a:noFill/>
          <a:ln>
            <a:noFill/>
          </a:ln>
        </p:spPr>
      </p:sp>
      <p:sp>
        <p:nvSpPr>
          <p:cNvPr id="495" name="Google Shape;495;p55"/>
          <p:cNvSpPr/>
          <p:nvPr>
            <p:ph idx="15" type="pic"/>
          </p:nvPr>
        </p:nvSpPr>
        <p:spPr>
          <a:xfrm>
            <a:off x="2509225" y="1481700"/>
            <a:ext cx="994200" cy="994200"/>
          </a:xfrm>
          <a:prstGeom prst="rect">
            <a:avLst/>
          </a:prstGeom>
          <a:noFill/>
          <a:ln>
            <a:noFill/>
          </a:ln>
        </p:spPr>
      </p:sp>
      <p:sp>
        <p:nvSpPr>
          <p:cNvPr id="496" name="Google Shape;496;p55"/>
          <p:cNvSpPr/>
          <p:nvPr>
            <p:ph idx="16" type="pic"/>
          </p:nvPr>
        </p:nvSpPr>
        <p:spPr>
          <a:xfrm>
            <a:off x="4812975" y="1481700"/>
            <a:ext cx="994200" cy="994200"/>
          </a:xfrm>
          <a:prstGeom prst="rect">
            <a:avLst/>
          </a:prstGeom>
          <a:noFill/>
          <a:ln>
            <a:noFill/>
          </a:ln>
        </p:spPr>
      </p:sp>
      <p:sp>
        <p:nvSpPr>
          <p:cNvPr id="497" name="Google Shape;497;p55"/>
          <p:cNvSpPr/>
          <p:nvPr>
            <p:ph idx="17" type="pic"/>
          </p:nvPr>
        </p:nvSpPr>
        <p:spPr>
          <a:xfrm>
            <a:off x="7091900" y="1481700"/>
            <a:ext cx="994200" cy="994200"/>
          </a:xfrm>
          <a:prstGeom prst="rect">
            <a:avLst/>
          </a:prstGeom>
          <a:no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5 Column">
  <p:cSld name="TITLE_2_1_1_1_1_2">
    <p:spTree>
      <p:nvGrpSpPr>
        <p:cNvPr id="498" name="Shape 498"/>
        <p:cNvGrpSpPr/>
        <p:nvPr/>
      </p:nvGrpSpPr>
      <p:grpSpPr>
        <a:xfrm>
          <a:off x="0" y="0"/>
          <a:ext cx="0" cy="0"/>
          <a:chOff x="0" y="0"/>
          <a:chExt cx="0" cy="0"/>
        </a:xfrm>
      </p:grpSpPr>
      <p:sp>
        <p:nvSpPr>
          <p:cNvPr id="499" name="Google Shape;499;p56"/>
          <p:cNvSpPr/>
          <p:nvPr/>
        </p:nvSpPr>
        <p:spPr>
          <a:xfrm>
            <a:off x="0" y="1226475"/>
            <a:ext cx="18288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0" name="Google Shape;500;p56"/>
          <p:cNvSpPr/>
          <p:nvPr/>
        </p:nvSpPr>
        <p:spPr>
          <a:xfrm>
            <a:off x="1828799" y="1226475"/>
            <a:ext cx="18288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1" name="Google Shape;501;p56"/>
          <p:cNvSpPr/>
          <p:nvPr/>
        </p:nvSpPr>
        <p:spPr>
          <a:xfrm>
            <a:off x="3657599" y="1226475"/>
            <a:ext cx="18288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2" name="Google Shape;502;p56"/>
          <p:cNvSpPr/>
          <p:nvPr/>
        </p:nvSpPr>
        <p:spPr>
          <a:xfrm>
            <a:off x="5486408" y="1226475"/>
            <a:ext cx="18288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3" name="Google Shape;503;p56"/>
          <p:cNvSpPr/>
          <p:nvPr/>
        </p:nvSpPr>
        <p:spPr>
          <a:xfrm>
            <a:off x="7315192" y="1226475"/>
            <a:ext cx="18288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04" name="Google Shape;504;p56"/>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05" name="Google Shape;505;p56"/>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06" name="Google Shape;506;p5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07" name="Google Shape;507;p56"/>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08" name="Google Shape;508;p56"/>
          <p:cNvSpPr txBox="1"/>
          <p:nvPr>
            <p:ph idx="3" type="subTitle"/>
          </p:nvPr>
        </p:nvSpPr>
        <p:spPr>
          <a:xfrm>
            <a:off x="205720"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09" name="Google Shape;509;p56"/>
          <p:cNvSpPr txBox="1"/>
          <p:nvPr>
            <p:ph idx="4" type="body"/>
          </p:nvPr>
        </p:nvSpPr>
        <p:spPr>
          <a:xfrm>
            <a:off x="205700"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10" name="Google Shape;510;p56"/>
          <p:cNvSpPr/>
          <p:nvPr>
            <p:ph idx="5" type="pic"/>
          </p:nvPr>
        </p:nvSpPr>
        <p:spPr>
          <a:xfrm>
            <a:off x="183850" y="1481700"/>
            <a:ext cx="994200" cy="994200"/>
          </a:xfrm>
          <a:prstGeom prst="rect">
            <a:avLst/>
          </a:prstGeom>
          <a:noFill/>
          <a:ln>
            <a:noFill/>
          </a:ln>
        </p:spPr>
      </p:sp>
      <p:sp>
        <p:nvSpPr>
          <p:cNvPr id="511" name="Google Shape;511;p56"/>
          <p:cNvSpPr/>
          <p:nvPr>
            <p:ph idx="6" type="pic"/>
          </p:nvPr>
        </p:nvSpPr>
        <p:spPr>
          <a:xfrm>
            <a:off x="2023222" y="1481700"/>
            <a:ext cx="994200" cy="994200"/>
          </a:xfrm>
          <a:prstGeom prst="rect">
            <a:avLst/>
          </a:prstGeom>
          <a:noFill/>
          <a:ln>
            <a:noFill/>
          </a:ln>
        </p:spPr>
      </p:sp>
      <p:sp>
        <p:nvSpPr>
          <p:cNvPr id="512" name="Google Shape;512;p56"/>
          <p:cNvSpPr/>
          <p:nvPr>
            <p:ph idx="7" type="pic"/>
          </p:nvPr>
        </p:nvSpPr>
        <p:spPr>
          <a:xfrm>
            <a:off x="3852019" y="1481700"/>
            <a:ext cx="994200" cy="994200"/>
          </a:xfrm>
          <a:prstGeom prst="rect">
            <a:avLst/>
          </a:prstGeom>
          <a:noFill/>
          <a:ln>
            <a:noFill/>
          </a:ln>
        </p:spPr>
      </p:sp>
      <p:sp>
        <p:nvSpPr>
          <p:cNvPr id="513" name="Google Shape;513;p56"/>
          <p:cNvSpPr/>
          <p:nvPr>
            <p:ph idx="8" type="pic"/>
          </p:nvPr>
        </p:nvSpPr>
        <p:spPr>
          <a:xfrm>
            <a:off x="5680816" y="1481700"/>
            <a:ext cx="994200" cy="994200"/>
          </a:xfrm>
          <a:prstGeom prst="rect">
            <a:avLst/>
          </a:prstGeom>
          <a:noFill/>
          <a:ln>
            <a:noFill/>
          </a:ln>
        </p:spPr>
      </p:sp>
      <p:sp>
        <p:nvSpPr>
          <p:cNvPr id="514" name="Google Shape;514;p56"/>
          <p:cNvSpPr/>
          <p:nvPr>
            <p:ph idx="9" type="pic"/>
          </p:nvPr>
        </p:nvSpPr>
        <p:spPr>
          <a:xfrm>
            <a:off x="7509613" y="1481700"/>
            <a:ext cx="994200" cy="994200"/>
          </a:xfrm>
          <a:prstGeom prst="rect">
            <a:avLst/>
          </a:prstGeom>
          <a:noFill/>
          <a:ln>
            <a:noFill/>
          </a:ln>
        </p:spPr>
      </p:sp>
      <p:sp>
        <p:nvSpPr>
          <p:cNvPr id="515" name="Google Shape;515;p56"/>
          <p:cNvSpPr txBox="1"/>
          <p:nvPr>
            <p:ph idx="13" type="subTitle"/>
          </p:nvPr>
        </p:nvSpPr>
        <p:spPr>
          <a:xfrm>
            <a:off x="20301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16" name="Google Shape;516;p56"/>
          <p:cNvSpPr txBox="1"/>
          <p:nvPr>
            <p:ph idx="14" type="body"/>
          </p:nvPr>
        </p:nvSpPr>
        <p:spPr>
          <a:xfrm>
            <a:off x="20300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17" name="Google Shape;517;p56"/>
          <p:cNvSpPr txBox="1"/>
          <p:nvPr>
            <p:ph idx="15" type="subTitle"/>
          </p:nvPr>
        </p:nvSpPr>
        <p:spPr>
          <a:xfrm>
            <a:off x="38589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18" name="Google Shape;518;p56"/>
          <p:cNvSpPr txBox="1"/>
          <p:nvPr>
            <p:ph idx="16" type="body"/>
          </p:nvPr>
        </p:nvSpPr>
        <p:spPr>
          <a:xfrm>
            <a:off x="38588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19" name="Google Shape;519;p56"/>
          <p:cNvSpPr txBox="1"/>
          <p:nvPr>
            <p:ph idx="17" type="subTitle"/>
          </p:nvPr>
        </p:nvSpPr>
        <p:spPr>
          <a:xfrm>
            <a:off x="56877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20" name="Google Shape;520;p56"/>
          <p:cNvSpPr txBox="1"/>
          <p:nvPr>
            <p:ph idx="18" type="body"/>
          </p:nvPr>
        </p:nvSpPr>
        <p:spPr>
          <a:xfrm>
            <a:off x="56876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21" name="Google Shape;521;p56"/>
          <p:cNvSpPr txBox="1"/>
          <p:nvPr>
            <p:ph idx="19" type="subTitle"/>
          </p:nvPr>
        </p:nvSpPr>
        <p:spPr>
          <a:xfrm>
            <a:off x="7516507" y="2508000"/>
            <a:ext cx="14262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22" name="Google Shape;522;p56"/>
          <p:cNvSpPr txBox="1"/>
          <p:nvPr>
            <p:ph idx="20" type="body"/>
          </p:nvPr>
        </p:nvSpPr>
        <p:spPr>
          <a:xfrm>
            <a:off x="7516488" y="3063257"/>
            <a:ext cx="1426200" cy="15822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6 Column">
  <p:cSld name="TITLE_2_1_1_1_1_2_1">
    <p:spTree>
      <p:nvGrpSpPr>
        <p:cNvPr id="523" name="Shape 523"/>
        <p:cNvGrpSpPr/>
        <p:nvPr/>
      </p:nvGrpSpPr>
      <p:grpSpPr>
        <a:xfrm>
          <a:off x="0" y="0"/>
          <a:ext cx="0" cy="0"/>
          <a:chOff x="0" y="0"/>
          <a:chExt cx="0" cy="0"/>
        </a:xfrm>
      </p:grpSpPr>
      <p:sp>
        <p:nvSpPr>
          <p:cNvPr id="524" name="Google Shape;524;p57"/>
          <p:cNvSpPr/>
          <p:nvPr/>
        </p:nvSpPr>
        <p:spPr>
          <a:xfrm>
            <a:off x="0" y="1226475"/>
            <a:ext cx="1524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25" name="Google Shape;525;p57"/>
          <p:cNvSpPr/>
          <p:nvPr/>
        </p:nvSpPr>
        <p:spPr>
          <a:xfrm>
            <a:off x="1523982" y="1226475"/>
            <a:ext cx="1524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26" name="Google Shape;526;p57"/>
          <p:cNvSpPr/>
          <p:nvPr/>
        </p:nvSpPr>
        <p:spPr>
          <a:xfrm>
            <a:off x="3047964" y="1226475"/>
            <a:ext cx="1524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27" name="Google Shape;527;p57"/>
          <p:cNvSpPr/>
          <p:nvPr/>
        </p:nvSpPr>
        <p:spPr>
          <a:xfrm>
            <a:off x="4571955" y="1226475"/>
            <a:ext cx="1524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28" name="Google Shape;528;p57"/>
          <p:cNvSpPr/>
          <p:nvPr/>
        </p:nvSpPr>
        <p:spPr>
          <a:xfrm>
            <a:off x="6095925" y="1226475"/>
            <a:ext cx="1524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29" name="Google Shape;529;p57"/>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30" name="Google Shape;530;p57"/>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31" name="Google Shape;531;p57"/>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32" name="Google Shape;532;p57"/>
          <p:cNvSpPr txBox="1"/>
          <p:nvPr>
            <p:ph type="title"/>
          </p:nvPr>
        </p:nvSpPr>
        <p:spPr>
          <a:xfrm>
            <a:off x="73150" y="340625"/>
            <a:ext cx="8953800" cy="701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33" name="Google Shape;533;p57"/>
          <p:cNvSpPr txBox="1"/>
          <p:nvPr>
            <p:ph idx="3" type="subTitle"/>
          </p:nvPr>
        </p:nvSpPr>
        <p:spPr>
          <a:xfrm>
            <a:off x="171431"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34" name="Google Shape;534;p57"/>
          <p:cNvSpPr txBox="1"/>
          <p:nvPr>
            <p:ph idx="4" type="body"/>
          </p:nvPr>
        </p:nvSpPr>
        <p:spPr>
          <a:xfrm>
            <a:off x="171425"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35" name="Google Shape;535;p57"/>
          <p:cNvSpPr/>
          <p:nvPr>
            <p:ph idx="5" type="pic"/>
          </p:nvPr>
        </p:nvSpPr>
        <p:spPr>
          <a:xfrm>
            <a:off x="153200" y="1481700"/>
            <a:ext cx="828600" cy="828600"/>
          </a:xfrm>
          <a:prstGeom prst="rect">
            <a:avLst/>
          </a:prstGeom>
          <a:noFill/>
          <a:ln>
            <a:noFill/>
          </a:ln>
        </p:spPr>
      </p:sp>
      <p:sp>
        <p:nvSpPr>
          <p:cNvPr id="536" name="Google Shape;536;p57"/>
          <p:cNvSpPr/>
          <p:nvPr>
            <p:ph idx="6" type="pic"/>
          </p:nvPr>
        </p:nvSpPr>
        <p:spPr>
          <a:xfrm>
            <a:off x="1685996" y="1481700"/>
            <a:ext cx="828600" cy="828600"/>
          </a:xfrm>
          <a:prstGeom prst="rect">
            <a:avLst/>
          </a:prstGeom>
          <a:noFill/>
          <a:ln>
            <a:noFill/>
          </a:ln>
        </p:spPr>
      </p:sp>
      <p:sp>
        <p:nvSpPr>
          <p:cNvPr id="537" name="Google Shape;537;p57"/>
          <p:cNvSpPr/>
          <p:nvPr>
            <p:ph idx="7" type="pic"/>
          </p:nvPr>
        </p:nvSpPr>
        <p:spPr>
          <a:xfrm>
            <a:off x="3209979" y="1481700"/>
            <a:ext cx="828600" cy="828600"/>
          </a:xfrm>
          <a:prstGeom prst="rect">
            <a:avLst/>
          </a:prstGeom>
          <a:noFill/>
          <a:ln>
            <a:noFill/>
          </a:ln>
        </p:spPr>
      </p:sp>
      <p:sp>
        <p:nvSpPr>
          <p:cNvPr id="538" name="Google Shape;538;p57"/>
          <p:cNvSpPr/>
          <p:nvPr>
            <p:ph idx="8" type="pic"/>
          </p:nvPr>
        </p:nvSpPr>
        <p:spPr>
          <a:xfrm>
            <a:off x="4733963" y="1481700"/>
            <a:ext cx="828600" cy="828600"/>
          </a:xfrm>
          <a:prstGeom prst="rect">
            <a:avLst/>
          </a:prstGeom>
          <a:noFill/>
          <a:ln>
            <a:noFill/>
          </a:ln>
        </p:spPr>
      </p:sp>
      <p:sp>
        <p:nvSpPr>
          <p:cNvPr id="539" name="Google Shape;539;p57"/>
          <p:cNvSpPr/>
          <p:nvPr>
            <p:ph idx="9" type="pic"/>
          </p:nvPr>
        </p:nvSpPr>
        <p:spPr>
          <a:xfrm>
            <a:off x="6257946" y="1481700"/>
            <a:ext cx="828600" cy="828600"/>
          </a:xfrm>
          <a:prstGeom prst="rect">
            <a:avLst/>
          </a:prstGeom>
          <a:noFill/>
          <a:ln>
            <a:noFill/>
          </a:ln>
        </p:spPr>
      </p:sp>
      <p:sp>
        <p:nvSpPr>
          <p:cNvPr id="540" name="Google Shape;540;p57"/>
          <p:cNvSpPr txBox="1"/>
          <p:nvPr>
            <p:ph idx="13" type="subTitle"/>
          </p:nvPr>
        </p:nvSpPr>
        <p:spPr>
          <a:xfrm>
            <a:off x="1691737"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41" name="Google Shape;541;p57"/>
          <p:cNvSpPr txBox="1"/>
          <p:nvPr>
            <p:ph idx="14" type="body"/>
          </p:nvPr>
        </p:nvSpPr>
        <p:spPr>
          <a:xfrm>
            <a:off x="1691730"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42" name="Google Shape;542;p57"/>
          <p:cNvSpPr txBox="1"/>
          <p:nvPr>
            <p:ph idx="15" type="subTitle"/>
          </p:nvPr>
        </p:nvSpPr>
        <p:spPr>
          <a:xfrm>
            <a:off x="3215719"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43" name="Google Shape;543;p57"/>
          <p:cNvSpPr txBox="1"/>
          <p:nvPr>
            <p:ph idx="16" type="body"/>
          </p:nvPr>
        </p:nvSpPr>
        <p:spPr>
          <a:xfrm>
            <a:off x="3215712"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44" name="Google Shape;544;p57"/>
          <p:cNvSpPr txBox="1"/>
          <p:nvPr>
            <p:ph idx="17" type="subTitle"/>
          </p:nvPr>
        </p:nvSpPr>
        <p:spPr>
          <a:xfrm>
            <a:off x="4739702"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45" name="Google Shape;545;p57"/>
          <p:cNvSpPr txBox="1"/>
          <p:nvPr>
            <p:ph idx="18" type="body"/>
          </p:nvPr>
        </p:nvSpPr>
        <p:spPr>
          <a:xfrm>
            <a:off x="4739694"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46" name="Google Shape;546;p57"/>
          <p:cNvSpPr txBox="1"/>
          <p:nvPr>
            <p:ph idx="19" type="subTitle"/>
          </p:nvPr>
        </p:nvSpPr>
        <p:spPr>
          <a:xfrm>
            <a:off x="6263685"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47" name="Google Shape;547;p57"/>
          <p:cNvSpPr txBox="1"/>
          <p:nvPr>
            <p:ph idx="20" type="body"/>
          </p:nvPr>
        </p:nvSpPr>
        <p:spPr>
          <a:xfrm>
            <a:off x="6263677"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548" name="Google Shape;548;p57"/>
          <p:cNvSpPr/>
          <p:nvPr/>
        </p:nvSpPr>
        <p:spPr>
          <a:xfrm>
            <a:off x="7619949" y="1226475"/>
            <a:ext cx="1524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49" name="Google Shape;549;p57"/>
          <p:cNvSpPr/>
          <p:nvPr>
            <p:ph idx="21" type="pic"/>
          </p:nvPr>
        </p:nvSpPr>
        <p:spPr>
          <a:xfrm>
            <a:off x="7781973" y="1481700"/>
            <a:ext cx="828600" cy="828600"/>
          </a:xfrm>
          <a:prstGeom prst="rect">
            <a:avLst/>
          </a:prstGeom>
          <a:noFill/>
          <a:ln>
            <a:noFill/>
          </a:ln>
        </p:spPr>
      </p:sp>
      <p:sp>
        <p:nvSpPr>
          <p:cNvPr id="550" name="Google Shape;550;p57"/>
          <p:cNvSpPr txBox="1"/>
          <p:nvPr>
            <p:ph idx="22" type="subTitle"/>
          </p:nvPr>
        </p:nvSpPr>
        <p:spPr>
          <a:xfrm>
            <a:off x="7787709" y="2431800"/>
            <a:ext cx="1188300" cy="4350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sz="14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51" name="Google Shape;551;p57"/>
          <p:cNvSpPr txBox="1"/>
          <p:nvPr>
            <p:ph idx="23" type="body"/>
          </p:nvPr>
        </p:nvSpPr>
        <p:spPr>
          <a:xfrm>
            <a:off x="7787700" y="2987048"/>
            <a:ext cx="1188300" cy="2007600"/>
          </a:xfrm>
          <a:prstGeom prst="rect">
            <a:avLst/>
          </a:prstGeom>
        </p:spPr>
        <p:txBody>
          <a:bodyPr anchorCtr="0" anchor="t" bIns="91425" lIns="0"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3 Column">
  <p:cSld name="TITLE_2_1_1_1_1_1">
    <p:spTree>
      <p:nvGrpSpPr>
        <p:cNvPr id="552" name="Shape 552"/>
        <p:cNvGrpSpPr/>
        <p:nvPr/>
      </p:nvGrpSpPr>
      <p:grpSpPr>
        <a:xfrm>
          <a:off x="0" y="0"/>
          <a:ext cx="0" cy="0"/>
          <a:chOff x="0" y="0"/>
          <a:chExt cx="0" cy="0"/>
        </a:xfrm>
      </p:grpSpPr>
      <p:sp>
        <p:nvSpPr>
          <p:cNvPr id="553" name="Google Shape;553;p58"/>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54" name="Google Shape;554;p58"/>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55" name="Google Shape;555;p5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56" name="Google Shape;556;p58"/>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57" name="Google Shape;557;p58"/>
          <p:cNvSpPr/>
          <p:nvPr/>
        </p:nvSpPr>
        <p:spPr>
          <a:xfrm>
            <a:off x="0" y="1226475"/>
            <a:ext cx="3048000" cy="3917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58" name="Google Shape;558;p58"/>
          <p:cNvSpPr/>
          <p:nvPr/>
        </p:nvSpPr>
        <p:spPr>
          <a:xfrm>
            <a:off x="3048040" y="1226475"/>
            <a:ext cx="3048000" cy="391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59" name="Google Shape;559;p58"/>
          <p:cNvSpPr/>
          <p:nvPr/>
        </p:nvSpPr>
        <p:spPr>
          <a:xfrm>
            <a:off x="6096081" y="1226475"/>
            <a:ext cx="3048000" cy="39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60" name="Google Shape;560;p58"/>
          <p:cNvSpPr/>
          <p:nvPr>
            <p:ph idx="3" type="pic"/>
          </p:nvPr>
        </p:nvSpPr>
        <p:spPr>
          <a:xfrm>
            <a:off x="183850" y="1481700"/>
            <a:ext cx="994200" cy="994200"/>
          </a:xfrm>
          <a:prstGeom prst="rect">
            <a:avLst/>
          </a:prstGeom>
          <a:noFill/>
          <a:ln>
            <a:noFill/>
          </a:ln>
        </p:spPr>
      </p:sp>
      <p:sp>
        <p:nvSpPr>
          <p:cNvPr id="561" name="Google Shape;561;p58"/>
          <p:cNvSpPr/>
          <p:nvPr>
            <p:ph idx="4" type="pic"/>
          </p:nvPr>
        </p:nvSpPr>
        <p:spPr>
          <a:xfrm>
            <a:off x="3242451" y="1481700"/>
            <a:ext cx="994200" cy="994200"/>
          </a:xfrm>
          <a:prstGeom prst="rect">
            <a:avLst/>
          </a:prstGeom>
          <a:noFill/>
          <a:ln>
            <a:noFill/>
          </a:ln>
        </p:spPr>
      </p:sp>
      <p:sp>
        <p:nvSpPr>
          <p:cNvPr id="562" name="Google Shape;562;p58"/>
          <p:cNvSpPr/>
          <p:nvPr>
            <p:ph idx="5" type="pic"/>
          </p:nvPr>
        </p:nvSpPr>
        <p:spPr>
          <a:xfrm>
            <a:off x="6290475" y="1481700"/>
            <a:ext cx="994200" cy="994200"/>
          </a:xfrm>
          <a:prstGeom prst="rect">
            <a:avLst/>
          </a:prstGeom>
          <a:noFill/>
          <a:ln>
            <a:noFill/>
          </a:ln>
        </p:spPr>
      </p:sp>
      <p:sp>
        <p:nvSpPr>
          <p:cNvPr id="563" name="Google Shape;563;p58"/>
          <p:cNvSpPr txBox="1"/>
          <p:nvPr>
            <p:ph idx="6" type="subTitle"/>
          </p:nvPr>
        </p:nvSpPr>
        <p:spPr>
          <a:xfrm>
            <a:off x="205735" y="2736600"/>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4" name="Google Shape;564;p58"/>
          <p:cNvSpPr txBox="1"/>
          <p:nvPr>
            <p:ph idx="7" type="body"/>
          </p:nvPr>
        </p:nvSpPr>
        <p:spPr>
          <a:xfrm>
            <a:off x="205700" y="3291857"/>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65" name="Google Shape;565;p58"/>
          <p:cNvSpPr txBox="1"/>
          <p:nvPr>
            <p:ph idx="8" type="subTitle"/>
          </p:nvPr>
        </p:nvSpPr>
        <p:spPr>
          <a:xfrm>
            <a:off x="3253915" y="2736625"/>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6" name="Google Shape;566;p58"/>
          <p:cNvSpPr txBox="1"/>
          <p:nvPr>
            <p:ph idx="9" type="body"/>
          </p:nvPr>
        </p:nvSpPr>
        <p:spPr>
          <a:xfrm>
            <a:off x="3253879" y="3291882"/>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567" name="Google Shape;567;p58"/>
          <p:cNvSpPr txBox="1"/>
          <p:nvPr>
            <p:ph idx="13" type="subTitle"/>
          </p:nvPr>
        </p:nvSpPr>
        <p:spPr>
          <a:xfrm>
            <a:off x="6299133" y="2736625"/>
            <a:ext cx="2581800" cy="435000"/>
          </a:xfrm>
          <a:prstGeom prst="rect">
            <a:avLst/>
          </a:prstGeom>
        </p:spPr>
        <p:txBody>
          <a:bodyPr anchorCtr="0" anchor="t" bIns="91425" lIns="0" spcFirstLastPara="1" rIns="91425" wrap="square" tIns="91425">
            <a:noAutofit/>
          </a:bodyPr>
          <a:lstStyle>
            <a:lvl1pPr lvl="0">
              <a:spcBef>
                <a:spcPts val="0"/>
              </a:spcBef>
              <a:spcAft>
                <a:spcPts val="0"/>
              </a:spcAft>
              <a:buSzPts val="1800"/>
              <a:buNone/>
              <a:defRPr sz="18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568" name="Google Shape;568;p58"/>
          <p:cNvSpPr txBox="1"/>
          <p:nvPr>
            <p:ph idx="14" type="body"/>
          </p:nvPr>
        </p:nvSpPr>
        <p:spPr>
          <a:xfrm>
            <a:off x="6299098" y="3291882"/>
            <a:ext cx="2581800" cy="1582200"/>
          </a:xfrm>
          <a:prstGeom prst="rect">
            <a:avLst/>
          </a:prstGeom>
        </p:spPr>
        <p:txBody>
          <a:bodyPr anchorCtr="0" anchor="t" bIns="91425" lIns="0"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and Challenges">
  <p:cSld name="TITLE_2_1_1_2">
    <p:spTree>
      <p:nvGrpSpPr>
        <p:cNvPr id="569" name="Shape 569"/>
        <p:cNvGrpSpPr/>
        <p:nvPr/>
      </p:nvGrpSpPr>
      <p:grpSpPr>
        <a:xfrm>
          <a:off x="0" y="0"/>
          <a:ext cx="0" cy="0"/>
          <a:chOff x="0" y="0"/>
          <a:chExt cx="0" cy="0"/>
        </a:xfrm>
      </p:grpSpPr>
      <p:sp>
        <p:nvSpPr>
          <p:cNvPr id="570" name="Google Shape;570;p59"/>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900"/>
              <a:buNone/>
              <a:defRPr sz="900">
                <a:solidFill>
                  <a:schemeClr val="lt1"/>
                </a:solidFill>
              </a:defRPr>
            </a:lvl1pPr>
            <a:lvl2pPr lvl="1">
              <a:spcBef>
                <a:spcPts val="0"/>
              </a:spcBef>
              <a:spcAft>
                <a:spcPts val="0"/>
              </a:spcAft>
              <a:buClr>
                <a:schemeClr val="lt1"/>
              </a:buClr>
              <a:buSzPts val="900"/>
              <a:buFont typeface="Familjen Grotesk"/>
              <a:buNone/>
              <a:defRPr sz="900">
                <a:solidFill>
                  <a:schemeClr val="lt1"/>
                </a:solidFill>
              </a:defRPr>
            </a:lvl2pPr>
            <a:lvl3pPr lvl="2">
              <a:spcBef>
                <a:spcPts val="0"/>
              </a:spcBef>
              <a:spcAft>
                <a:spcPts val="0"/>
              </a:spcAft>
              <a:buClr>
                <a:schemeClr val="lt1"/>
              </a:buClr>
              <a:buSzPts val="900"/>
              <a:buFont typeface="Familjen Grotesk"/>
              <a:buNone/>
              <a:defRPr sz="900">
                <a:solidFill>
                  <a:schemeClr val="lt1"/>
                </a:solidFill>
              </a:defRPr>
            </a:lvl3pPr>
            <a:lvl4pPr lvl="3">
              <a:spcBef>
                <a:spcPts val="0"/>
              </a:spcBef>
              <a:spcAft>
                <a:spcPts val="0"/>
              </a:spcAft>
              <a:buClr>
                <a:schemeClr val="lt1"/>
              </a:buClr>
              <a:buSzPts val="900"/>
              <a:buFont typeface="Familjen Grotesk"/>
              <a:buNone/>
              <a:defRPr sz="900">
                <a:solidFill>
                  <a:schemeClr val="lt1"/>
                </a:solidFill>
              </a:defRPr>
            </a:lvl4pPr>
            <a:lvl5pPr lvl="4">
              <a:spcBef>
                <a:spcPts val="0"/>
              </a:spcBef>
              <a:spcAft>
                <a:spcPts val="0"/>
              </a:spcAft>
              <a:buClr>
                <a:schemeClr val="lt1"/>
              </a:buClr>
              <a:buSzPts val="900"/>
              <a:buFont typeface="Familjen Grotesk"/>
              <a:buNone/>
              <a:defRPr sz="900">
                <a:solidFill>
                  <a:schemeClr val="lt1"/>
                </a:solidFill>
              </a:defRPr>
            </a:lvl5pPr>
            <a:lvl6pPr lvl="5">
              <a:spcBef>
                <a:spcPts val="0"/>
              </a:spcBef>
              <a:spcAft>
                <a:spcPts val="0"/>
              </a:spcAft>
              <a:buClr>
                <a:schemeClr val="lt1"/>
              </a:buClr>
              <a:buSzPts val="900"/>
              <a:buFont typeface="Familjen Grotesk"/>
              <a:buNone/>
              <a:defRPr sz="900">
                <a:solidFill>
                  <a:schemeClr val="lt1"/>
                </a:solidFill>
              </a:defRPr>
            </a:lvl6pPr>
            <a:lvl7pPr lvl="6">
              <a:spcBef>
                <a:spcPts val="0"/>
              </a:spcBef>
              <a:spcAft>
                <a:spcPts val="0"/>
              </a:spcAft>
              <a:buClr>
                <a:schemeClr val="lt1"/>
              </a:buClr>
              <a:buSzPts val="900"/>
              <a:buFont typeface="Familjen Grotesk"/>
              <a:buNone/>
              <a:defRPr sz="900">
                <a:solidFill>
                  <a:schemeClr val="lt1"/>
                </a:solidFill>
              </a:defRPr>
            </a:lvl7pPr>
            <a:lvl8pPr lvl="7">
              <a:spcBef>
                <a:spcPts val="0"/>
              </a:spcBef>
              <a:spcAft>
                <a:spcPts val="0"/>
              </a:spcAft>
              <a:buClr>
                <a:schemeClr val="lt1"/>
              </a:buClr>
              <a:buSzPts val="900"/>
              <a:buFont typeface="Familjen Grotesk"/>
              <a:buNone/>
              <a:defRPr sz="900">
                <a:solidFill>
                  <a:schemeClr val="lt1"/>
                </a:solidFill>
              </a:defRPr>
            </a:lvl8pPr>
            <a:lvl9pPr lvl="8">
              <a:spcBef>
                <a:spcPts val="0"/>
              </a:spcBef>
              <a:spcAft>
                <a:spcPts val="0"/>
              </a:spcAft>
              <a:buClr>
                <a:schemeClr val="lt1"/>
              </a:buClr>
              <a:buSzPts val="900"/>
              <a:buFont typeface="Familjen Grotesk"/>
              <a:buNone/>
              <a:defRPr sz="900">
                <a:solidFill>
                  <a:schemeClr val="lt1"/>
                </a:solidFill>
              </a:defRPr>
            </a:lvl9pPr>
          </a:lstStyle>
          <a:p/>
        </p:txBody>
      </p:sp>
      <p:sp>
        <p:nvSpPr>
          <p:cNvPr id="571" name="Google Shape;571;p59"/>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Clr>
                <a:schemeClr val="lt1"/>
              </a:buClr>
              <a:buSzPts val="900"/>
              <a:buNone/>
              <a:defRPr sz="900">
                <a:solidFill>
                  <a:schemeClr val="lt1"/>
                </a:solidFill>
              </a:defRPr>
            </a:lvl1pPr>
            <a:lvl2pPr lvl="1" algn="r">
              <a:spcBef>
                <a:spcPts val="0"/>
              </a:spcBef>
              <a:spcAft>
                <a:spcPts val="0"/>
              </a:spcAft>
              <a:buClr>
                <a:schemeClr val="lt1"/>
              </a:buClr>
              <a:buSzPts val="900"/>
              <a:buFont typeface="Familjen Grotesk"/>
              <a:buNone/>
              <a:defRPr sz="900">
                <a:solidFill>
                  <a:schemeClr val="lt1"/>
                </a:solidFill>
              </a:defRPr>
            </a:lvl2pPr>
            <a:lvl3pPr lvl="2" algn="r">
              <a:spcBef>
                <a:spcPts val="0"/>
              </a:spcBef>
              <a:spcAft>
                <a:spcPts val="0"/>
              </a:spcAft>
              <a:buClr>
                <a:schemeClr val="lt1"/>
              </a:buClr>
              <a:buSzPts val="900"/>
              <a:buFont typeface="Familjen Grotesk"/>
              <a:buNone/>
              <a:defRPr sz="900">
                <a:solidFill>
                  <a:schemeClr val="lt1"/>
                </a:solidFill>
              </a:defRPr>
            </a:lvl3pPr>
            <a:lvl4pPr lvl="3" algn="r">
              <a:spcBef>
                <a:spcPts val="0"/>
              </a:spcBef>
              <a:spcAft>
                <a:spcPts val="0"/>
              </a:spcAft>
              <a:buClr>
                <a:schemeClr val="lt1"/>
              </a:buClr>
              <a:buSzPts val="900"/>
              <a:buFont typeface="Familjen Grotesk"/>
              <a:buNone/>
              <a:defRPr sz="900">
                <a:solidFill>
                  <a:schemeClr val="lt1"/>
                </a:solidFill>
              </a:defRPr>
            </a:lvl4pPr>
            <a:lvl5pPr lvl="4" algn="r">
              <a:spcBef>
                <a:spcPts val="0"/>
              </a:spcBef>
              <a:spcAft>
                <a:spcPts val="0"/>
              </a:spcAft>
              <a:buClr>
                <a:schemeClr val="lt1"/>
              </a:buClr>
              <a:buSzPts val="900"/>
              <a:buFont typeface="Familjen Grotesk"/>
              <a:buNone/>
              <a:defRPr sz="900">
                <a:solidFill>
                  <a:schemeClr val="lt1"/>
                </a:solidFill>
              </a:defRPr>
            </a:lvl5pPr>
            <a:lvl6pPr lvl="5" algn="r">
              <a:spcBef>
                <a:spcPts val="0"/>
              </a:spcBef>
              <a:spcAft>
                <a:spcPts val="0"/>
              </a:spcAft>
              <a:buClr>
                <a:schemeClr val="lt1"/>
              </a:buClr>
              <a:buSzPts val="900"/>
              <a:buFont typeface="Familjen Grotesk"/>
              <a:buNone/>
              <a:defRPr sz="900">
                <a:solidFill>
                  <a:schemeClr val="lt1"/>
                </a:solidFill>
              </a:defRPr>
            </a:lvl6pPr>
            <a:lvl7pPr lvl="6" algn="r">
              <a:spcBef>
                <a:spcPts val="0"/>
              </a:spcBef>
              <a:spcAft>
                <a:spcPts val="0"/>
              </a:spcAft>
              <a:buClr>
                <a:schemeClr val="lt1"/>
              </a:buClr>
              <a:buSzPts val="900"/>
              <a:buFont typeface="Familjen Grotesk"/>
              <a:buNone/>
              <a:defRPr sz="900">
                <a:solidFill>
                  <a:schemeClr val="lt1"/>
                </a:solidFill>
              </a:defRPr>
            </a:lvl7pPr>
            <a:lvl8pPr lvl="7" algn="r">
              <a:spcBef>
                <a:spcPts val="0"/>
              </a:spcBef>
              <a:spcAft>
                <a:spcPts val="0"/>
              </a:spcAft>
              <a:buClr>
                <a:schemeClr val="lt1"/>
              </a:buClr>
              <a:buSzPts val="900"/>
              <a:buFont typeface="Familjen Grotesk"/>
              <a:buNone/>
              <a:defRPr sz="900">
                <a:solidFill>
                  <a:schemeClr val="lt1"/>
                </a:solidFill>
              </a:defRPr>
            </a:lvl8pPr>
            <a:lvl9pPr lvl="8" algn="r">
              <a:spcBef>
                <a:spcPts val="0"/>
              </a:spcBef>
              <a:spcAft>
                <a:spcPts val="0"/>
              </a:spcAft>
              <a:buClr>
                <a:schemeClr val="lt1"/>
              </a:buClr>
              <a:buSzPts val="900"/>
              <a:buFont typeface="Familjen Grotesk"/>
              <a:buNone/>
              <a:defRPr sz="900">
                <a:solidFill>
                  <a:schemeClr val="lt1"/>
                </a:solidFill>
              </a:defRPr>
            </a:lvl9pPr>
          </a:lstStyle>
          <a:p/>
        </p:txBody>
      </p:sp>
      <p:sp>
        <p:nvSpPr>
          <p:cNvPr id="572" name="Google Shape;572;p5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73" name="Google Shape;573;p59"/>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lt1"/>
              </a:buClr>
              <a:buSzPts val="5600"/>
              <a:buNone/>
              <a:defRPr sz="5600">
                <a:solidFill>
                  <a:schemeClr val="lt1"/>
                </a:solidFill>
              </a:defRPr>
            </a:lvl1pPr>
            <a:lvl2pPr lvl="1">
              <a:lnSpc>
                <a:spcPct val="65000"/>
              </a:lnSpc>
              <a:spcBef>
                <a:spcPts val="0"/>
              </a:spcBef>
              <a:spcAft>
                <a:spcPts val="0"/>
              </a:spcAft>
              <a:buClr>
                <a:schemeClr val="lt1"/>
              </a:buClr>
              <a:buSzPts val="5400"/>
              <a:buNone/>
              <a:defRPr sz="5400">
                <a:solidFill>
                  <a:schemeClr val="lt1"/>
                </a:solidFill>
              </a:defRPr>
            </a:lvl2pPr>
            <a:lvl3pPr lvl="2">
              <a:lnSpc>
                <a:spcPct val="65000"/>
              </a:lnSpc>
              <a:spcBef>
                <a:spcPts val="0"/>
              </a:spcBef>
              <a:spcAft>
                <a:spcPts val="0"/>
              </a:spcAft>
              <a:buClr>
                <a:schemeClr val="lt1"/>
              </a:buClr>
              <a:buSzPts val="5400"/>
              <a:buNone/>
              <a:defRPr sz="5400">
                <a:solidFill>
                  <a:schemeClr val="lt1"/>
                </a:solidFill>
              </a:defRPr>
            </a:lvl3pPr>
            <a:lvl4pPr lvl="3">
              <a:lnSpc>
                <a:spcPct val="65000"/>
              </a:lnSpc>
              <a:spcBef>
                <a:spcPts val="0"/>
              </a:spcBef>
              <a:spcAft>
                <a:spcPts val="0"/>
              </a:spcAft>
              <a:buClr>
                <a:schemeClr val="lt1"/>
              </a:buClr>
              <a:buSzPts val="5400"/>
              <a:buNone/>
              <a:defRPr sz="5400">
                <a:solidFill>
                  <a:schemeClr val="lt1"/>
                </a:solidFill>
              </a:defRPr>
            </a:lvl4pPr>
            <a:lvl5pPr lvl="4">
              <a:lnSpc>
                <a:spcPct val="65000"/>
              </a:lnSpc>
              <a:spcBef>
                <a:spcPts val="0"/>
              </a:spcBef>
              <a:spcAft>
                <a:spcPts val="0"/>
              </a:spcAft>
              <a:buClr>
                <a:schemeClr val="lt1"/>
              </a:buClr>
              <a:buSzPts val="5400"/>
              <a:buNone/>
              <a:defRPr sz="5400">
                <a:solidFill>
                  <a:schemeClr val="lt1"/>
                </a:solidFill>
              </a:defRPr>
            </a:lvl5pPr>
            <a:lvl6pPr lvl="5">
              <a:lnSpc>
                <a:spcPct val="65000"/>
              </a:lnSpc>
              <a:spcBef>
                <a:spcPts val="0"/>
              </a:spcBef>
              <a:spcAft>
                <a:spcPts val="0"/>
              </a:spcAft>
              <a:buClr>
                <a:schemeClr val="lt1"/>
              </a:buClr>
              <a:buSzPts val="5400"/>
              <a:buNone/>
              <a:defRPr sz="5400">
                <a:solidFill>
                  <a:schemeClr val="lt1"/>
                </a:solidFill>
              </a:defRPr>
            </a:lvl6pPr>
            <a:lvl7pPr lvl="6">
              <a:lnSpc>
                <a:spcPct val="65000"/>
              </a:lnSpc>
              <a:spcBef>
                <a:spcPts val="0"/>
              </a:spcBef>
              <a:spcAft>
                <a:spcPts val="0"/>
              </a:spcAft>
              <a:buClr>
                <a:schemeClr val="lt1"/>
              </a:buClr>
              <a:buSzPts val="5400"/>
              <a:buNone/>
              <a:defRPr sz="5400">
                <a:solidFill>
                  <a:schemeClr val="lt1"/>
                </a:solidFill>
              </a:defRPr>
            </a:lvl7pPr>
            <a:lvl8pPr lvl="7">
              <a:lnSpc>
                <a:spcPct val="65000"/>
              </a:lnSpc>
              <a:spcBef>
                <a:spcPts val="0"/>
              </a:spcBef>
              <a:spcAft>
                <a:spcPts val="0"/>
              </a:spcAft>
              <a:buClr>
                <a:schemeClr val="lt1"/>
              </a:buClr>
              <a:buSzPts val="5400"/>
              <a:buNone/>
              <a:defRPr sz="5400">
                <a:solidFill>
                  <a:schemeClr val="lt1"/>
                </a:solidFill>
              </a:defRPr>
            </a:lvl8pPr>
            <a:lvl9pPr lvl="8">
              <a:lnSpc>
                <a:spcPct val="65000"/>
              </a:lnSpc>
              <a:spcBef>
                <a:spcPts val="0"/>
              </a:spcBef>
              <a:spcAft>
                <a:spcPts val="0"/>
              </a:spcAft>
              <a:buClr>
                <a:schemeClr val="lt1"/>
              </a:buClr>
              <a:buSzPts val="5400"/>
              <a:buNone/>
              <a:defRPr sz="5400">
                <a:solidFill>
                  <a:schemeClr val="lt1"/>
                </a:solidFill>
              </a:defRPr>
            </a:lvl9pPr>
          </a:lstStyle>
          <a:p/>
        </p:txBody>
      </p:sp>
      <p:sp>
        <p:nvSpPr>
          <p:cNvPr id="574" name="Google Shape;574;p59"/>
          <p:cNvSpPr/>
          <p:nvPr>
            <p:ph idx="3" type="pic"/>
          </p:nvPr>
        </p:nvSpPr>
        <p:spPr>
          <a:xfrm>
            <a:off x="4235850" y="3600625"/>
            <a:ext cx="2494800" cy="1542900"/>
          </a:xfrm>
          <a:prstGeom prst="rect">
            <a:avLst/>
          </a:prstGeom>
          <a:noFill/>
          <a:ln>
            <a:noFill/>
          </a:ln>
        </p:spPr>
      </p:sp>
      <p:sp>
        <p:nvSpPr>
          <p:cNvPr id="575" name="Google Shape;575;p59"/>
          <p:cNvSpPr/>
          <p:nvPr>
            <p:ph idx="4" type="pic"/>
          </p:nvPr>
        </p:nvSpPr>
        <p:spPr>
          <a:xfrm>
            <a:off x="5748150" y="1121900"/>
            <a:ext cx="3395700" cy="2478600"/>
          </a:xfrm>
          <a:prstGeom prst="rect">
            <a:avLst/>
          </a:prstGeom>
          <a:noFill/>
          <a:ln>
            <a:noFill/>
          </a:ln>
        </p:spPr>
      </p:sp>
      <p:sp>
        <p:nvSpPr>
          <p:cNvPr id="576" name="Google Shape;576;p59"/>
          <p:cNvSpPr txBox="1"/>
          <p:nvPr>
            <p:ph idx="5" type="subTitle"/>
          </p:nvPr>
        </p:nvSpPr>
        <p:spPr>
          <a:xfrm>
            <a:off x="170300" y="1466475"/>
            <a:ext cx="3328200" cy="31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Char char="●"/>
              <a:defRPr sz="1400">
                <a:solidFill>
                  <a:schemeClr val="lt1"/>
                </a:solidFill>
              </a:defRPr>
            </a:lvl1pPr>
            <a:lvl2pPr lvl="1">
              <a:spcBef>
                <a:spcPts val="0"/>
              </a:spcBef>
              <a:spcAft>
                <a:spcPts val="0"/>
              </a:spcAft>
              <a:buClr>
                <a:schemeClr val="lt1"/>
              </a:buClr>
              <a:buSzPts val="1400"/>
              <a:buChar char="○"/>
              <a:defRPr>
                <a:solidFill>
                  <a:schemeClr val="lt1"/>
                </a:solidFill>
              </a:defRPr>
            </a:lvl2pPr>
            <a:lvl3pPr lvl="2">
              <a:spcBef>
                <a:spcPts val="0"/>
              </a:spcBef>
              <a:spcAft>
                <a:spcPts val="0"/>
              </a:spcAft>
              <a:buClr>
                <a:schemeClr val="lt1"/>
              </a:buClr>
              <a:buSzPts val="1400"/>
              <a:buChar char="■"/>
              <a:defRPr>
                <a:solidFill>
                  <a:schemeClr val="lt1"/>
                </a:solidFill>
              </a:defRPr>
            </a:lvl3pPr>
            <a:lvl4pPr lvl="3">
              <a:spcBef>
                <a:spcPts val="0"/>
              </a:spcBef>
              <a:spcAft>
                <a:spcPts val="0"/>
              </a:spcAft>
              <a:buClr>
                <a:schemeClr val="lt1"/>
              </a:buClr>
              <a:buSzPts val="1400"/>
              <a:buChar char="●"/>
              <a:defRPr>
                <a:solidFill>
                  <a:schemeClr val="lt1"/>
                </a:solidFill>
              </a:defRPr>
            </a:lvl4pPr>
            <a:lvl5pPr lvl="4">
              <a:spcBef>
                <a:spcPts val="0"/>
              </a:spcBef>
              <a:spcAft>
                <a:spcPts val="0"/>
              </a:spcAft>
              <a:buClr>
                <a:schemeClr val="lt1"/>
              </a:buClr>
              <a:buSzPts val="1400"/>
              <a:buChar char="○"/>
              <a:defRPr>
                <a:solidFill>
                  <a:schemeClr val="lt1"/>
                </a:solidFill>
              </a:defRPr>
            </a:lvl5pPr>
            <a:lvl6pPr lvl="5">
              <a:spcBef>
                <a:spcPts val="0"/>
              </a:spcBef>
              <a:spcAft>
                <a:spcPts val="0"/>
              </a:spcAft>
              <a:buClr>
                <a:schemeClr val="lt1"/>
              </a:buClr>
              <a:buSzPts val="1400"/>
              <a:buChar char="■"/>
              <a:defRPr>
                <a:solidFill>
                  <a:schemeClr val="lt1"/>
                </a:solidFill>
              </a:defRPr>
            </a:lvl6pPr>
            <a:lvl7pPr lvl="6">
              <a:spcBef>
                <a:spcPts val="0"/>
              </a:spcBef>
              <a:spcAft>
                <a:spcPts val="0"/>
              </a:spcAft>
              <a:buClr>
                <a:schemeClr val="lt1"/>
              </a:buClr>
              <a:buSzPts val="1400"/>
              <a:buChar char="●"/>
              <a:defRPr>
                <a:solidFill>
                  <a:schemeClr val="lt1"/>
                </a:solidFill>
              </a:defRPr>
            </a:lvl7pPr>
            <a:lvl8pPr lvl="7">
              <a:spcBef>
                <a:spcPts val="0"/>
              </a:spcBef>
              <a:spcAft>
                <a:spcPts val="0"/>
              </a:spcAft>
              <a:buClr>
                <a:schemeClr val="lt1"/>
              </a:buClr>
              <a:buSzPts val="1400"/>
              <a:buChar char="○"/>
              <a:defRPr>
                <a:solidFill>
                  <a:schemeClr val="lt1"/>
                </a:solidFill>
              </a:defRPr>
            </a:lvl8pPr>
            <a:lvl9pPr lvl="8">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p:cSld name="TITLE_2_2">
    <p:spTree>
      <p:nvGrpSpPr>
        <p:cNvPr id="577" name="Shape 577"/>
        <p:cNvGrpSpPr/>
        <p:nvPr/>
      </p:nvGrpSpPr>
      <p:grpSpPr>
        <a:xfrm>
          <a:off x="0" y="0"/>
          <a:ext cx="0" cy="0"/>
          <a:chOff x="0" y="0"/>
          <a:chExt cx="0" cy="0"/>
        </a:xfrm>
      </p:grpSpPr>
      <p:sp>
        <p:nvSpPr>
          <p:cNvPr id="578" name="Google Shape;578;p60"/>
          <p:cNvSpPr/>
          <p:nvPr>
            <p:ph idx="2" type="pic"/>
          </p:nvPr>
        </p:nvSpPr>
        <p:spPr>
          <a:xfrm>
            <a:off x="5751600" y="1419575"/>
            <a:ext cx="2234700" cy="824400"/>
          </a:xfrm>
          <a:prstGeom prst="rect">
            <a:avLst/>
          </a:prstGeom>
          <a:noFill/>
          <a:ln>
            <a:noFill/>
          </a:ln>
        </p:spPr>
      </p:sp>
      <p:sp>
        <p:nvSpPr>
          <p:cNvPr id="579" name="Google Shape;579;p60"/>
          <p:cNvSpPr/>
          <p:nvPr>
            <p:ph idx="3" type="pic"/>
          </p:nvPr>
        </p:nvSpPr>
        <p:spPr>
          <a:xfrm>
            <a:off x="3516900" y="1419525"/>
            <a:ext cx="2234700" cy="824400"/>
          </a:xfrm>
          <a:prstGeom prst="rect">
            <a:avLst/>
          </a:prstGeom>
          <a:noFill/>
          <a:ln>
            <a:noFill/>
          </a:ln>
        </p:spPr>
      </p:sp>
      <p:sp>
        <p:nvSpPr>
          <p:cNvPr id="580" name="Google Shape;580;p60"/>
          <p:cNvSpPr/>
          <p:nvPr>
            <p:ph idx="4" type="pic"/>
          </p:nvPr>
        </p:nvSpPr>
        <p:spPr>
          <a:xfrm>
            <a:off x="1282250" y="1419575"/>
            <a:ext cx="2234700" cy="824400"/>
          </a:xfrm>
          <a:prstGeom prst="rect">
            <a:avLst/>
          </a:prstGeom>
          <a:noFill/>
          <a:ln>
            <a:noFill/>
          </a:ln>
        </p:spPr>
      </p:sp>
      <p:sp>
        <p:nvSpPr>
          <p:cNvPr id="581" name="Google Shape;581;p60"/>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82" name="Google Shape;582;p60"/>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p:txBody>
      </p:sp>
      <p:sp>
        <p:nvSpPr>
          <p:cNvPr id="583" name="Google Shape;583;p60"/>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84" name="Google Shape;584;p60"/>
          <p:cNvSpPr txBox="1"/>
          <p:nvPr>
            <p:ph type="title"/>
          </p:nvPr>
        </p:nvSpPr>
        <p:spPr>
          <a:xfrm>
            <a:off x="73152" y="340625"/>
            <a:ext cx="89538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400"/>
              <a:buNone/>
              <a:defRPr sz="5400">
                <a:solidFill>
                  <a:schemeClr val="accent2"/>
                </a:solidFill>
              </a:defRPr>
            </a:lvl2pPr>
            <a:lvl3pPr lvl="2">
              <a:lnSpc>
                <a:spcPct val="65000"/>
              </a:lnSpc>
              <a:spcBef>
                <a:spcPts val="0"/>
              </a:spcBef>
              <a:spcAft>
                <a:spcPts val="0"/>
              </a:spcAft>
              <a:buClr>
                <a:schemeClr val="accent2"/>
              </a:buClr>
              <a:buSzPts val="5400"/>
              <a:buNone/>
              <a:defRPr sz="5400">
                <a:solidFill>
                  <a:schemeClr val="accent2"/>
                </a:solidFill>
              </a:defRPr>
            </a:lvl3pPr>
            <a:lvl4pPr lvl="3">
              <a:lnSpc>
                <a:spcPct val="65000"/>
              </a:lnSpc>
              <a:spcBef>
                <a:spcPts val="0"/>
              </a:spcBef>
              <a:spcAft>
                <a:spcPts val="0"/>
              </a:spcAft>
              <a:buClr>
                <a:schemeClr val="accent2"/>
              </a:buClr>
              <a:buSzPts val="5400"/>
              <a:buNone/>
              <a:defRPr sz="5400">
                <a:solidFill>
                  <a:schemeClr val="accent2"/>
                </a:solidFill>
              </a:defRPr>
            </a:lvl4pPr>
            <a:lvl5pPr lvl="4">
              <a:lnSpc>
                <a:spcPct val="65000"/>
              </a:lnSpc>
              <a:spcBef>
                <a:spcPts val="0"/>
              </a:spcBef>
              <a:spcAft>
                <a:spcPts val="0"/>
              </a:spcAft>
              <a:buClr>
                <a:schemeClr val="accent2"/>
              </a:buClr>
              <a:buSzPts val="5400"/>
              <a:buNone/>
              <a:defRPr sz="5400">
                <a:solidFill>
                  <a:schemeClr val="accent2"/>
                </a:solidFill>
              </a:defRPr>
            </a:lvl5pPr>
            <a:lvl6pPr lvl="5">
              <a:lnSpc>
                <a:spcPct val="65000"/>
              </a:lnSpc>
              <a:spcBef>
                <a:spcPts val="0"/>
              </a:spcBef>
              <a:spcAft>
                <a:spcPts val="0"/>
              </a:spcAft>
              <a:buClr>
                <a:schemeClr val="accent2"/>
              </a:buClr>
              <a:buSzPts val="5400"/>
              <a:buNone/>
              <a:defRPr sz="5400">
                <a:solidFill>
                  <a:schemeClr val="accent2"/>
                </a:solidFill>
              </a:defRPr>
            </a:lvl6pPr>
            <a:lvl7pPr lvl="6">
              <a:lnSpc>
                <a:spcPct val="65000"/>
              </a:lnSpc>
              <a:spcBef>
                <a:spcPts val="0"/>
              </a:spcBef>
              <a:spcAft>
                <a:spcPts val="0"/>
              </a:spcAft>
              <a:buClr>
                <a:schemeClr val="accent2"/>
              </a:buClr>
              <a:buSzPts val="5400"/>
              <a:buNone/>
              <a:defRPr sz="5400">
                <a:solidFill>
                  <a:schemeClr val="accent2"/>
                </a:solidFill>
              </a:defRPr>
            </a:lvl7pPr>
            <a:lvl8pPr lvl="7">
              <a:lnSpc>
                <a:spcPct val="65000"/>
              </a:lnSpc>
              <a:spcBef>
                <a:spcPts val="0"/>
              </a:spcBef>
              <a:spcAft>
                <a:spcPts val="0"/>
              </a:spcAft>
              <a:buClr>
                <a:schemeClr val="accent2"/>
              </a:buClr>
              <a:buSzPts val="5400"/>
              <a:buNone/>
              <a:defRPr sz="5400">
                <a:solidFill>
                  <a:schemeClr val="accent2"/>
                </a:solidFill>
              </a:defRPr>
            </a:lvl8pPr>
            <a:lvl9pPr lvl="8">
              <a:lnSpc>
                <a:spcPct val="65000"/>
              </a:lnSpc>
              <a:spcBef>
                <a:spcPts val="0"/>
              </a:spcBef>
              <a:spcAft>
                <a:spcPts val="0"/>
              </a:spcAft>
              <a:buClr>
                <a:schemeClr val="accent2"/>
              </a:buClr>
              <a:buSzPts val="5400"/>
              <a:buNone/>
              <a:defRPr sz="5400">
                <a:solidFill>
                  <a:schemeClr val="accent2"/>
                </a:solidFill>
              </a:defRPr>
            </a:lvl9pPr>
          </a:lstStyle>
          <a:p/>
        </p:txBody>
      </p:sp>
      <p:sp>
        <p:nvSpPr>
          <p:cNvPr id="585" name="Google Shape;585;p60"/>
          <p:cNvSpPr/>
          <p:nvPr/>
        </p:nvSpPr>
        <p:spPr>
          <a:xfrm>
            <a:off x="1282200" y="2243875"/>
            <a:ext cx="2234700" cy="246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86" name="Google Shape;586;p60"/>
          <p:cNvSpPr/>
          <p:nvPr/>
        </p:nvSpPr>
        <p:spPr>
          <a:xfrm>
            <a:off x="3516900" y="2243875"/>
            <a:ext cx="2234700" cy="2463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87" name="Google Shape;587;p60"/>
          <p:cNvSpPr/>
          <p:nvPr/>
        </p:nvSpPr>
        <p:spPr>
          <a:xfrm>
            <a:off x="5751600" y="2243875"/>
            <a:ext cx="2234700" cy="2463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ectral"/>
              <a:ea typeface="Spectral"/>
              <a:cs typeface="Spectral"/>
              <a:sym typeface="Spectral"/>
            </a:endParaRPr>
          </a:p>
        </p:txBody>
      </p:sp>
      <p:sp>
        <p:nvSpPr>
          <p:cNvPr id="588" name="Google Shape;588;p60"/>
          <p:cNvSpPr txBox="1"/>
          <p:nvPr>
            <p:ph idx="6" type="subTitle"/>
          </p:nvPr>
        </p:nvSpPr>
        <p:spPr>
          <a:xfrm>
            <a:off x="1363375"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589" name="Google Shape;589;p60"/>
          <p:cNvSpPr txBox="1"/>
          <p:nvPr>
            <p:ph idx="7" type="subTitle"/>
          </p:nvPr>
        </p:nvSpPr>
        <p:spPr>
          <a:xfrm>
            <a:off x="1363375"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90" name="Google Shape;590;p60"/>
          <p:cNvSpPr txBox="1"/>
          <p:nvPr>
            <p:ph idx="8" type="subTitle"/>
          </p:nvPr>
        </p:nvSpPr>
        <p:spPr>
          <a:xfrm>
            <a:off x="3621600"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591" name="Google Shape;591;p60"/>
          <p:cNvSpPr txBox="1"/>
          <p:nvPr>
            <p:ph idx="9" type="subTitle"/>
          </p:nvPr>
        </p:nvSpPr>
        <p:spPr>
          <a:xfrm>
            <a:off x="3621600"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92" name="Google Shape;592;p60"/>
          <p:cNvSpPr txBox="1"/>
          <p:nvPr>
            <p:ph idx="13" type="subTitle"/>
          </p:nvPr>
        </p:nvSpPr>
        <p:spPr>
          <a:xfrm>
            <a:off x="5879825" y="2273875"/>
            <a:ext cx="2025300" cy="5838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593" name="Google Shape;593;p60"/>
          <p:cNvSpPr txBox="1"/>
          <p:nvPr>
            <p:ph idx="14" type="subTitle"/>
          </p:nvPr>
        </p:nvSpPr>
        <p:spPr>
          <a:xfrm>
            <a:off x="5879825" y="2677184"/>
            <a:ext cx="2025300" cy="12474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ITLE_2_1_2_1">
    <p:spTree>
      <p:nvGrpSpPr>
        <p:cNvPr id="594" name="Shape 594"/>
        <p:cNvGrpSpPr/>
        <p:nvPr/>
      </p:nvGrpSpPr>
      <p:grpSpPr>
        <a:xfrm>
          <a:off x="0" y="0"/>
          <a:ext cx="0" cy="0"/>
          <a:chOff x="0" y="0"/>
          <a:chExt cx="0" cy="0"/>
        </a:xfrm>
      </p:grpSpPr>
      <p:sp>
        <p:nvSpPr>
          <p:cNvPr id="595" name="Google Shape;595;p61"/>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596" name="Google Shape;596;p61"/>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97" name="Google Shape;597;p61"/>
          <p:cNvSpPr txBox="1"/>
          <p:nvPr>
            <p:ph type="title"/>
          </p:nvPr>
        </p:nvSpPr>
        <p:spPr>
          <a:xfrm>
            <a:off x="73151" y="340625"/>
            <a:ext cx="3747300" cy="905100"/>
          </a:xfrm>
          <a:prstGeom prst="rect">
            <a:avLst/>
          </a:prstGeom>
        </p:spPr>
        <p:txBody>
          <a:bodyPr anchorCtr="0" anchor="t" bIns="91425" lIns="91425" spcFirstLastPara="1" rIns="91425" wrap="square" tIns="91425">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400"/>
              <a:buNone/>
              <a:defRPr sz="5400"/>
            </a:lvl2pPr>
            <a:lvl3pPr lvl="2">
              <a:lnSpc>
                <a:spcPct val="65000"/>
              </a:lnSpc>
              <a:spcBef>
                <a:spcPts val="0"/>
              </a:spcBef>
              <a:spcAft>
                <a:spcPts val="0"/>
              </a:spcAft>
              <a:buSzPts val="5400"/>
              <a:buNone/>
              <a:defRPr sz="5400"/>
            </a:lvl3pPr>
            <a:lvl4pPr lvl="3">
              <a:lnSpc>
                <a:spcPct val="65000"/>
              </a:lnSpc>
              <a:spcBef>
                <a:spcPts val="0"/>
              </a:spcBef>
              <a:spcAft>
                <a:spcPts val="0"/>
              </a:spcAft>
              <a:buSzPts val="5400"/>
              <a:buNone/>
              <a:defRPr sz="5400"/>
            </a:lvl4pPr>
            <a:lvl5pPr lvl="4">
              <a:lnSpc>
                <a:spcPct val="65000"/>
              </a:lnSpc>
              <a:spcBef>
                <a:spcPts val="0"/>
              </a:spcBef>
              <a:spcAft>
                <a:spcPts val="0"/>
              </a:spcAft>
              <a:buSzPts val="5400"/>
              <a:buNone/>
              <a:defRPr sz="5400"/>
            </a:lvl5pPr>
            <a:lvl6pPr lvl="5">
              <a:lnSpc>
                <a:spcPct val="65000"/>
              </a:lnSpc>
              <a:spcBef>
                <a:spcPts val="0"/>
              </a:spcBef>
              <a:spcAft>
                <a:spcPts val="0"/>
              </a:spcAft>
              <a:buSzPts val="5400"/>
              <a:buNone/>
              <a:defRPr sz="5400"/>
            </a:lvl6pPr>
            <a:lvl7pPr lvl="6">
              <a:lnSpc>
                <a:spcPct val="65000"/>
              </a:lnSpc>
              <a:spcBef>
                <a:spcPts val="0"/>
              </a:spcBef>
              <a:spcAft>
                <a:spcPts val="0"/>
              </a:spcAft>
              <a:buSzPts val="5400"/>
              <a:buNone/>
              <a:defRPr sz="5400"/>
            </a:lvl7pPr>
            <a:lvl8pPr lvl="7">
              <a:lnSpc>
                <a:spcPct val="65000"/>
              </a:lnSpc>
              <a:spcBef>
                <a:spcPts val="0"/>
              </a:spcBef>
              <a:spcAft>
                <a:spcPts val="0"/>
              </a:spcAft>
              <a:buSzPts val="5400"/>
              <a:buNone/>
              <a:defRPr sz="5400"/>
            </a:lvl8pPr>
            <a:lvl9pPr lvl="8">
              <a:lnSpc>
                <a:spcPct val="65000"/>
              </a:lnSpc>
              <a:spcBef>
                <a:spcPts val="0"/>
              </a:spcBef>
              <a:spcAft>
                <a:spcPts val="0"/>
              </a:spcAft>
              <a:buSzPts val="5400"/>
              <a:buNone/>
              <a:defRPr sz="5400"/>
            </a:lvl9pPr>
          </a:lstStyle>
          <a:p/>
        </p:txBody>
      </p:sp>
      <p:sp>
        <p:nvSpPr>
          <p:cNvPr id="598" name="Google Shape;598;p61"/>
          <p:cNvSpPr/>
          <p:nvPr>
            <p:ph idx="2" type="pic"/>
          </p:nvPr>
        </p:nvSpPr>
        <p:spPr>
          <a:xfrm>
            <a:off x="0" y="2771225"/>
            <a:ext cx="2824800" cy="1885500"/>
          </a:xfrm>
          <a:prstGeom prst="rect">
            <a:avLst/>
          </a:prstGeom>
          <a:noFill/>
          <a:ln>
            <a:noFill/>
          </a:ln>
        </p:spPr>
      </p:sp>
      <p:sp>
        <p:nvSpPr>
          <p:cNvPr id="599" name="Google Shape;599;p61"/>
          <p:cNvSpPr/>
          <p:nvPr>
            <p:ph idx="3" type="pic"/>
          </p:nvPr>
        </p:nvSpPr>
        <p:spPr>
          <a:xfrm>
            <a:off x="2824800" y="2015675"/>
            <a:ext cx="2893800" cy="1930200"/>
          </a:xfrm>
          <a:prstGeom prst="rect">
            <a:avLst/>
          </a:prstGeom>
          <a:noFill/>
          <a:ln>
            <a:noFill/>
          </a:ln>
        </p:spPr>
      </p:sp>
      <p:sp>
        <p:nvSpPr>
          <p:cNvPr id="600" name="Google Shape;600;p61"/>
          <p:cNvSpPr/>
          <p:nvPr>
            <p:ph idx="4" type="pic"/>
          </p:nvPr>
        </p:nvSpPr>
        <p:spPr>
          <a:xfrm>
            <a:off x="5718550" y="2610550"/>
            <a:ext cx="2961300" cy="1973700"/>
          </a:xfrm>
          <a:prstGeom prst="rect">
            <a:avLst/>
          </a:prstGeom>
          <a:noFill/>
          <a:ln>
            <a:noFill/>
          </a:ln>
        </p:spPr>
      </p:sp>
      <p:sp>
        <p:nvSpPr>
          <p:cNvPr id="601" name="Google Shape;601;p61"/>
          <p:cNvSpPr/>
          <p:nvPr>
            <p:ph idx="5" type="pic"/>
          </p:nvPr>
        </p:nvSpPr>
        <p:spPr>
          <a:xfrm>
            <a:off x="5718650" y="0"/>
            <a:ext cx="3425400" cy="2246100"/>
          </a:xfrm>
          <a:prstGeom prst="rect">
            <a:avLst/>
          </a:prstGeom>
          <a:noFill/>
          <a:ln>
            <a:noFill/>
          </a:ln>
        </p:spPr>
      </p:sp>
      <p:sp>
        <p:nvSpPr>
          <p:cNvPr id="602" name="Google Shape;602;p61"/>
          <p:cNvSpPr/>
          <p:nvPr>
            <p:ph idx="6" type="pic"/>
          </p:nvPr>
        </p:nvSpPr>
        <p:spPr>
          <a:xfrm>
            <a:off x="3820450" y="0"/>
            <a:ext cx="1898100" cy="1265100"/>
          </a:xfrm>
          <a:prstGeom prst="rect">
            <a:avLst/>
          </a:prstGeom>
          <a:noFill/>
          <a:ln>
            <a:noFill/>
          </a:ln>
        </p:spPr>
      </p:sp>
      <p:sp>
        <p:nvSpPr>
          <p:cNvPr id="603" name="Google Shape;603;p61"/>
          <p:cNvSpPr/>
          <p:nvPr>
            <p:ph idx="7" type="pic"/>
          </p:nvPr>
        </p:nvSpPr>
        <p:spPr>
          <a:xfrm>
            <a:off x="1768175" y="1006775"/>
            <a:ext cx="1056900" cy="1008900"/>
          </a:xfrm>
          <a:prstGeom prst="rect">
            <a:avLst/>
          </a:prstGeom>
          <a:noFill/>
          <a:ln>
            <a:noFill/>
          </a:ln>
        </p:spPr>
      </p:sp>
      <p:sp>
        <p:nvSpPr>
          <p:cNvPr id="604" name="Google Shape;604;p61"/>
          <p:cNvSpPr txBox="1"/>
          <p:nvPr>
            <p:ph idx="8" type="subTitle"/>
          </p:nvPr>
        </p:nvSpPr>
        <p:spPr>
          <a:xfrm>
            <a:off x="1771200" y="2057446"/>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5" name="Google Shape;605;p61"/>
          <p:cNvSpPr txBox="1"/>
          <p:nvPr>
            <p:ph idx="9" type="subTitle"/>
          </p:nvPr>
        </p:nvSpPr>
        <p:spPr>
          <a:xfrm>
            <a:off x="2901125" y="3987842"/>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6" name="Google Shape;606;p61"/>
          <p:cNvSpPr txBox="1"/>
          <p:nvPr>
            <p:ph idx="13" type="subTitle"/>
          </p:nvPr>
        </p:nvSpPr>
        <p:spPr>
          <a:xfrm>
            <a:off x="73150" y="4736976"/>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7" name="Google Shape;607;p61"/>
          <p:cNvSpPr txBox="1"/>
          <p:nvPr>
            <p:ph idx="14" type="subTitle"/>
          </p:nvPr>
        </p:nvSpPr>
        <p:spPr>
          <a:xfrm>
            <a:off x="5718725" y="465697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8" name="Google Shape;608;p61"/>
          <p:cNvSpPr txBox="1"/>
          <p:nvPr>
            <p:ph idx="15" type="subTitle"/>
          </p:nvPr>
        </p:nvSpPr>
        <p:spPr>
          <a:xfrm>
            <a:off x="5785025" y="228743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9" name="Google Shape;609;p61"/>
          <p:cNvSpPr txBox="1"/>
          <p:nvPr>
            <p:ph idx="16" type="subTitle"/>
          </p:nvPr>
        </p:nvSpPr>
        <p:spPr>
          <a:xfrm>
            <a:off x="3820450" y="1302198"/>
            <a:ext cx="1056900" cy="3231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ITLE_2_1_1_3">
    <p:spTree>
      <p:nvGrpSpPr>
        <p:cNvPr id="610" name="Shape 610"/>
        <p:cNvGrpSpPr/>
        <p:nvPr/>
      </p:nvGrpSpPr>
      <p:grpSpPr>
        <a:xfrm>
          <a:off x="0" y="0"/>
          <a:ext cx="0" cy="0"/>
          <a:chOff x="0" y="0"/>
          <a:chExt cx="0" cy="0"/>
        </a:xfrm>
      </p:grpSpPr>
      <p:sp>
        <p:nvSpPr>
          <p:cNvPr id="611" name="Google Shape;611;p62"/>
          <p:cNvSpPr txBox="1"/>
          <p:nvPr>
            <p:ph idx="1" type="subTitle"/>
          </p:nvPr>
        </p:nvSpPr>
        <p:spPr>
          <a:xfrm>
            <a:off x="1771200" y="22625"/>
            <a:ext cx="2800800" cy="228600"/>
          </a:xfrm>
          <a:prstGeom prst="rect">
            <a:avLst/>
          </a:prstGeom>
        </p:spPr>
        <p:txBody>
          <a:bodyPr anchorCtr="0" anchor="t" bIns="91425" lIns="0" spcFirstLastPara="1" rIns="91425" wrap="square" tIns="91425">
            <a:no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p:txBody>
      </p:sp>
      <p:sp>
        <p:nvSpPr>
          <p:cNvPr id="612" name="Google Shape;612;p6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613" name="Google Shape;613;p62"/>
          <p:cNvSpPr txBox="1"/>
          <p:nvPr>
            <p:ph type="title"/>
          </p:nvPr>
        </p:nvSpPr>
        <p:spPr>
          <a:xfrm>
            <a:off x="1605875" y="1164200"/>
            <a:ext cx="7538100" cy="1462500"/>
          </a:xfrm>
          <a:prstGeom prst="rect">
            <a:avLst/>
          </a:prstGeom>
        </p:spPr>
        <p:txBody>
          <a:bodyPr anchorCtr="0" anchor="t" bIns="91425" lIns="91425" spcFirstLastPara="1" rIns="91425" wrap="square" tIns="91425">
            <a:spAutoFit/>
          </a:bodyPr>
          <a:lstStyle>
            <a:lvl1pPr lvl="0">
              <a:lnSpc>
                <a:spcPct val="65000"/>
              </a:lnSpc>
              <a:spcBef>
                <a:spcPts val="0"/>
              </a:spcBef>
              <a:spcAft>
                <a:spcPts val="0"/>
              </a:spcAft>
              <a:buSzPts val="7200"/>
              <a:buNone/>
              <a:defRPr b="1"/>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614" name="Google Shape;614;p62"/>
          <p:cNvSpPr/>
          <p:nvPr>
            <p:ph idx="2" type="pic"/>
          </p:nvPr>
        </p:nvSpPr>
        <p:spPr>
          <a:xfrm>
            <a:off x="1610975" y="3460538"/>
            <a:ext cx="4131000" cy="1683000"/>
          </a:xfrm>
          <a:prstGeom prst="rect">
            <a:avLst/>
          </a:prstGeom>
          <a:noFill/>
          <a:ln>
            <a:noFill/>
          </a:ln>
        </p:spPr>
      </p:sp>
      <p:sp>
        <p:nvSpPr>
          <p:cNvPr id="615" name="Google Shape;615;p62"/>
          <p:cNvSpPr/>
          <p:nvPr>
            <p:ph idx="3" type="pic"/>
          </p:nvPr>
        </p:nvSpPr>
        <p:spPr>
          <a:xfrm>
            <a:off x="6455100" y="0"/>
            <a:ext cx="2688900" cy="3681000"/>
          </a:xfrm>
          <a:prstGeom prst="rect">
            <a:avLst/>
          </a:prstGeom>
          <a:noFill/>
          <a:ln>
            <a:noFill/>
          </a:ln>
        </p:spPr>
      </p:sp>
    </p:spTree>
  </p:cSld>
  <p:clrMapOvr>
    <a:masterClrMapping/>
  </p:clrMapOvr>
  <p:extLst>
    <p:ext uri="{DCECCB84-F9BA-43D5-87BE-67443E8EF086}">
      <p15:sldGuideLst>
        <p15:guide id="1" orient="horz" pos="16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3325"/>
            <a:ext cx="8520600" cy="1929000"/>
          </a:xfrm>
          <a:prstGeom prst="rect">
            <a:avLst/>
          </a:prstGeom>
          <a:noFill/>
          <a:ln>
            <a:noFill/>
          </a:ln>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1pPr>
            <a:lvl2pPr lvl="1">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2pPr>
            <a:lvl3pPr lvl="2">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3pPr>
            <a:lvl4pPr lvl="3">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4pPr>
            <a:lvl5pPr lvl="4">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5pPr>
            <a:lvl6pPr lvl="5">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6pPr>
            <a:lvl7pPr lvl="6">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7pPr>
            <a:lvl8pPr lvl="7">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8pPr>
            <a:lvl9pPr lvl="8">
              <a:lnSpc>
                <a:spcPct val="80000"/>
              </a:lnSpc>
              <a:spcBef>
                <a:spcPts val="0"/>
              </a:spcBef>
              <a:spcAft>
                <a:spcPts val="0"/>
              </a:spcAft>
              <a:buClr>
                <a:schemeClr val="dk1"/>
              </a:buClr>
              <a:buSzPts val="7200"/>
              <a:buFont typeface="Familjen Grotesk"/>
              <a:buNone/>
              <a:defRPr sz="7200">
                <a:solidFill>
                  <a:schemeClr val="dk1"/>
                </a:solidFill>
                <a:latin typeface="Familjen Grotesk"/>
                <a:ea typeface="Familjen Grotesk"/>
                <a:cs typeface="Familjen Grotesk"/>
                <a:sym typeface="Familjen Grotesk"/>
              </a:defRPr>
            </a:lvl9pPr>
          </a:lstStyle>
          <a:p/>
        </p:txBody>
      </p:sp>
      <p:sp>
        <p:nvSpPr>
          <p:cNvPr id="52" name="Google Shape;52;p13"/>
          <p:cNvSpPr txBox="1"/>
          <p:nvPr>
            <p:ph idx="12" type="sldNum"/>
          </p:nvPr>
        </p:nvSpPr>
        <p:spPr>
          <a:xfrm>
            <a:off x="131793" y="17528"/>
            <a:ext cx="548700" cy="323100"/>
          </a:xfrm>
          <a:prstGeom prst="rect">
            <a:avLst/>
          </a:prstGeom>
          <a:noFill/>
          <a:ln>
            <a:noFill/>
          </a:ln>
        </p:spPr>
        <p:txBody>
          <a:bodyPr anchorCtr="0" anchor="ctr" bIns="91425" lIns="91425" spcFirstLastPara="1" rIns="91425" wrap="square" tIns="91425">
            <a:spAutoFit/>
          </a:bodyPr>
          <a:lstStyle>
            <a:lvl1pPr lvl="0">
              <a:buNone/>
              <a:defRPr sz="900">
                <a:solidFill>
                  <a:schemeClr val="dk1"/>
                </a:solidFill>
                <a:latin typeface="Familjen Grotesk"/>
                <a:ea typeface="Familjen Grotesk"/>
                <a:cs typeface="Familjen Grotesk"/>
                <a:sym typeface="Familjen Grotesk"/>
              </a:defRPr>
            </a:lvl1pPr>
            <a:lvl2pPr lvl="1">
              <a:buNone/>
              <a:defRPr sz="900">
                <a:solidFill>
                  <a:schemeClr val="dk1"/>
                </a:solidFill>
                <a:latin typeface="Familjen Grotesk"/>
                <a:ea typeface="Familjen Grotesk"/>
                <a:cs typeface="Familjen Grotesk"/>
                <a:sym typeface="Familjen Grotesk"/>
              </a:defRPr>
            </a:lvl2pPr>
            <a:lvl3pPr lvl="2">
              <a:buNone/>
              <a:defRPr sz="900">
                <a:solidFill>
                  <a:schemeClr val="dk1"/>
                </a:solidFill>
                <a:latin typeface="Familjen Grotesk"/>
                <a:ea typeface="Familjen Grotesk"/>
                <a:cs typeface="Familjen Grotesk"/>
                <a:sym typeface="Familjen Grotesk"/>
              </a:defRPr>
            </a:lvl3pPr>
            <a:lvl4pPr lvl="3">
              <a:buNone/>
              <a:defRPr sz="900">
                <a:solidFill>
                  <a:schemeClr val="dk1"/>
                </a:solidFill>
                <a:latin typeface="Familjen Grotesk"/>
                <a:ea typeface="Familjen Grotesk"/>
                <a:cs typeface="Familjen Grotesk"/>
                <a:sym typeface="Familjen Grotesk"/>
              </a:defRPr>
            </a:lvl4pPr>
            <a:lvl5pPr lvl="4">
              <a:buNone/>
              <a:defRPr sz="900">
                <a:solidFill>
                  <a:schemeClr val="dk1"/>
                </a:solidFill>
                <a:latin typeface="Familjen Grotesk"/>
                <a:ea typeface="Familjen Grotesk"/>
                <a:cs typeface="Familjen Grotesk"/>
                <a:sym typeface="Familjen Grotesk"/>
              </a:defRPr>
            </a:lvl5pPr>
            <a:lvl6pPr lvl="5">
              <a:buNone/>
              <a:defRPr sz="900">
                <a:solidFill>
                  <a:schemeClr val="dk1"/>
                </a:solidFill>
                <a:latin typeface="Familjen Grotesk"/>
                <a:ea typeface="Familjen Grotesk"/>
                <a:cs typeface="Familjen Grotesk"/>
                <a:sym typeface="Familjen Grotesk"/>
              </a:defRPr>
            </a:lvl6pPr>
            <a:lvl7pPr lvl="6">
              <a:buNone/>
              <a:defRPr sz="900">
                <a:solidFill>
                  <a:schemeClr val="dk1"/>
                </a:solidFill>
                <a:latin typeface="Familjen Grotesk"/>
                <a:ea typeface="Familjen Grotesk"/>
                <a:cs typeface="Familjen Grotesk"/>
                <a:sym typeface="Familjen Grotesk"/>
              </a:defRPr>
            </a:lvl7pPr>
            <a:lvl8pPr lvl="7">
              <a:buNone/>
              <a:defRPr sz="900">
                <a:solidFill>
                  <a:schemeClr val="dk1"/>
                </a:solidFill>
                <a:latin typeface="Familjen Grotesk"/>
                <a:ea typeface="Familjen Grotesk"/>
                <a:cs typeface="Familjen Grotesk"/>
                <a:sym typeface="Familjen Grotesk"/>
              </a:defRPr>
            </a:lvl8pPr>
            <a:lvl9pPr lvl="8">
              <a:buNone/>
              <a:defRPr sz="900">
                <a:solidFill>
                  <a:schemeClr val="dk1"/>
                </a:solidFill>
                <a:latin typeface="Familjen Grotesk"/>
                <a:ea typeface="Familjen Grotesk"/>
                <a:cs typeface="Familjen Grotesk"/>
                <a:sym typeface="Familjen Grotesk"/>
              </a:defRPr>
            </a:lvl9pPr>
          </a:lstStyle>
          <a:p>
            <a:pPr indent="0" lvl="0" marL="0" rtl="0" algn="l">
              <a:spcBef>
                <a:spcPts val="0"/>
              </a:spcBef>
              <a:spcAft>
                <a:spcPts val="0"/>
              </a:spcAft>
              <a:buNone/>
            </a:pPr>
            <a:r>
              <a:rPr lang="en"/>
              <a:t>pg. </a:t>
            </a:r>
            <a:fld id="{00000000-1234-1234-1234-123412341234}" type="slidenum">
              <a:rPr lang="en"/>
              <a:t>‹#›</a:t>
            </a:fld>
            <a:endParaRPr/>
          </a:p>
        </p:txBody>
      </p:sp>
      <p:sp>
        <p:nvSpPr>
          <p:cNvPr id="53" name="Google Shape;53;p13"/>
          <p:cNvSpPr txBox="1"/>
          <p:nvPr>
            <p:ph idx="1" type="body"/>
          </p:nvPr>
        </p:nvSpPr>
        <p:spPr>
          <a:xfrm>
            <a:off x="311700" y="3033075"/>
            <a:ext cx="8520600" cy="1817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1pPr>
            <a:lvl2pPr indent="-298450" lvl="1" marL="9144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2pPr>
            <a:lvl3pPr indent="-298450" lvl="2" marL="13716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3pPr>
            <a:lvl4pPr indent="-298450" lvl="3" marL="18288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4pPr>
            <a:lvl5pPr indent="-298450" lvl="4" marL="22860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5pPr>
            <a:lvl6pPr indent="-298450" lvl="5" marL="27432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6pPr>
            <a:lvl7pPr indent="-298450" lvl="6" marL="32004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7pPr>
            <a:lvl8pPr indent="-298450" lvl="7" marL="36576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8pPr>
            <a:lvl9pPr indent="-298450" lvl="8" marL="4114800">
              <a:spcBef>
                <a:spcPts val="0"/>
              </a:spcBef>
              <a:spcAft>
                <a:spcPts val="0"/>
              </a:spcAft>
              <a:buClr>
                <a:schemeClr val="dk1"/>
              </a:buClr>
              <a:buSzPts val="1100"/>
              <a:buFont typeface="Spectral"/>
              <a:buChar char="■"/>
              <a:defRPr sz="1100">
                <a:solidFill>
                  <a:schemeClr val="dk1"/>
                </a:solidFill>
                <a:latin typeface="Spectral"/>
                <a:ea typeface="Spectral"/>
                <a:cs typeface="Spectral"/>
                <a:sym typeface="Spectr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3"/>
          <p:cNvSpPr txBox="1"/>
          <p:nvPr>
            <p:ph idx="5" type="title"/>
          </p:nvPr>
        </p:nvSpPr>
        <p:spPr>
          <a:xfrm>
            <a:off x="957875" y="3755000"/>
            <a:ext cx="7225500" cy="12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2400">
                <a:solidFill>
                  <a:srgbClr val="595959"/>
                </a:solidFill>
                <a:latin typeface="Arial"/>
                <a:ea typeface="Arial"/>
                <a:cs typeface="Arial"/>
                <a:sym typeface="Arial"/>
              </a:rPr>
              <a:t>Presented by:</a:t>
            </a:r>
            <a:endParaRPr b="0" sz="2400">
              <a:solidFill>
                <a:srgbClr val="595959"/>
              </a:solidFill>
              <a:latin typeface="Arial"/>
              <a:ea typeface="Arial"/>
              <a:cs typeface="Arial"/>
              <a:sym typeface="Arial"/>
            </a:endParaRPr>
          </a:p>
          <a:p>
            <a:pPr indent="0" lvl="0" marL="0" rtl="0" algn="ctr">
              <a:lnSpc>
                <a:spcPct val="100000"/>
              </a:lnSpc>
              <a:spcBef>
                <a:spcPts val="0"/>
              </a:spcBef>
              <a:spcAft>
                <a:spcPts val="0"/>
              </a:spcAft>
              <a:buNone/>
            </a:pPr>
            <a:r>
              <a:rPr b="0" lang="en" sz="2400">
                <a:solidFill>
                  <a:srgbClr val="595959"/>
                </a:solidFill>
                <a:latin typeface="Arial"/>
                <a:ea typeface="Arial"/>
                <a:cs typeface="Arial"/>
                <a:sym typeface="Arial"/>
              </a:rPr>
              <a:t>Vidushi Raval</a:t>
            </a:r>
            <a:endParaRPr b="0" sz="2400">
              <a:solidFill>
                <a:srgbClr val="595959"/>
              </a:solidFill>
              <a:latin typeface="Arial"/>
              <a:ea typeface="Arial"/>
              <a:cs typeface="Arial"/>
              <a:sym typeface="Arial"/>
            </a:endParaRPr>
          </a:p>
          <a:p>
            <a:pPr indent="0" lvl="0" marL="0" rtl="0" algn="ctr">
              <a:lnSpc>
                <a:spcPct val="100000"/>
              </a:lnSpc>
              <a:spcBef>
                <a:spcPts val="0"/>
              </a:spcBef>
              <a:spcAft>
                <a:spcPts val="0"/>
              </a:spcAft>
              <a:buNone/>
            </a:pPr>
            <a:r>
              <a:rPr b="0" lang="en" sz="2400">
                <a:solidFill>
                  <a:srgbClr val="595959"/>
                </a:solidFill>
                <a:latin typeface="Arial"/>
                <a:ea typeface="Arial"/>
                <a:cs typeface="Arial"/>
                <a:sym typeface="Arial"/>
              </a:rPr>
              <a:t>Data Science Fellow at Springboard</a:t>
            </a:r>
            <a:endParaRPr sz="2400">
              <a:latin typeface="Arial"/>
              <a:ea typeface="Arial"/>
              <a:cs typeface="Arial"/>
              <a:sym typeface="Arial"/>
            </a:endParaRPr>
          </a:p>
        </p:txBody>
      </p:sp>
      <p:sp>
        <p:nvSpPr>
          <p:cNvPr id="621" name="Google Shape;621;p63"/>
          <p:cNvSpPr txBox="1"/>
          <p:nvPr>
            <p:ph type="title"/>
          </p:nvPr>
        </p:nvSpPr>
        <p:spPr>
          <a:xfrm>
            <a:off x="633950" y="335300"/>
            <a:ext cx="7790400" cy="72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Big Mountain Ski Resort</a:t>
            </a:r>
            <a:endParaRPr sz="3600">
              <a:latin typeface="Arial"/>
              <a:ea typeface="Arial"/>
              <a:cs typeface="Arial"/>
              <a:sym typeface="Arial"/>
            </a:endParaRPr>
          </a:p>
        </p:txBody>
      </p:sp>
      <p:sp>
        <p:nvSpPr>
          <p:cNvPr id="622" name="Google Shape;622;p63"/>
          <p:cNvSpPr txBox="1"/>
          <p:nvPr>
            <p:ph idx="6"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pic>
        <p:nvPicPr>
          <p:cNvPr id="623" name="Google Shape;623;p63"/>
          <p:cNvPicPr preferRelativeResize="0"/>
          <p:nvPr/>
        </p:nvPicPr>
        <p:blipFill>
          <a:blip r:embed="rId3">
            <a:alphaModFix/>
          </a:blip>
          <a:stretch>
            <a:fillRect/>
          </a:stretch>
        </p:blipFill>
        <p:spPr>
          <a:xfrm>
            <a:off x="3177000" y="1010476"/>
            <a:ext cx="3293972" cy="26361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2"/>
          <p:cNvSpPr txBox="1"/>
          <p:nvPr>
            <p:ph idx="1" type="body"/>
          </p:nvPr>
        </p:nvSpPr>
        <p:spPr>
          <a:xfrm>
            <a:off x="131800" y="1549875"/>
            <a:ext cx="3890700" cy="1908900"/>
          </a:xfrm>
          <a:prstGeom prst="rect">
            <a:avLst/>
          </a:prstGeom>
        </p:spPr>
        <p:txBody>
          <a:bodyPr anchorCtr="0" anchor="t" bIns="0" lIns="0" spcFirstLastPara="1" rIns="0" wrap="square" tIns="91425">
            <a:noAutofit/>
          </a:bodyPr>
          <a:lstStyle/>
          <a:p>
            <a:pPr indent="0" lvl="0" marL="0" rtl="0" algn="l">
              <a:lnSpc>
                <a:spcPct val="115000"/>
              </a:lnSpc>
              <a:spcBef>
                <a:spcPts val="0"/>
              </a:spcBef>
              <a:spcAft>
                <a:spcPts val="0"/>
              </a:spcAft>
              <a:buNone/>
            </a:pPr>
            <a:r>
              <a:rPr lang="en">
                <a:solidFill>
                  <a:srgbClr val="000000"/>
                </a:solidFill>
                <a:latin typeface="Arial"/>
                <a:ea typeface="Arial"/>
                <a:cs typeface="Arial"/>
                <a:sym typeface="Arial"/>
              </a:rPr>
              <a:t>Big Mountain is doing well for vertical drop, but there are still quite a few resorts with a greater drop.</a:t>
            </a:r>
            <a:endParaRPr>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Vertical drop</a:t>
            </a:r>
            <a:r>
              <a:rPr lang="en">
                <a:solidFill>
                  <a:srgbClr val="000000"/>
                </a:solidFill>
                <a:latin typeface="Arial"/>
                <a:ea typeface="Arial"/>
                <a:cs typeface="Arial"/>
                <a:sym typeface="Arial"/>
              </a:rPr>
              <a:t> was the most significant predictor.</a:t>
            </a:r>
            <a:endParaRPr>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a:solidFill>
                <a:srgbClr val="000000"/>
              </a:solidFill>
              <a:latin typeface="Arial"/>
              <a:ea typeface="Arial"/>
              <a:cs typeface="Arial"/>
              <a:sym typeface="Arial"/>
            </a:endParaRPr>
          </a:p>
        </p:txBody>
      </p:sp>
      <p:sp>
        <p:nvSpPr>
          <p:cNvPr id="698" name="Google Shape;698;p72"/>
          <p:cNvSpPr txBox="1"/>
          <p:nvPr>
            <p:ph type="title"/>
          </p:nvPr>
        </p:nvSpPr>
        <p:spPr>
          <a:xfrm>
            <a:off x="73150" y="335300"/>
            <a:ext cx="67815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Arial"/>
                <a:ea typeface="Arial"/>
                <a:cs typeface="Arial"/>
                <a:sym typeface="Arial"/>
              </a:rPr>
              <a:t>Modeling Results And Analysis:</a:t>
            </a:r>
            <a:endParaRPr sz="3000">
              <a:solidFill>
                <a:schemeClr val="dk1"/>
              </a:solidFill>
              <a:latin typeface="Arial"/>
              <a:ea typeface="Arial"/>
              <a:cs typeface="Arial"/>
              <a:sym typeface="Arial"/>
            </a:endParaRPr>
          </a:p>
        </p:txBody>
      </p:sp>
      <p:sp>
        <p:nvSpPr>
          <p:cNvPr id="699" name="Google Shape;699;p72"/>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700" name="Google Shape;700;p72"/>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sp>
        <p:nvSpPr>
          <p:cNvPr id="701" name="Google Shape;701;p72"/>
          <p:cNvSpPr txBox="1"/>
          <p:nvPr/>
        </p:nvSpPr>
        <p:spPr>
          <a:xfrm>
            <a:off x="4163650" y="4416625"/>
            <a:ext cx="4793100" cy="60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100"/>
              </a:spcAft>
              <a:buNone/>
            </a:pPr>
            <a:r>
              <a:rPr b="1" i="1" lang="en" sz="1100"/>
              <a:t>Figure: Vertical Drop (feet) Distribution For Resorts</a:t>
            </a:r>
            <a:endParaRPr b="1" i="1" sz="1100">
              <a:solidFill>
                <a:srgbClr val="212121"/>
              </a:solidFill>
            </a:endParaRPr>
          </a:p>
        </p:txBody>
      </p:sp>
      <p:pic>
        <p:nvPicPr>
          <p:cNvPr id="702" name="Google Shape;702;p72"/>
          <p:cNvPicPr preferRelativeResize="0"/>
          <p:nvPr/>
        </p:nvPicPr>
        <p:blipFill>
          <a:blip r:embed="rId3">
            <a:alphaModFix/>
          </a:blip>
          <a:stretch>
            <a:fillRect/>
          </a:stretch>
        </p:blipFill>
        <p:spPr>
          <a:xfrm>
            <a:off x="4318975" y="1752600"/>
            <a:ext cx="4672624" cy="248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3"/>
          <p:cNvSpPr txBox="1"/>
          <p:nvPr>
            <p:ph type="title"/>
          </p:nvPr>
        </p:nvSpPr>
        <p:spPr>
          <a:xfrm>
            <a:off x="73150" y="335300"/>
            <a:ext cx="60672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050">
                <a:solidFill>
                  <a:srgbClr val="000000"/>
                </a:solidFill>
                <a:latin typeface="Arial"/>
                <a:ea typeface="Arial"/>
                <a:cs typeface="Arial"/>
                <a:sym typeface="Arial"/>
              </a:rPr>
              <a:t> </a:t>
            </a:r>
            <a:r>
              <a:rPr lang="en" sz="3000">
                <a:solidFill>
                  <a:schemeClr val="dk1"/>
                </a:solidFill>
                <a:latin typeface="Arial"/>
                <a:ea typeface="Arial"/>
                <a:cs typeface="Arial"/>
                <a:sym typeface="Arial"/>
              </a:rPr>
              <a:t>Distributions Of Feature Values:</a:t>
            </a:r>
            <a:endParaRPr sz="3000">
              <a:solidFill>
                <a:schemeClr val="dk1"/>
              </a:solidFill>
              <a:latin typeface="Arial"/>
              <a:ea typeface="Arial"/>
              <a:cs typeface="Arial"/>
              <a:sym typeface="Arial"/>
            </a:endParaRPr>
          </a:p>
        </p:txBody>
      </p:sp>
      <p:sp>
        <p:nvSpPr>
          <p:cNvPr id="708" name="Google Shape;708;p73"/>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709" name="Google Shape;709;p73"/>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sp>
        <p:nvSpPr>
          <p:cNvPr id="710" name="Google Shape;710;p73"/>
          <p:cNvSpPr txBox="1"/>
          <p:nvPr/>
        </p:nvSpPr>
        <p:spPr>
          <a:xfrm>
            <a:off x="4383550" y="4264225"/>
            <a:ext cx="4344600" cy="47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100"/>
              </a:spcAft>
              <a:buNone/>
            </a:pPr>
            <a:r>
              <a:rPr b="1" i="1" lang="en" sz="1100"/>
              <a:t>Figure:</a:t>
            </a:r>
            <a:r>
              <a:rPr b="1" i="1" lang="en" sz="1050"/>
              <a:t> </a:t>
            </a:r>
            <a:r>
              <a:rPr b="1" i="1" lang="en" sz="1100"/>
              <a:t>Distributions Of Feature Values</a:t>
            </a:r>
            <a:endParaRPr b="1" i="1" sz="1100">
              <a:solidFill>
                <a:srgbClr val="212121"/>
              </a:solidFill>
            </a:endParaRPr>
          </a:p>
        </p:txBody>
      </p:sp>
      <p:pic>
        <p:nvPicPr>
          <p:cNvPr id="711" name="Google Shape;711;p73"/>
          <p:cNvPicPr preferRelativeResize="0"/>
          <p:nvPr/>
        </p:nvPicPr>
        <p:blipFill>
          <a:blip r:embed="rId3">
            <a:alphaModFix/>
          </a:blip>
          <a:stretch>
            <a:fillRect/>
          </a:stretch>
        </p:blipFill>
        <p:spPr>
          <a:xfrm>
            <a:off x="4422175" y="1143000"/>
            <a:ext cx="4639099" cy="2757675"/>
          </a:xfrm>
          <a:prstGeom prst="rect">
            <a:avLst/>
          </a:prstGeom>
          <a:noFill/>
          <a:ln>
            <a:noFill/>
          </a:ln>
        </p:spPr>
      </p:pic>
      <p:sp>
        <p:nvSpPr>
          <p:cNvPr id="712" name="Google Shape;712;p73"/>
          <p:cNvSpPr txBox="1"/>
          <p:nvPr/>
        </p:nvSpPr>
        <p:spPr>
          <a:xfrm>
            <a:off x="73150" y="838200"/>
            <a:ext cx="4223400" cy="4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Features that have possible cause for concern about are:</a:t>
            </a:r>
            <a:endParaRPr/>
          </a:p>
          <a:p>
            <a:pPr indent="-317500" lvl="0" marL="457200" rtl="0" algn="l">
              <a:lnSpc>
                <a:spcPct val="115000"/>
              </a:lnSpc>
              <a:spcBef>
                <a:spcPts val="1100"/>
              </a:spcBef>
              <a:spcAft>
                <a:spcPts val="0"/>
              </a:spcAft>
              <a:buSzPts val="1400"/>
              <a:buChar char="●"/>
            </a:pPr>
            <a:r>
              <a:rPr lang="en"/>
              <a:t>SkiableTerrain_ac because values are clustered down the low end,</a:t>
            </a:r>
            <a:endParaRPr/>
          </a:p>
          <a:p>
            <a:pPr indent="-317500" lvl="0" marL="457200" rtl="0" algn="l">
              <a:lnSpc>
                <a:spcPct val="115000"/>
              </a:lnSpc>
              <a:spcBef>
                <a:spcPts val="0"/>
              </a:spcBef>
              <a:spcAft>
                <a:spcPts val="0"/>
              </a:spcAft>
              <a:buSzPts val="1400"/>
              <a:buChar char="●"/>
            </a:pPr>
            <a:r>
              <a:rPr lang="en"/>
              <a:t>Snow Making_ac for the same reason,</a:t>
            </a:r>
            <a:endParaRPr/>
          </a:p>
          <a:p>
            <a:pPr indent="-317500" lvl="0" marL="457200" rtl="0" algn="l">
              <a:lnSpc>
                <a:spcPct val="115000"/>
              </a:lnSpc>
              <a:spcBef>
                <a:spcPts val="0"/>
              </a:spcBef>
              <a:spcAft>
                <a:spcPts val="0"/>
              </a:spcAft>
              <a:buSzPts val="1400"/>
              <a:buChar char="●"/>
            </a:pPr>
            <a:r>
              <a:rPr lang="en"/>
              <a:t>fastEight because all but one value is 0 so it has very little variance, and half the values are missing,</a:t>
            </a:r>
            <a:endParaRPr/>
          </a:p>
          <a:p>
            <a:pPr indent="-317500" lvl="0" marL="457200" rtl="0" algn="l">
              <a:lnSpc>
                <a:spcPct val="115000"/>
              </a:lnSpc>
              <a:spcBef>
                <a:spcPts val="0"/>
              </a:spcBef>
              <a:spcAft>
                <a:spcPts val="0"/>
              </a:spcAft>
              <a:buSzPts val="1400"/>
              <a:buChar char="●"/>
            </a:pPr>
            <a:r>
              <a:rPr lang="en"/>
              <a:t>fast Sixes</a:t>
            </a:r>
            <a:r>
              <a:rPr lang="en"/>
              <a:t> raises an amber flag; it has more variability, but still mostly 0,</a:t>
            </a:r>
            <a:endParaRPr/>
          </a:p>
          <a:p>
            <a:pPr indent="-317500" lvl="0" marL="457200" rtl="0" algn="l">
              <a:lnSpc>
                <a:spcPct val="115000"/>
              </a:lnSpc>
              <a:spcBef>
                <a:spcPts val="0"/>
              </a:spcBef>
              <a:spcAft>
                <a:spcPts val="0"/>
              </a:spcAft>
              <a:buSzPts val="1400"/>
              <a:buChar char="●"/>
            </a:pPr>
            <a:r>
              <a:rPr lang="en"/>
              <a:t>trams also may get an amber flag for the same reason,</a:t>
            </a:r>
            <a:endParaRPr/>
          </a:p>
          <a:p>
            <a:pPr indent="-317500" lvl="0" marL="457200" rtl="0" algn="l">
              <a:lnSpc>
                <a:spcPct val="115000"/>
              </a:lnSpc>
              <a:spcBef>
                <a:spcPts val="0"/>
              </a:spcBef>
              <a:spcAft>
                <a:spcPts val="0"/>
              </a:spcAft>
              <a:buSzPts val="1400"/>
              <a:buChar char="●"/>
            </a:pPr>
            <a:r>
              <a:rPr lang="en"/>
              <a:t>years Open</a:t>
            </a:r>
            <a:r>
              <a:rPr lang="en"/>
              <a:t> because most values are low but it has a maximum of 2019, which strongly suggests someone recorded the calendar year rather than number of years.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4"/>
          <p:cNvSpPr txBox="1"/>
          <p:nvPr>
            <p:ph idx="2" type="title"/>
          </p:nvPr>
        </p:nvSpPr>
        <p:spPr>
          <a:xfrm>
            <a:off x="121125" y="935600"/>
            <a:ext cx="4632300" cy="3742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sz="1550">
                <a:solidFill>
                  <a:srgbClr val="000000"/>
                </a:solidFill>
                <a:latin typeface="Arial"/>
                <a:ea typeface="Arial"/>
                <a:cs typeface="Arial"/>
                <a:sym typeface="Arial"/>
              </a:rPr>
              <a:t>The analysis of Big Mountain Resort's pricing strategy revealed that vertical drop, number of runs, and projected days open are key determinants of ticket pricing. The Random Forest model provided the best performance in predicting ticket prices, making it a suitable choice for guiding pricing decisions.</a:t>
            </a:r>
            <a:endParaRPr sz="15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550">
                <a:solidFill>
                  <a:srgbClr val="000000"/>
                </a:solidFill>
                <a:latin typeface="Arial"/>
                <a:ea typeface="Arial"/>
                <a:cs typeface="Arial"/>
                <a:sym typeface="Arial"/>
              </a:rPr>
              <a:t>To optimize ticket pricing, Big Mountain Resort should:</a:t>
            </a:r>
            <a:endParaRPr sz="1550">
              <a:solidFill>
                <a:srgbClr val="000000"/>
              </a:solidFill>
              <a:latin typeface="Arial"/>
              <a:ea typeface="Arial"/>
              <a:cs typeface="Arial"/>
              <a:sym typeface="Arial"/>
            </a:endParaRPr>
          </a:p>
          <a:p>
            <a:pPr indent="-317182" lvl="0" marL="457200" rtl="0" algn="l">
              <a:lnSpc>
                <a:spcPct val="115000"/>
              </a:lnSpc>
              <a:spcBef>
                <a:spcPts val="1200"/>
              </a:spcBef>
              <a:spcAft>
                <a:spcPts val="0"/>
              </a:spcAft>
              <a:buClr>
                <a:srgbClr val="000000"/>
              </a:buClr>
              <a:buSzPct val="100000"/>
              <a:buFont typeface="Arial"/>
              <a:buChar char="●"/>
            </a:pPr>
            <a:r>
              <a:rPr lang="en" sz="1550">
                <a:solidFill>
                  <a:srgbClr val="000000"/>
                </a:solidFill>
                <a:latin typeface="Arial"/>
                <a:ea typeface="Arial"/>
                <a:cs typeface="Arial"/>
                <a:sym typeface="Arial"/>
              </a:rPr>
              <a:t>Increase ticket prices to reflect key features influencing customer willingness to pay.</a:t>
            </a:r>
            <a:endParaRPr sz="1550">
              <a:solidFill>
                <a:srgbClr val="000000"/>
              </a:solidFill>
              <a:latin typeface="Arial"/>
              <a:ea typeface="Arial"/>
              <a:cs typeface="Arial"/>
              <a:sym typeface="Arial"/>
            </a:endParaRPr>
          </a:p>
          <a:p>
            <a:pPr indent="-317182" lvl="0" marL="457200" rtl="0" algn="l">
              <a:lnSpc>
                <a:spcPct val="115000"/>
              </a:lnSpc>
              <a:spcBef>
                <a:spcPts val="0"/>
              </a:spcBef>
              <a:spcAft>
                <a:spcPts val="0"/>
              </a:spcAft>
              <a:buClr>
                <a:srgbClr val="000000"/>
              </a:buClr>
              <a:buSzPct val="100000"/>
              <a:buFont typeface="Arial"/>
              <a:buChar char="●"/>
            </a:pPr>
            <a:r>
              <a:rPr lang="en" sz="1550">
                <a:solidFill>
                  <a:srgbClr val="000000"/>
                </a:solidFill>
                <a:latin typeface="Arial"/>
                <a:ea typeface="Arial"/>
                <a:cs typeface="Arial"/>
                <a:sym typeface="Arial"/>
              </a:rPr>
              <a:t>Focus on infrastructure improvements, particularly in high-speed lifts and snow-making capabilities.</a:t>
            </a:r>
            <a:endParaRPr sz="1550">
              <a:solidFill>
                <a:srgbClr val="000000"/>
              </a:solidFill>
              <a:latin typeface="Arial"/>
              <a:ea typeface="Arial"/>
              <a:cs typeface="Arial"/>
              <a:sym typeface="Arial"/>
            </a:endParaRPr>
          </a:p>
          <a:p>
            <a:pPr indent="-317182" lvl="0" marL="457200" rtl="0" algn="l">
              <a:lnSpc>
                <a:spcPct val="115000"/>
              </a:lnSpc>
              <a:spcBef>
                <a:spcPts val="0"/>
              </a:spcBef>
              <a:spcAft>
                <a:spcPts val="0"/>
              </a:spcAft>
              <a:buClr>
                <a:srgbClr val="000000"/>
              </a:buClr>
              <a:buSzPct val="100000"/>
              <a:buFont typeface="Arial"/>
              <a:buChar char="●"/>
            </a:pPr>
            <a:r>
              <a:rPr lang="en" sz="1550">
                <a:solidFill>
                  <a:srgbClr val="000000"/>
                </a:solidFill>
                <a:latin typeface="Arial"/>
                <a:ea typeface="Arial"/>
                <a:cs typeface="Arial"/>
                <a:sym typeface="Arial"/>
              </a:rPr>
              <a:t>Consider implementing dynamic pricing strategies to optimize revenue throughout the season.</a:t>
            </a:r>
            <a:endParaRPr/>
          </a:p>
        </p:txBody>
      </p:sp>
      <p:sp>
        <p:nvSpPr>
          <p:cNvPr id="718" name="Google Shape;718;p7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719" name="Google Shape;719;p74"/>
          <p:cNvSpPr txBox="1"/>
          <p:nvPr>
            <p:ph idx="3" type="subTitle"/>
          </p:nvPr>
        </p:nvSpPr>
        <p:spPr>
          <a:xfrm>
            <a:off x="7160375" y="98825"/>
            <a:ext cx="1771800" cy="3981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a:p>
            <a:pPr indent="0" lvl="0" marL="0" rtl="0" algn="r">
              <a:spcBef>
                <a:spcPts val="0"/>
              </a:spcBef>
              <a:spcAft>
                <a:spcPts val="0"/>
              </a:spcAft>
              <a:buNone/>
            </a:pPr>
            <a:r>
              <a:t/>
            </a:r>
            <a:endParaRPr/>
          </a:p>
        </p:txBody>
      </p:sp>
      <p:sp>
        <p:nvSpPr>
          <p:cNvPr id="720" name="Google Shape;720;p74"/>
          <p:cNvSpPr txBox="1"/>
          <p:nvPr>
            <p:ph type="title"/>
          </p:nvPr>
        </p:nvSpPr>
        <p:spPr>
          <a:xfrm>
            <a:off x="73150" y="335300"/>
            <a:ext cx="6067200" cy="60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300">
                <a:solidFill>
                  <a:schemeClr val="dk1"/>
                </a:solidFill>
                <a:latin typeface="Arial"/>
                <a:ea typeface="Arial"/>
                <a:cs typeface="Arial"/>
                <a:sym typeface="Arial"/>
              </a:rPr>
              <a:t>Summary</a:t>
            </a:r>
            <a:r>
              <a:rPr b="1" lang="en" sz="3300">
                <a:solidFill>
                  <a:srgbClr val="000000"/>
                </a:solidFill>
                <a:latin typeface="Arial"/>
                <a:ea typeface="Arial"/>
                <a:cs typeface="Arial"/>
                <a:sym typeface="Arial"/>
              </a:rPr>
              <a:t> </a:t>
            </a:r>
            <a:r>
              <a:rPr lang="en" sz="3300">
                <a:solidFill>
                  <a:schemeClr val="dk1"/>
                </a:solidFill>
                <a:latin typeface="Arial"/>
                <a:ea typeface="Arial"/>
                <a:cs typeface="Arial"/>
                <a:sym typeface="Arial"/>
              </a:rPr>
              <a:t>and</a:t>
            </a:r>
            <a:r>
              <a:rPr b="1" lang="en" sz="3300">
                <a:solidFill>
                  <a:srgbClr val="000000"/>
                </a:solidFill>
                <a:latin typeface="Arial"/>
                <a:ea typeface="Arial"/>
                <a:cs typeface="Arial"/>
                <a:sym typeface="Arial"/>
              </a:rPr>
              <a:t> </a:t>
            </a:r>
            <a:r>
              <a:rPr lang="en" sz="3300">
                <a:solidFill>
                  <a:schemeClr val="dk1"/>
                </a:solidFill>
                <a:latin typeface="Arial"/>
                <a:ea typeface="Arial"/>
                <a:cs typeface="Arial"/>
                <a:sym typeface="Arial"/>
              </a:rPr>
              <a:t>Conclusion:</a:t>
            </a:r>
            <a:endParaRPr b="1" i="1" sz="1050">
              <a:solidFill>
                <a:srgbClr val="000000"/>
              </a:solidFill>
              <a:latin typeface="Arial"/>
              <a:ea typeface="Arial"/>
              <a:cs typeface="Arial"/>
              <a:sym typeface="Arial"/>
            </a:endParaRPr>
          </a:p>
        </p:txBody>
      </p:sp>
      <p:pic>
        <p:nvPicPr>
          <p:cNvPr id="721" name="Google Shape;721;p74"/>
          <p:cNvPicPr preferRelativeResize="0"/>
          <p:nvPr/>
        </p:nvPicPr>
        <p:blipFill>
          <a:blip r:embed="rId3">
            <a:alphaModFix/>
          </a:blip>
          <a:stretch>
            <a:fillRect/>
          </a:stretch>
        </p:blipFill>
        <p:spPr>
          <a:xfrm>
            <a:off x="4837098" y="990600"/>
            <a:ext cx="4254377" cy="2215813"/>
          </a:xfrm>
          <a:prstGeom prst="rect">
            <a:avLst/>
          </a:prstGeom>
          <a:noFill/>
          <a:ln>
            <a:noFill/>
          </a:ln>
        </p:spPr>
      </p:pic>
      <p:sp>
        <p:nvSpPr>
          <p:cNvPr id="722" name="Google Shape;722;p74"/>
          <p:cNvSpPr txBox="1"/>
          <p:nvPr/>
        </p:nvSpPr>
        <p:spPr>
          <a:xfrm>
            <a:off x="5193500" y="3276600"/>
            <a:ext cx="3820500" cy="10020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500"/>
              </a:spcAft>
              <a:buNone/>
            </a:pPr>
            <a:r>
              <a:rPr b="1" lang="en" sz="1000">
                <a:solidFill>
                  <a:srgbClr val="212121"/>
                </a:solidFill>
              </a:rPr>
              <a:t>Figure</a:t>
            </a:r>
            <a:r>
              <a:rPr lang="en" sz="1000">
                <a:solidFill>
                  <a:srgbClr val="212121"/>
                </a:solidFill>
              </a:rPr>
              <a:t>: Two plots, side by side, for the predicted ticket price change (delta) for each condition (number of runs closed) in the scenario and the associated predicted revenue, change on the assumption that each of the expected visitors buys 5 tickets</a:t>
            </a:r>
            <a:endParaRPr sz="1000">
              <a:solidFill>
                <a:srgbClr val="21212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descr="Scientist in lab coat sitting in laboratory." id="727" name="Google Shape;727;p75"/>
          <p:cNvPicPr preferRelativeResize="0"/>
          <p:nvPr>
            <p:ph idx="5" type="pic"/>
          </p:nvPr>
        </p:nvPicPr>
        <p:blipFill rotWithShape="1">
          <a:blip r:embed="rId3">
            <a:alphaModFix/>
          </a:blip>
          <a:srcRect b="10" l="0" r="0" t="0"/>
          <a:stretch/>
        </p:blipFill>
        <p:spPr>
          <a:xfrm>
            <a:off x="120025" y="2015674"/>
            <a:ext cx="2414433" cy="1583199"/>
          </a:xfrm>
          <a:prstGeom prst="rect">
            <a:avLst/>
          </a:prstGeom>
        </p:spPr>
      </p:pic>
      <p:sp>
        <p:nvSpPr>
          <p:cNvPr id="728" name="Google Shape;728;p75"/>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729" name="Google Shape;729;p75"/>
          <p:cNvSpPr txBox="1"/>
          <p:nvPr>
            <p:ph type="title"/>
          </p:nvPr>
        </p:nvSpPr>
        <p:spPr>
          <a:xfrm>
            <a:off x="73151" y="645425"/>
            <a:ext cx="3747300" cy="9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Arial"/>
                <a:ea typeface="Arial"/>
                <a:cs typeface="Arial"/>
                <a:sym typeface="Arial"/>
              </a:rPr>
              <a:t>The</a:t>
            </a:r>
            <a:r>
              <a:rPr lang="en" sz="3000">
                <a:latin typeface="Arial"/>
                <a:ea typeface="Arial"/>
                <a:cs typeface="Arial"/>
                <a:sym typeface="Arial"/>
              </a:rPr>
              <a:t> </a:t>
            </a:r>
            <a:r>
              <a:rPr lang="en" sz="3000">
                <a:latin typeface="Arial"/>
                <a:ea typeface="Arial"/>
                <a:cs typeface="Arial"/>
                <a:sym typeface="Arial"/>
              </a:rPr>
              <a:t>Team:</a:t>
            </a:r>
            <a:endParaRPr sz="3000">
              <a:latin typeface="Arial"/>
              <a:ea typeface="Arial"/>
              <a:cs typeface="Arial"/>
              <a:sym typeface="Arial"/>
            </a:endParaRPr>
          </a:p>
        </p:txBody>
      </p:sp>
      <p:sp>
        <p:nvSpPr>
          <p:cNvPr id="730" name="Google Shape;730;p75"/>
          <p:cNvSpPr txBox="1"/>
          <p:nvPr>
            <p:ph idx="14" type="subTitle"/>
          </p:nvPr>
        </p:nvSpPr>
        <p:spPr>
          <a:xfrm>
            <a:off x="3204125" y="3894975"/>
            <a:ext cx="2286000" cy="686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t>Name: Vidushi Raval </a:t>
            </a:r>
            <a:endParaRPr b="1" sz="1400"/>
          </a:p>
          <a:p>
            <a:pPr indent="0" lvl="0" marL="0" rtl="0" algn="l">
              <a:spcBef>
                <a:spcPts val="0"/>
              </a:spcBef>
              <a:spcAft>
                <a:spcPts val="0"/>
              </a:spcAft>
              <a:buNone/>
            </a:pPr>
            <a:r>
              <a:rPr b="1" lang="en" sz="1400"/>
              <a:t>Role: Data Science Fellow</a:t>
            </a:r>
            <a:endParaRPr sz="1400"/>
          </a:p>
        </p:txBody>
      </p:sp>
      <p:sp>
        <p:nvSpPr>
          <p:cNvPr id="731" name="Google Shape;731;p75"/>
          <p:cNvSpPr txBox="1"/>
          <p:nvPr>
            <p:ph idx="15" type="subTitle"/>
          </p:nvPr>
        </p:nvSpPr>
        <p:spPr>
          <a:xfrm>
            <a:off x="70025" y="3735250"/>
            <a:ext cx="2414400" cy="61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t>Full </a:t>
            </a:r>
            <a:r>
              <a:rPr b="1" lang="en" sz="1400"/>
              <a:t>Name: Jimmy Blackburn</a:t>
            </a:r>
            <a:endParaRPr b="1" sz="1400"/>
          </a:p>
          <a:p>
            <a:pPr indent="0" lvl="0" marL="0" rtl="0" algn="l">
              <a:spcBef>
                <a:spcPts val="0"/>
              </a:spcBef>
              <a:spcAft>
                <a:spcPts val="0"/>
              </a:spcAft>
              <a:buNone/>
            </a:pPr>
            <a:r>
              <a:rPr b="1" lang="en" sz="1400"/>
              <a:t>Role: Director of Operations</a:t>
            </a:r>
            <a:r>
              <a:rPr b="1" lang="en" sz="1400"/>
              <a:t> </a:t>
            </a:r>
            <a:endParaRPr sz="1400"/>
          </a:p>
        </p:txBody>
      </p:sp>
      <p:pic>
        <p:nvPicPr>
          <p:cNvPr descr="Scientists working in the laboratory." id="732" name="Google Shape;732;p75"/>
          <p:cNvPicPr preferRelativeResize="0"/>
          <p:nvPr>
            <p:ph idx="4" type="pic"/>
          </p:nvPr>
        </p:nvPicPr>
        <p:blipFill>
          <a:blip r:embed="rId4">
            <a:alphaModFix/>
          </a:blip>
          <a:stretch>
            <a:fillRect/>
          </a:stretch>
        </p:blipFill>
        <p:spPr>
          <a:xfrm>
            <a:off x="6151260" y="2000950"/>
            <a:ext cx="2528589" cy="1685301"/>
          </a:xfrm>
          <a:prstGeom prst="rect">
            <a:avLst/>
          </a:prstGeom>
        </p:spPr>
      </p:pic>
      <p:sp>
        <p:nvSpPr>
          <p:cNvPr id="733" name="Google Shape;733;p75"/>
          <p:cNvSpPr txBox="1"/>
          <p:nvPr>
            <p:ph idx="16" type="subTitle"/>
          </p:nvPr>
        </p:nvSpPr>
        <p:spPr>
          <a:xfrm>
            <a:off x="6153200" y="3816800"/>
            <a:ext cx="2526600" cy="4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400">
                <a:latin typeface="Arial"/>
                <a:ea typeface="Arial"/>
                <a:cs typeface="Arial"/>
                <a:sym typeface="Arial"/>
              </a:rPr>
              <a:t>Name: Alesha Eisen </a:t>
            </a:r>
            <a:endParaRPr b="1" sz="14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Role: </a:t>
            </a:r>
            <a:r>
              <a:rPr lang="en" sz="1400">
                <a:latin typeface="Arial"/>
                <a:ea typeface="Arial"/>
                <a:cs typeface="Arial"/>
                <a:sym typeface="Arial"/>
              </a:rPr>
              <a:t> Database Manager</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
        <p:nvSpPr>
          <p:cNvPr id="734" name="Google Shape;734;p75"/>
          <p:cNvSpPr txBox="1"/>
          <p:nvPr/>
        </p:nvSpPr>
        <p:spPr>
          <a:xfrm>
            <a:off x="6096000" y="152400"/>
            <a:ext cx="3000000" cy="487200"/>
          </a:xfrm>
          <a:prstGeom prst="rect">
            <a:avLst/>
          </a:prstGeom>
          <a:noFill/>
          <a:ln>
            <a:noFill/>
          </a:ln>
        </p:spPr>
        <p:txBody>
          <a:bodyPr anchorCtr="0" anchor="t" bIns="91425" lIns="91425" spcFirstLastPara="1" rIns="91425" wrap="square" tIns="91425">
            <a:normAutofit/>
          </a:bodyPr>
          <a:lstStyle/>
          <a:p>
            <a:pPr indent="0" lvl="0" marL="0" rtl="0" algn="r">
              <a:spcBef>
                <a:spcPts val="0"/>
              </a:spcBef>
              <a:spcAft>
                <a:spcPts val="0"/>
              </a:spcAft>
              <a:buNone/>
            </a:pPr>
            <a:r>
              <a:rPr lang="en" sz="900">
                <a:solidFill>
                  <a:schemeClr val="dk1"/>
                </a:solidFill>
                <a:latin typeface="Familjen Grotesk"/>
                <a:ea typeface="Familjen Grotesk"/>
                <a:cs typeface="Familjen Grotesk"/>
                <a:sym typeface="Familjen Grotesk"/>
              </a:rPr>
              <a:t>02.20.2025</a:t>
            </a:r>
            <a:endParaRPr sz="900">
              <a:solidFill>
                <a:schemeClr val="dk1"/>
              </a:solidFill>
              <a:latin typeface="Familjen Grotesk"/>
              <a:ea typeface="Familjen Grotesk"/>
              <a:cs typeface="Familjen Grotesk"/>
              <a:sym typeface="Familjen Grotesk"/>
            </a:endParaRPr>
          </a:p>
        </p:txBody>
      </p:sp>
      <p:pic>
        <p:nvPicPr>
          <p:cNvPr id="735" name="Google Shape;735;p75"/>
          <p:cNvPicPr preferRelativeResize="0"/>
          <p:nvPr/>
        </p:nvPicPr>
        <p:blipFill>
          <a:blip r:embed="rId5">
            <a:alphaModFix/>
          </a:blip>
          <a:stretch>
            <a:fillRect/>
          </a:stretch>
        </p:blipFill>
        <p:spPr>
          <a:xfrm>
            <a:off x="3220259" y="1702925"/>
            <a:ext cx="2039649" cy="20396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6"/>
          <p:cNvSpPr txBox="1"/>
          <p:nvPr>
            <p:ph type="title"/>
          </p:nvPr>
        </p:nvSpPr>
        <p:spPr>
          <a:xfrm>
            <a:off x="1605875" y="1164200"/>
            <a:ext cx="6178800" cy="255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Arial"/>
                <a:ea typeface="Arial"/>
                <a:cs typeface="Arial"/>
                <a:sym typeface="Arial"/>
              </a:rPr>
              <a:t>THANK </a:t>
            </a:r>
            <a:endParaRPr>
              <a:latin typeface="Arial"/>
              <a:ea typeface="Arial"/>
              <a:cs typeface="Arial"/>
              <a:sym typeface="Arial"/>
            </a:endParaRPr>
          </a:p>
          <a:p>
            <a:pPr indent="0" lvl="0" marL="0" rtl="0" algn="ctr">
              <a:spcBef>
                <a:spcPts val="0"/>
              </a:spcBef>
              <a:spcAft>
                <a:spcPts val="0"/>
              </a:spcAft>
              <a:buNone/>
            </a:pPr>
            <a:r>
              <a:t/>
            </a:r>
            <a:endParaRPr>
              <a:latin typeface="Arial"/>
              <a:ea typeface="Arial"/>
              <a:cs typeface="Arial"/>
              <a:sym typeface="Arial"/>
            </a:endParaRPr>
          </a:p>
          <a:p>
            <a:pPr indent="0" lvl="0" marL="0" rtl="0" algn="ctr">
              <a:spcBef>
                <a:spcPts val="0"/>
              </a:spcBef>
              <a:spcAft>
                <a:spcPts val="0"/>
              </a:spcAft>
              <a:buNone/>
            </a:pPr>
            <a:r>
              <a:rPr lang="en">
                <a:latin typeface="Arial"/>
                <a:ea typeface="Arial"/>
                <a:cs typeface="Arial"/>
                <a:sym typeface="Arial"/>
              </a:rPr>
              <a:t>YOU!</a:t>
            </a:r>
            <a:endParaRPr>
              <a:latin typeface="Arial"/>
              <a:ea typeface="Arial"/>
              <a:cs typeface="Arial"/>
              <a:sym typeface="Arial"/>
            </a:endParaRPr>
          </a:p>
        </p:txBody>
      </p:sp>
      <p:sp>
        <p:nvSpPr>
          <p:cNvPr id="741" name="Google Shape;741;p7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4"/>
          <p:cNvSpPr txBox="1"/>
          <p:nvPr>
            <p:ph idx="3"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sp>
        <p:nvSpPr>
          <p:cNvPr id="629" name="Google Shape;629;p64"/>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630" name="Google Shape;630;p64"/>
          <p:cNvSpPr txBox="1"/>
          <p:nvPr>
            <p:ph type="title"/>
          </p:nvPr>
        </p:nvSpPr>
        <p:spPr>
          <a:xfrm>
            <a:off x="545100" y="563900"/>
            <a:ext cx="6187800" cy="6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00">
                <a:latin typeface="Arial"/>
                <a:ea typeface="Arial"/>
                <a:cs typeface="Arial"/>
                <a:sym typeface="Arial"/>
              </a:rPr>
              <a:t>Big Mountain Ski Resort:</a:t>
            </a:r>
            <a:endParaRPr b="1" sz="3000">
              <a:latin typeface="Arial"/>
              <a:ea typeface="Arial"/>
              <a:cs typeface="Arial"/>
              <a:sym typeface="Arial"/>
            </a:endParaRPr>
          </a:p>
        </p:txBody>
      </p:sp>
      <p:sp>
        <p:nvSpPr>
          <p:cNvPr id="631" name="Google Shape;631;p64"/>
          <p:cNvSpPr txBox="1"/>
          <p:nvPr>
            <p:ph idx="1" type="body"/>
          </p:nvPr>
        </p:nvSpPr>
        <p:spPr>
          <a:xfrm>
            <a:off x="310050" y="1188600"/>
            <a:ext cx="5688900" cy="3283200"/>
          </a:xfrm>
          <a:prstGeom prst="rect">
            <a:avLst/>
          </a:prstGeom>
        </p:spPr>
        <p:txBody>
          <a:bodyPr anchorCtr="0" anchor="t" bIns="0" lIns="0" spcFirstLastPara="1" rIns="0" wrap="square" tIns="91425">
            <a:noAutofit/>
          </a:bodyPr>
          <a:lstStyle/>
          <a:p>
            <a:pPr indent="0" lvl="0" marL="0" rtl="0" algn="l">
              <a:lnSpc>
                <a:spcPct val="95000"/>
              </a:lnSpc>
              <a:spcBef>
                <a:spcPts val="0"/>
              </a:spcBef>
              <a:spcAft>
                <a:spcPts val="0"/>
              </a:spcAft>
              <a:buNone/>
            </a:pPr>
            <a:r>
              <a:rPr lang="en">
                <a:latin typeface="Arial"/>
                <a:ea typeface="Arial"/>
                <a:cs typeface="Arial"/>
                <a:sym typeface="Arial"/>
              </a:rPr>
              <a:t>Big Mountain ski Resort has access to 105 trails and every year about 350,000 people ski or snowboard at Big Mountain. This mountain serviced 11 lifts, 2 T-bars, and 1 magic carpet for novice skiers with the  longest run is 3.3 miles (name = Hellre) in length. </a:t>
            </a:r>
            <a:endParaRPr>
              <a:latin typeface="Arial"/>
              <a:ea typeface="Arial"/>
              <a:cs typeface="Arial"/>
              <a:sym typeface="Arial"/>
            </a:endParaRPr>
          </a:p>
          <a:p>
            <a:pPr indent="0" lvl="0" marL="0" rtl="0" algn="l">
              <a:lnSpc>
                <a:spcPct val="95000"/>
              </a:lnSpc>
              <a:spcBef>
                <a:spcPts val="0"/>
              </a:spcBef>
              <a:spcAft>
                <a:spcPts val="0"/>
              </a:spcAft>
              <a:buNone/>
            </a:pPr>
            <a:r>
              <a:t/>
            </a:r>
            <a:endParaRPr>
              <a:latin typeface="Arial"/>
              <a:ea typeface="Arial"/>
              <a:cs typeface="Arial"/>
              <a:sym typeface="Arial"/>
            </a:endParaRPr>
          </a:p>
          <a:p>
            <a:pPr indent="0" lvl="0" marL="0" rtl="0" algn="l">
              <a:lnSpc>
                <a:spcPct val="95000"/>
              </a:lnSpc>
              <a:spcBef>
                <a:spcPts val="0"/>
              </a:spcBef>
              <a:spcAft>
                <a:spcPts val="0"/>
              </a:spcAft>
              <a:buNone/>
            </a:pPr>
            <a:r>
              <a:rPr lang="en">
                <a:latin typeface="Arial"/>
                <a:ea typeface="Arial"/>
                <a:cs typeface="Arial"/>
                <a:sym typeface="Arial"/>
              </a:rPr>
              <a:t>The base elevation is 4,464 ft and the summit is 6,817 ft with a vertical drop of 2,353 ft. </a:t>
            </a:r>
            <a:endParaRPr>
              <a:latin typeface="Arial"/>
              <a:ea typeface="Arial"/>
              <a:cs typeface="Arial"/>
              <a:sym typeface="Arial"/>
            </a:endParaRPr>
          </a:p>
          <a:p>
            <a:pPr indent="0" lvl="0" marL="0" rtl="0" algn="l">
              <a:lnSpc>
                <a:spcPct val="95000"/>
              </a:lnSpc>
              <a:spcBef>
                <a:spcPts val="0"/>
              </a:spcBef>
              <a:spcAft>
                <a:spcPts val="0"/>
              </a:spcAft>
              <a:buNone/>
            </a:pPr>
            <a:r>
              <a:rPr lang="en">
                <a:latin typeface="Arial"/>
                <a:ea typeface="Arial"/>
                <a:cs typeface="Arial"/>
                <a:sym typeface="Arial"/>
              </a:rPr>
              <a:t>The resort wanted to take data driven decisions on better value for their ticket price.</a:t>
            </a:r>
            <a:endParaRPr>
              <a:latin typeface="Arial"/>
              <a:ea typeface="Arial"/>
              <a:cs typeface="Arial"/>
              <a:sym typeface="Arial"/>
            </a:endParaRPr>
          </a:p>
          <a:p>
            <a:pPr indent="0" lvl="0" marL="0" rtl="0" algn="l">
              <a:lnSpc>
                <a:spcPct val="95000"/>
              </a:lnSpc>
              <a:spcBef>
                <a:spcPts val="0"/>
              </a:spcBef>
              <a:spcAft>
                <a:spcPts val="0"/>
              </a:spcAft>
              <a:buNone/>
            </a:pPr>
            <a:r>
              <a:t/>
            </a:r>
            <a:endParaRPr>
              <a:latin typeface="Arial"/>
              <a:ea typeface="Arial"/>
              <a:cs typeface="Arial"/>
              <a:sym typeface="Arial"/>
            </a:endParaRPr>
          </a:p>
          <a:p>
            <a:pPr indent="0" lvl="0" marL="0" rtl="0" algn="l">
              <a:lnSpc>
                <a:spcPct val="95000"/>
              </a:lnSpc>
              <a:spcBef>
                <a:spcPts val="0"/>
              </a:spcBef>
              <a:spcAft>
                <a:spcPts val="0"/>
              </a:spcAft>
              <a:buNone/>
            </a:pPr>
            <a:r>
              <a:rPr lang="en">
                <a:latin typeface="Arial"/>
                <a:ea typeface="Arial"/>
                <a:cs typeface="Arial"/>
                <a:sym typeface="Arial"/>
              </a:rPr>
              <a:t>The resort has invested in new infrastructure but is unsure how to align this with their ticket pricing structure. This initiative is critical for ensuring that the resort can cover its operating costs and improve profitability, while also delivering a competitive advantage in the market.</a:t>
            </a:r>
            <a:endParaRPr>
              <a:latin typeface="Arial"/>
              <a:ea typeface="Arial"/>
              <a:cs typeface="Arial"/>
              <a:sym typeface="Arial"/>
            </a:endParaRPr>
          </a:p>
        </p:txBody>
      </p:sp>
      <p:pic>
        <p:nvPicPr>
          <p:cNvPr id="632" name="Google Shape;632;p64"/>
          <p:cNvPicPr preferRelativeResize="0"/>
          <p:nvPr/>
        </p:nvPicPr>
        <p:blipFill>
          <a:blip r:embed="rId3">
            <a:alphaModFix/>
          </a:blip>
          <a:stretch>
            <a:fillRect/>
          </a:stretch>
        </p:blipFill>
        <p:spPr>
          <a:xfrm>
            <a:off x="6264350" y="1414475"/>
            <a:ext cx="2723275" cy="203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5"/>
          <p:cNvSpPr txBox="1"/>
          <p:nvPr>
            <p:ph idx="4294967295" type="title"/>
          </p:nvPr>
        </p:nvSpPr>
        <p:spPr>
          <a:xfrm>
            <a:off x="1148675" y="640100"/>
            <a:ext cx="3795600" cy="710700"/>
          </a:xfrm>
          <a:prstGeom prst="rect">
            <a:avLst/>
          </a:prstGeom>
        </p:spPr>
        <p:txBody>
          <a:bodyPr anchorCtr="0" anchor="t" bIns="91425" lIns="91425" spcFirstLastPara="1" rIns="91425" wrap="square" tIns="91425">
            <a:normAutofit/>
          </a:bodyPr>
          <a:lstStyle/>
          <a:p>
            <a:pPr indent="0" lvl="0" marL="0" marR="0" rtl="0" algn="l">
              <a:lnSpc>
                <a:spcPct val="65000"/>
              </a:lnSpc>
              <a:spcBef>
                <a:spcPts val="0"/>
              </a:spcBef>
              <a:spcAft>
                <a:spcPts val="0"/>
              </a:spcAft>
              <a:buClr>
                <a:srgbClr val="000000"/>
              </a:buClr>
              <a:buSzPts val="990"/>
              <a:buFont typeface="Arial"/>
              <a:buNone/>
            </a:pPr>
            <a:r>
              <a:rPr lang="en" sz="3000">
                <a:solidFill>
                  <a:schemeClr val="dk1"/>
                </a:solidFill>
                <a:latin typeface="Arial"/>
                <a:ea typeface="Arial"/>
                <a:cs typeface="Arial"/>
                <a:sym typeface="Arial"/>
              </a:rPr>
              <a:t>Agenda:</a:t>
            </a:r>
            <a:endParaRPr sz="3000">
              <a:latin typeface="Arial"/>
              <a:ea typeface="Arial"/>
              <a:cs typeface="Arial"/>
              <a:sym typeface="Arial"/>
            </a:endParaRPr>
          </a:p>
        </p:txBody>
      </p:sp>
      <p:sp>
        <p:nvSpPr>
          <p:cNvPr id="638" name="Google Shape;638;p65"/>
          <p:cNvSpPr txBox="1"/>
          <p:nvPr>
            <p:ph idx="4294967295" type="title"/>
          </p:nvPr>
        </p:nvSpPr>
        <p:spPr>
          <a:xfrm>
            <a:off x="1610975" y="1772550"/>
            <a:ext cx="6482700" cy="21282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Arial"/>
              <a:buAutoNum type="arabicPeriod"/>
            </a:pPr>
            <a:r>
              <a:rPr lang="en" sz="1800">
                <a:latin typeface="Arial"/>
                <a:ea typeface="Arial"/>
                <a:cs typeface="Arial"/>
                <a:sym typeface="Arial"/>
              </a:rPr>
              <a:t>Problem identification</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lang="en" sz="1800">
                <a:latin typeface="Arial"/>
                <a:ea typeface="Arial"/>
                <a:cs typeface="Arial"/>
                <a:sym typeface="Arial"/>
              </a:rPr>
              <a:t>Recommendation and key findings</a:t>
            </a:r>
            <a:endParaRPr sz="1800">
              <a:latin typeface="Arial"/>
              <a:ea typeface="Arial"/>
              <a:cs typeface="Arial"/>
              <a:sym typeface="Arial"/>
            </a:endParaRPr>
          </a:p>
          <a:p>
            <a:pPr indent="-342900" lvl="0" marL="457200" marR="0" rtl="0" algn="l">
              <a:lnSpc>
                <a:spcPct val="150000"/>
              </a:lnSpc>
              <a:spcBef>
                <a:spcPts val="0"/>
              </a:spcBef>
              <a:spcAft>
                <a:spcPts val="0"/>
              </a:spcAft>
              <a:buSzPts val="1800"/>
              <a:buFont typeface="Arial"/>
              <a:buAutoNum type="arabicPeriod"/>
            </a:pPr>
            <a:r>
              <a:rPr lang="en" sz="1800">
                <a:latin typeface="Arial"/>
                <a:ea typeface="Arial"/>
                <a:cs typeface="Arial"/>
                <a:sym typeface="Arial"/>
              </a:rPr>
              <a:t>Modeling results and analysis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AutoNum type="arabicPeriod"/>
            </a:pPr>
            <a:r>
              <a:rPr lang="en" sz="1800">
                <a:latin typeface="Arial"/>
                <a:ea typeface="Arial"/>
                <a:cs typeface="Arial"/>
                <a:sym typeface="Arial"/>
              </a:rPr>
              <a:t>Summary and conclusion</a:t>
            </a:r>
            <a:endParaRPr sz="1800">
              <a:latin typeface="Arial"/>
              <a:ea typeface="Arial"/>
              <a:cs typeface="Arial"/>
              <a:sym typeface="Arial"/>
            </a:endParaRPr>
          </a:p>
        </p:txBody>
      </p:sp>
      <p:sp>
        <p:nvSpPr>
          <p:cNvPr id="639" name="Google Shape;639;p65"/>
          <p:cNvSpPr txBox="1"/>
          <p:nvPr>
            <p:ph idx="2"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latin typeface="Arial"/>
                <a:ea typeface="Arial"/>
                <a:cs typeface="Arial"/>
                <a:sym typeface="Arial"/>
              </a:rPr>
              <a:t>02.20.2025</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6"/>
          <p:cNvSpPr txBox="1"/>
          <p:nvPr>
            <p:ph idx="1" type="body"/>
          </p:nvPr>
        </p:nvSpPr>
        <p:spPr>
          <a:xfrm>
            <a:off x="749200" y="1358775"/>
            <a:ext cx="7384200" cy="3264600"/>
          </a:xfrm>
          <a:prstGeom prst="rect">
            <a:avLst/>
          </a:prstGeom>
        </p:spPr>
        <p:txBody>
          <a:bodyPr anchorCtr="0" anchor="t" bIns="0" lIns="0" spcFirstLastPara="1" rIns="0" wrap="square" tIns="91425">
            <a:noAutofit/>
          </a:bodyPr>
          <a:lstStyle/>
          <a:p>
            <a:pPr indent="0" lvl="0" marL="0" marR="0" rtl="0" algn="l">
              <a:lnSpc>
                <a:spcPct val="95000"/>
              </a:lnSpc>
              <a:spcBef>
                <a:spcPts val="0"/>
              </a:spcBef>
              <a:spcAft>
                <a:spcPts val="0"/>
              </a:spcAft>
              <a:buNone/>
            </a:pPr>
            <a:r>
              <a:rPr lang="en">
                <a:latin typeface="Arial"/>
                <a:ea typeface="Arial"/>
                <a:cs typeface="Arial"/>
                <a:sym typeface="Arial"/>
              </a:rPr>
              <a:t>Big Mountain Resort seeks to optimize its ticket pricing strategy to increase revenue by at least 10% while maintaining visitor numbers and customer satisfaction by the end of the ski season. </a:t>
            </a:r>
            <a:endParaRPr>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rPr lang="en">
                <a:latin typeface="Arial"/>
                <a:ea typeface="Arial"/>
                <a:cs typeface="Arial"/>
                <a:sym typeface="Arial"/>
              </a:rPr>
              <a:t>The resort currently bases its pricing on market averages, which may not fully capture the value of its unique amenities, including a newly installed chairlift that added $1.54 million in operational costs. </a:t>
            </a:r>
            <a:endParaRPr>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rPr lang="en">
                <a:latin typeface="Arial"/>
                <a:ea typeface="Arial"/>
                <a:cs typeface="Arial"/>
                <a:sym typeface="Arial"/>
              </a:rPr>
              <a:t>To achieve this goal, data from 330 comparable resorts will be analyzed to identify the most influential factors affecting pricing and develop a data-driven pricing model that better reflects the resort’s value. The success of this initiative will be measured by improved revenue projections, competitive pricing alignment, and actionable recommendations for cost optimization.</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645" name="Google Shape;645;p66"/>
          <p:cNvSpPr txBox="1"/>
          <p:nvPr>
            <p:ph type="title"/>
          </p:nvPr>
        </p:nvSpPr>
        <p:spPr>
          <a:xfrm>
            <a:off x="73150" y="640100"/>
            <a:ext cx="6498900" cy="59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Arial"/>
                <a:ea typeface="Arial"/>
                <a:cs typeface="Arial"/>
                <a:sym typeface="Arial"/>
              </a:rPr>
              <a:t>Problem</a:t>
            </a:r>
            <a:r>
              <a:rPr lang="en" sz="3000">
                <a:latin typeface="Arial"/>
                <a:ea typeface="Arial"/>
                <a:cs typeface="Arial"/>
                <a:sym typeface="Arial"/>
              </a:rPr>
              <a:t> </a:t>
            </a:r>
            <a:r>
              <a:rPr lang="en" sz="3000">
                <a:solidFill>
                  <a:schemeClr val="dk1"/>
                </a:solidFill>
                <a:latin typeface="Arial"/>
                <a:ea typeface="Arial"/>
                <a:cs typeface="Arial"/>
                <a:sym typeface="Arial"/>
              </a:rPr>
              <a:t>Identification: </a:t>
            </a:r>
            <a:endParaRPr sz="3000">
              <a:latin typeface="Arial"/>
              <a:ea typeface="Arial"/>
              <a:cs typeface="Arial"/>
              <a:sym typeface="Arial"/>
            </a:endParaRPr>
          </a:p>
        </p:txBody>
      </p:sp>
      <p:sp>
        <p:nvSpPr>
          <p:cNvPr id="646" name="Google Shape;646;p66"/>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647" name="Google Shape;647;p66"/>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7"/>
          <p:cNvSpPr txBox="1"/>
          <p:nvPr>
            <p:ph idx="1" type="body"/>
          </p:nvPr>
        </p:nvSpPr>
        <p:spPr>
          <a:xfrm>
            <a:off x="654925" y="1342675"/>
            <a:ext cx="7810800" cy="3388500"/>
          </a:xfrm>
          <a:prstGeom prst="rect">
            <a:avLst/>
          </a:prstGeom>
        </p:spPr>
        <p:txBody>
          <a:bodyPr anchorCtr="0" anchor="t" bIns="0" lIns="0" spcFirstLastPara="1" rIns="0" wrap="square" tIns="91425">
            <a:noAutofit/>
          </a:bodyPr>
          <a:lstStyle/>
          <a:p>
            <a:pPr indent="0" lvl="0" marL="0" rtl="0" algn="l">
              <a:lnSpc>
                <a:spcPct val="65000"/>
              </a:lnSpc>
              <a:spcBef>
                <a:spcPts val="0"/>
              </a:spcBef>
              <a:spcAft>
                <a:spcPts val="0"/>
              </a:spcAft>
              <a:buNone/>
            </a:pPr>
            <a:r>
              <a:t/>
            </a:r>
            <a:endParaRPr b="1" sz="1800">
              <a:solidFill>
                <a:srgbClr val="000000"/>
              </a:solidFill>
              <a:latin typeface="Arial"/>
              <a:ea typeface="Arial"/>
              <a:cs typeface="Arial"/>
              <a:sym typeface="Arial"/>
            </a:endParaRPr>
          </a:p>
          <a:p>
            <a:pPr indent="-342900" lvl="0" marL="457200" rtl="0" algn="l">
              <a:lnSpc>
                <a:spcPct val="150000"/>
              </a:lnSpc>
              <a:spcBef>
                <a:spcPts val="120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Pricing Influences:</a:t>
            </a:r>
            <a:r>
              <a:rPr lang="en" sz="1800">
                <a:solidFill>
                  <a:srgbClr val="000000"/>
                </a:solidFill>
                <a:latin typeface="Arial"/>
                <a:ea typeface="Arial"/>
                <a:cs typeface="Arial"/>
                <a:sym typeface="Arial"/>
              </a:rPr>
              <a:t> Vertical drop, number of runs, and projected days open strongly impact pricing. Infrastructure like quad lifts and snow-making increases value.</a:t>
            </a:r>
            <a:endParaRPr sz="1800">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Trends:</a:t>
            </a:r>
            <a:r>
              <a:rPr lang="en" sz="1800">
                <a:solidFill>
                  <a:srgbClr val="000000"/>
                </a:solidFill>
                <a:latin typeface="Arial"/>
                <a:ea typeface="Arial"/>
                <a:cs typeface="Arial"/>
                <a:sym typeface="Arial"/>
              </a:rPr>
              <a:t> California, Utah, and Nevada have the highest ticket prices. Night skiing boosts pricing in northern regions.</a:t>
            </a:r>
            <a:endParaRPr sz="1800">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Competitive Analysis:</a:t>
            </a:r>
            <a:r>
              <a:rPr lang="en" sz="1800">
                <a:solidFill>
                  <a:srgbClr val="000000"/>
                </a:solidFill>
                <a:latin typeface="Arial"/>
                <a:ea typeface="Arial"/>
                <a:cs typeface="Arial"/>
                <a:sym typeface="Arial"/>
              </a:rPr>
              <a:t> Silverton Mountain Resort in Colorado commands higher prices due to a vast skiable area.</a:t>
            </a:r>
            <a:endParaRPr sz="18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800">
              <a:latin typeface="Arial"/>
              <a:ea typeface="Arial"/>
              <a:cs typeface="Arial"/>
              <a:sym typeface="Arial"/>
            </a:endParaRPr>
          </a:p>
        </p:txBody>
      </p:sp>
      <p:sp>
        <p:nvSpPr>
          <p:cNvPr id="653" name="Google Shape;653;p67"/>
          <p:cNvSpPr txBox="1"/>
          <p:nvPr>
            <p:ph type="title"/>
          </p:nvPr>
        </p:nvSpPr>
        <p:spPr>
          <a:xfrm>
            <a:off x="73150" y="640100"/>
            <a:ext cx="4498800" cy="5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Arial"/>
                <a:ea typeface="Arial"/>
                <a:cs typeface="Arial"/>
                <a:sym typeface="Arial"/>
              </a:rPr>
              <a:t>Key</a:t>
            </a:r>
            <a:r>
              <a:rPr lang="en" sz="3000">
                <a:latin typeface="Arial"/>
                <a:ea typeface="Arial"/>
                <a:cs typeface="Arial"/>
                <a:sym typeface="Arial"/>
              </a:rPr>
              <a:t> </a:t>
            </a:r>
            <a:r>
              <a:rPr lang="en" sz="3000">
                <a:solidFill>
                  <a:schemeClr val="dk1"/>
                </a:solidFill>
                <a:latin typeface="Arial"/>
                <a:ea typeface="Arial"/>
                <a:cs typeface="Arial"/>
                <a:sym typeface="Arial"/>
              </a:rPr>
              <a:t>Findings:</a:t>
            </a:r>
            <a:endParaRPr sz="3000">
              <a:latin typeface="Arial"/>
              <a:ea typeface="Arial"/>
              <a:cs typeface="Arial"/>
              <a:sym typeface="Arial"/>
            </a:endParaRPr>
          </a:p>
        </p:txBody>
      </p:sp>
      <p:sp>
        <p:nvSpPr>
          <p:cNvPr id="654" name="Google Shape;654;p67"/>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655" name="Google Shape;655;p67"/>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8"/>
          <p:cNvSpPr txBox="1"/>
          <p:nvPr>
            <p:ph type="title"/>
          </p:nvPr>
        </p:nvSpPr>
        <p:spPr>
          <a:xfrm>
            <a:off x="73150" y="335300"/>
            <a:ext cx="8442300" cy="75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Arial"/>
                <a:ea typeface="Arial"/>
                <a:cs typeface="Arial"/>
                <a:sym typeface="Arial"/>
              </a:rPr>
              <a:t>Recommendations For Big Mountain Resort:</a:t>
            </a:r>
            <a:endParaRPr sz="3000">
              <a:solidFill>
                <a:schemeClr val="dk1"/>
              </a:solidFill>
              <a:latin typeface="Arial"/>
              <a:ea typeface="Arial"/>
              <a:cs typeface="Arial"/>
              <a:sym typeface="Arial"/>
            </a:endParaRPr>
          </a:p>
        </p:txBody>
      </p:sp>
      <p:sp>
        <p:nvSpPr>
          <p:cNvPr id="661" name="Google Shape;661;p68"/>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662" name="Google Shape;662;p68"/>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sp>
        <p:nvSpPr>
          <p:cNvPr id="663" name="Google Shape;663;p68"/>
          <p:cNvSpPr txBox="1"/>
          <p:nvPr/>
        </p:nvSpPr>
        <p:spPr>
          <a:xfrm>
            <a:off x="584275" y="1177475"/>
            <a:ext cx="7648800" cy="3429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1200"/>
              </a:spcBef>
              <a:spcAft>
                <a:spcPts val="0"/>
              </a:spcAft>
              <a:buSzPts val="1800"/>
              <a:buAutoNum type="arabicPeriod"/>
            </a:pPr>
            <a:r>
              <a:rPr lang="en" sz="1800"/>
              <a:t>Adjust ticket pricing to reflect vertical drop and projected days open, which have the strongest impact on price.</a:t>
            </a:r>
            <a:endParaRPr sz="1800"/>
          </a:p>
          <a:p>
            <a:pPr indent="-342900" lvl="0" marL="457200" rtl="0" algn="l">
              <a:lnSpc>
                <a:spcPct val="200000"/>
              </a:lnSpc>
              <a:spcBef>
                <a:spcPts val="0"/>
              </a:spcBef>
              <a:spcAft>
                <a:spcPts val="0"/>
              </a:spcAft>
              <a:buSzPts val="1800"/>
              <a:buAutoNum type="arabicPeriod"/>
            </a:pPr>
            <a:r>
              <a:rPr lang="en" sz="1800"/>
              <a:t>Invest in infrastructure improvements, particularly fast quads, as they correlate with higher pricing.</a:t>
            </a:r>
            <a:endParaRPr sz="1800"/>
          </a:p>
          <a:p>
            <a:pPr indent="-342900" lvl="0" marL="457200" rtl="0" algn="l">
              <a:lnSpc>
                <a:spcPct val="200000"/>
              </a:lnSpc>
              <a:spcBef>
                <a:spcPts val="0"/>
              </a:spcBef>
              <a:spcAft>
                <a:spcPts val="0"/>
              </a:spcAft>
              <a:buSzPts val="1800"/>
              <a:buAutoNum type="arabicPeriod"/>
            </a:pPr>
            <a:r>
              <a:rPr lang="en" sz="1800"/>
              <a:t>Implement dynamic pricing strategies to adjust ticket prices based on demand, seasonality, and competitor pricing.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9"/>
          <p:cNvSpPr txBox="1"/>
          <p:nvPr>
            <p:ph type="title"/>
          </p:nvPr>
        </p:nvSpPr>
        <p:spPr>
          <a:xfrm>
            <a:off x="73150" y="335300"/>
            <a:ext cx="7362900" cy="7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Arial"/>
                <a:ea typeface="Arial"/>
                <a:cs typeface="Arial"/>
                <a:sym typeface="Arial"/>
              </a:rPr>
              <a:t>Modeling</a:t>
            </a:r>
            <a:r>
              <a:rPr lang="en" sz="3000">
                <a:latin typeface="Arial"/>
                <a:ea typeface="Arial"/>
                <a:cs typeface="Arial"/>
                <a:sym typeface="Arial"/>
              </a:rPr>
              <a:t> </a:t>
            </a:r>
            <a:r>
              <a:rPr lang="en" sz="3000">
                <a:solidFill>
                  <a:schemeClr val="dk1"/>
                </a:solidFill>
                <a:latin typeface="Arial"/>
                <a:ea typeface="Arial"/>
                <a:cs typeface="Arial"/>
                <a:sym typeface="Arial"/>
              </a:rPr>
              <a:t>Results And Analysis:</a:t>
            </a:r>
            <a:endParaRPr sz="3000">
              <a:solidFill>
                <a:schemeClr val="dk1"/>
              </a:solidFill>
              <a:latin typeface="Arial"/>
              <a:ea typeface="Arial"/>
              <a:cs typeface="Arial"/>
              <a:sym typeface="Arial"/>
            </a:endParaRPr>
          </a:p>
        </p:txBody>
      </p:sp>
      <p:sp>
        <p:nvSpPr>
          <p:cNvPr id="669" name="Google Shape;669;p69"/>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670" name="Google Shape;670;p69"/>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pic>
        <p:nvPicPr>
          <p:cNvPr id="671" name="Google Shape;671;p69"/>
          <p:cNvPicPr preferRelativeResize="0"/>
          <p:nvPr/>
        </p:nvPicPr>
        <p:blipFill>
          <a:blip r:embed="rId3">
            <a:alphaModFix/>
          </a:blip>
          <a:stretch>
            <a:fillRect/>
          </a:stretch>
        </p:blipFill>
        <p:spPr>
          <a:xfrm>
            <a:off x="4061650" y="914400"/>
            <a:ext cx="4860525" cy="3609150"/>
          </a:xfrm>
          <a:prstGeom prst="rect">
            <a:avLst/>
          </a:prstGeom>
          <a:noFill/>
          <a:ln>
            <a:noFill/>
          </a:ln>
        </p:spPr>
      </p:pic>
      <p:sp>
        <p:nvSpPr>
          <p:cNvPr id="672" name="Google Shape;672;p69"/>
          <p:cNvSpPr txBox="1"/>
          <p:nvPr/>
        </p:nvSpPr>
        <p:spPr>
          <a:xfrm>
            <a:off x="228600" y="1219200"/>
            <a:ext cx="3756600" cy="9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Linear Regression Model:</a:t>
            </a:r>
            <a:r>
              <a:rPr lang="en"/>
              <a:t> </a:t>
            </a:r>
            <a:endParaRPr/>
          </a:p>
          <a:p>
            <a:pPr indent="0" lvl="0" marL="0" rtl="0" algn="l">
              <a:lnSpc>
                <a:spcPct val="115000"/>
              </a:lnSpc>
              <a:spcBef>
                <a:spcPts val="1200"/>
              </a:spcBef>
              <a:spcAft>
                <a:spcPts val="1200"/>
              </a:spcAft>
              <a:buNone/>
            </a:pPr>
            <a:r>
              <a:rPr lang="en"/>
              <a:t>Explained over 80% of the variance on the train set and over 70% on the test 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0"/>
          <p:cNvSpPr txBox="1"/>
          <p:nvPr>
            <p:ph idx="1" type="body"/>
          </p:nvPr>
        </p:nvSpPr>
        <p:spPr>
          <a:xfrm>
            <a:off x="265825" y="1168875"/>
            <a:ext cx="3947700" cy="2266800"/>
          </a:xfrm>
          <a:prstGeom prst="rect">
            <a:avLst/>
          </a:prstGeom>
        </p:spPr>
        <p:txBody>
          <a:bodyPr anchorCtr="0" anchor="t" bIns="0" lIns="0" spcFirstLastPara="1" rIns="0" wrap="square" tIns="91425">
            <a:noAutofit/>
          </a:bodyPr>
          <a:lstStyle/>
          <a:p>
            <a:pPr indent="0" lvl="0" marL="0" rtl="0" algn="l">
              <a:lnSpc>
                <a:spcPct val="115000"/>
              </a:lnSpc>
              <a:spcBef>
                <a:spcPts val="1200"/>
              </a:spcBef>
              <a:spcAft>
                <a:spcPts val="0"/>
              </a:spcAft>
              <a:buNone/>
            </a:pPr>
            <a:r>
              <a:rPr b="1" lang="en">
                <a:solidFill>
                  <a:srgbClr val="000000"/>
                </a:solidFill>
                <a:latin typeface="Arial"/>
                <a:ea typeface="Arial"/>
                <a:cs typeface="Arial"/>
                <a:sym typeface="Arial"/>
              </a:rPr>
              <a:t>Random Forest Model:</a:t>
            </a:r>
            <a:endParaRPr b="1">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rPr b="1" lang="en">
                <a:solidFill>
                  <a:srgbClr val="000000"/>
                </a:solidFill>
                <a:latin typeface="Arial"/>
                <a:ea typeface="Arial"/>
                <a:cs typeface="Arial"/>
                <a:sym typeface="Arial"/>
              </a:rPr>
              <a:t>Random Forest Model:</a:t>
            </a:r>
            <a:r>
              <a:rPr lang="en">
                <a:solidFill>
                  <a:srgbClr val="000000"/>
                </a:solidFill>
                <a:latin typeface="Arial"/>
                <a:ea typeface="Arial"/>
                <a:cs typeface="Arial"/>
                <a:sym typeface="Arial"/>
              </a:rPr>
              <a:t> Provided superior performance, with lower cross-validation mean absolute error and less variability.</a:t>
            </a:r>
            <a:endParaRPr b="1">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Random Forest Model</a:t>
            </a:r>
            <a:r>
              <a:rPr lang="en">
                <a:solidFill>
                  <a:srgbClr val="000000"/>
                </a:solidFill>
                <a:latin typeface="Arial"/>
                <a:ea typeface="Arial"/>
                <a:cs typeface="Arial"/>
                <a:sym typeface="Arial"/>
              </a:rPr>
              <a:t> performed best, predicting ticket prices with high accuracy.</a:t>
            </a:r>
            <a:endParaRPr>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b="1">
              <a:solidFill>
                <a:srgbClr val="000000"/>
              </a:solidFill>
              <a:latin typeface="Arial"/>
              <a:ea typeface="Arial"/>
              <a:cs typeface="Arial"/>
              <a:sym typeface="Arial"/>
            </a:endParaRPr>
          </a:p>
        </p:txBody>
      </p:sp>
      <p:sp>
        <p:nvSpPr>
          <p:cNvPr id="678" name="Google Shape;678;p70"/>
          <p:cNvSpPr txBox="1"/>
          <p:nvPr>
            <p:ph type="title"/>
          </p:nvPr>
        </p:nvSpPr>
        <p:spPr>
          <a:xfrm>
            <a:off x="73150" y="335300"/>
            <a:ext cx="7362900" cy="7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dk1"/>
                </a:solidFill>
                <a:latin typeface="Arial"/>
                <a:ea typeface="Arial"/>
                <a:cs typeface="Arial"/>
                <a:sym typeface="Arial"/>
              </a:rPr>
              <a:t>Modeling</a:t>
            </a:r>
            <a:r>
              <a:rPr lang="en" sz="3000">
                <a:latin typeface="Arial"/>
                <a:ea typeface="Arial"/>
                <a:cs typeface="Arial"/>
                <a:sym typeface="Arial"/>
              </a:rPr>
              <a:t> </a:t>
            </a:r>
            <a:r>
              <a:rPr lang="en" sz="3000">
                <a:solidFill>
                  <a:schemeClr val="dk1"/>
                </a:solidFill>
                <a:latin typeface="Arial"/>
                <a:ea typeface="Arial"/>
                <a:cs typeface="Arial"/>
                <a:sym typeface="Arial"/>
              </a:rPr>
              <a:t>Results And Analysis:</a:t>
            </a:r>
            <a:endParaRPr sz="3000">
              <a:solidFill>
                <a:schemeClr val="dk1"/>
              </a:solidFill>
              <a:latin typeface="Arial"/>
              <a:ea typeface="Arial"/>
              <a:cs typeface="Arial"/>
              <a:sym typeface="Arial"/>
            </a:endParaRPr>
          </a:p>
        </p:txBody>
      </p:sp>
      <p:sp>
        <p:nvSpPr>
          <p:cNvPr id="679" name="Google Shape;679;p70"/>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680" name="Google Shape;680;p70"/>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pic>
        <p:nvPicPr>
          <p:cNvPr id="681" name="Google Shape;681;p70"/>
          <p:cNvPicPr preferRelativeResize="0"/>
          <p:nvPr/>
        </p:nvPicPr>
        <p:blipFill>
          <a:blip r:embed="rId3">
            <a:alphaModFix/>
          </a:blip>
          <a:stretch>
            <a:fillRect/>
          </a:stretch>
        </p:blipFill>
        <p:spPr>
          <a:xfrm>
            <a:off x="4423000" y="1143000"/>
            <a:ext cx="4644800" cy="3446375"/>
          </a:xfrm>
          <a:prstGeom prst="rect">
            <a:avLst/>
          </a:prstGeom>
          <a:noFill/>
          <a:ln>
            <a:noFill/>
          </a:ln>
        </p:spPr>
      </p:pic>
      <p:sp>
        <p:nvSpPr>
          <p:cNvPr id="682" name="Google Shape;682;p70"/>
          <p:cNvSpPr txBox="1"/>
          <p:nvPr/>
        </p:nvSpPr>
        <p:spPr>
          <a:xfrm>
            <a:off x="4774075" y="4622375"/>
            <a:ext cx="3892200" cy="4170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100"/>
              </a:spcAft>
              <a:buNone/>
            </a:pPr>
            <a:r>
              <a:rPr b="1" i="1" lang="en" sz="1050"/>
              <a:t>Figure: </a:t>
            </a:r>
            <a:r>
              <a:rPr b="1" i="1" lang="en" sz="1000">
                <a:solidFill>
                  <a:srgbClr val="212121"/>
                </a:solidFill>
              </a:rPr>
              <a:t>B</a:t>
            </a:r>
            <a:r>
              <a:rPr b="1" i="1" lang="en" sz="1000">
                <a:solidFill>
                  <a:srgbClr val="212121"/>
                </a:solidFill>
              </a:rPr>
              <a:t>ar Plot of the Random </a:t>
            </a:r>
            <a:r>
              <a:rPr b="1" i="1" lang="en" sz="1000">
                <a:solidFill>
                  <a:srgbClr val="212121"/>
                </a:solidFill>
              </a:rPr>
              <a:t>Forest</a:t>
            </a:r>
            <a:r>
              <a:rPr b="1" i="1" lang="en" sz="1000">
                <a:solidFill>
                  <a:srgbClr val="212121"/>
                </a:solidFill>
              </a:rPr>
              <a:t> Feature Importances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1"/>
          <p:cNvSpPr txBox="1"/>
          <p:nvPr>
            <p:ph idx="1" type="body"/>
          </p:nvPr>
        </p:nvSpPr>
        <p:spPr>
          <a:xfrm>
            <a:off x="426325" y="1095600"/>
            <a:ext cx="3936600" cy="3270300"/>
          </a:xfrm>
          <a:prstGeom prst="rect">
            <a:avLst/>
          </a:prstGeom>
        </p:spPr>
        <p:txBody>
          <a:bodyPr anchorCtr="0" anchor="t" bIns="0" lIns="0" spcFirstLastPara="1" rIns="0" wrap="square" tIns="91425">
            <a:noAutofit/>
          </a:bodyPr>
          <a:lstStyle/>
          <a:p>
            <a:pPr indent="0" lvl="0" marL="0" rtl="0" algn="l">
              <a:lnSpc>
                <a:spcPct val="115000"/>
              </a:lnSpc>
              <a:spcBef>
                <a:spcPts val="1200"/>
              </a:spcBef>
              <a:spcAft>
                <a:spcPts val="0"/>
              </a:spcAft>
              <a:buNone/>
            </a:pPr>
            <a:r>
              <a:rPr b="1" lang="en">
                <a:solidFill>
                  <a:srgbClr val="000000"/>
                </a:solidFill>
                <a:latin typeface="Arial"/>
                <a:ea typeface="Arial"/>
                <a:cs typeface="Arial"/>
                <a:sym typeface="Arial"/>
              </a:rPr>
              <a:t>Cross-Validation Model:</a:t>
            </a:r>
            <a:endParaRPr b="1">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a:solidFill>
                  <a:srgbClr val="000000"/>
                </a:solidFill>
                <a:latin typeface="Arial"/>
                <a:ea typeface="Arial"/>
                <a:cs typeface="Arial"/>
                <a:sym typeface="Arial"/>
              </a:rPr>
              <a:t>Cross-validation confirmed model stability, suggesting pricing adjustments based on data-driven insights.</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Cross-validation results showed that a Random Forest Regressor outperformed the Linear Regression model.</a:t>
            </a:r>
            <a:endParaRPr>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The model stabilized with a dataset size of approximately 40-50 samples, indicating that additional data would not significantly improve accuracy.</a:t>
            </a:r>
            <a:endParaRPr>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b="1">
              <a:solidFill>
                <a:srgbClr val="000000"/>
              </a:solidFill>
              <a:latin typeface="Arial"/>
              <a:ea typeface="Arial"/>
              <a:cs typeface="Arial"/>
              <a:sym typeface="Arial"/>
            </a:endParaRPr>
          </a:p>
        </p:txBody>
      </p:sp>
      <p:sp>
        <p:nvSpPr>
          <p:cNvPr id="688" name="Google Shape;688;p71"/>
          <p:cNvSpPr txBox="1"/>
          <p:nvPr>
            <p:ph type="title"/>
          </p:nvPr>
        </p:nvSpPr>
        <p:spPr>
          <a:xfrm>
            <a:off x="73150" y="335300"/>
            <a:ext cx="7130100" cy="550500"/>
          </a:xfrm>
          <a:prstGeom prst="rect">
            <a:avLst/>
          </a:prstGeom>
        </p:spPr>
        <p:txBody>
          <a:bodyPr anchorCtr="0" anchor="t" bIns="91425" lIns="91425" spcFirstLastPara="1" rIns="91425" wrap="square" tIns="91425">
            <a:normAutofit/>
          </a:bodyPr>
          <a:lstStyle/>
          <a:p>
            <a:pPr indent="0" lvl="0" marL="0" marR="0" rtl="0" algn="l">
              <a:lnSpc>
                <a:spcPct val="65000"/>
              </a:lnSpc>
              <a:spcBef>
                <a:spcPts val="0"/>
              </a:spcBef>
              <a:spcAft>
                <a:spcPts val="0"/>
              </a:spcAft>
              <a:buNone/>
            </a:pPr>
            <a:r>
              <a:rPr lang="en" sz="3000">
                <a:solidFill>
                  <a:schemeClr val="dk1"/>
                </a:solidFill>
                <a:latin typeface="Arial"/>
                <a:ea typeface="Arial"/>
                <a:cs typeface="Arial"/>
                <a:sym typeface="Arial"/>
              </a:rPr>
              <a:t>Modeling Results And Analysis:</a:t>
            </a:r>
            <a:endParaRPr sz="3000">
              <a:solidFill>
                <a:schemeClr val="dk1"/>
              </a:solidFill>
              <a:latin typeface="Arial"/>
              <a:ea typeface="Arial"/>
              <a:cs typeface="Arial"/>
              <a:sym typeface="Arial"/>
            </a:endParaRPr>
          </a:p>
        </p:txBody>
      </p:sp>
      <p:sp>
        <p:nvSpPr>
          <p:cNvPr id="689" name="Google Shape;689;p71"/>
          <p:cNvSpPr txBox="1"/>
          <p:nvPr>
            <p:ph idx="12" type="sldNum"/>
          </p:nvPr>
        </p:nvSpPr>
        <p:spPr>
          <a:xfrm>
            <a:off x="131793" y="17528"/>
            <a:ext cx="548700" cy="323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pg. </a:t>
            </a:r>
            <a:fld id="{00000000-1234-1234-1234-123412341234}" type="slidenum">
              <a:rPr lang="en"/>
              <a:t>‹#›</a:t>
            </a:fld>
            <a:endParaRPr/>
          </a:p>
        </p:txBody>
      </p:sp>
      <p:sp>
        <p:nvSpPr>
          <p:cNvPr id="690" name="Google Shape;690;p71"/>
          <p:cNvSpPr txBox="1"/>
          <p:nvPr>
            <p:ph idx="5" type="subTitle"/>
          </p:nvPr>
        </p:nvSpPr>
        <p:spPr>
          <a:xfrm>
            <a:off x="6207450" y="22625"/>
            <a:ext cx="2800800" cy="228600"/>
          </a:xfrm>
          <a:prstGeom prst="rect">
            <a:avLst/>
          </a:prstGeom>
        </p:spPr>
        <p:txBody>
          <a:bodyPr anchorCtr="0" anchor="t" bIns="91425" lIns="0" spcFirstLastPara="1" rIns="91425" wrap="square" tIns="91425">
            <a:noAutofit/>
          </a:bodyPr>
          <a:lstStyle/>
          <a:p>
            <a:pPr indent="0" lvl="0" marL="0" rtl="0" algn="r">
              <a:spcBef>
                <a:spcPts val="0"/>
              </a:spcBef>
              <a:spcAft>
                <a:spcPts val="0"/>
              </a:spcAft>
              <a:buNone/>
            </a:pPr>
            <a:r>
              <a:rPr lang="en"/>
              <a:t>02.20.2025</a:t>
            </a:r>
            <a:endParaRPr/>
          </a:p>
        </p:txBody>
      </p:sp>
      <p:sp>
        <p:nvSpPr>
          <p:cNvPr id="691" name="Google Shape;691;p71"/>
          <p:cNvSpPr txBox="1"/>
          <p:nvPr/>
        </p:nvSpPr>
        <p:spPr>
          <a:xfrm>
            <a:off x="4645350" y="4010075"/>
            <a:ext cx="4193100" cy="605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500"/>
              </a:spcAft>
              <a:buNone/>
            </a:pPr>
            <a:r>
              <a:rPr b="1" i="1" lang="en" sz="1050"/>
              <a:t>Figure: Cross validation score as training set size increases</a:t>
            </a:r>
            <a:endParaRPr sz="1100"/>
          </a:p>
        </p:txBody>
      </p:sp>
      <p:pic>
        <p:nvPicPr>
          <p:cNvPr id="692" name="Google Shape;692;p71"/>
          <p:cNvPicPr preferRelativeResize="0"/>
          <p:nvPr/>
        </p:nvPicPr>
        <p:blipFill>
          <a:blip r:embed="rId3">
            <a:alphaModFix/>
          </a:blip>
          <a:stretch>
            <a:fillRect/>
          </a:stretch>
        </p:blipFill>
        <p:spPr>
          <a:xfrm>
            <a:off x="4837050" y="1209775"/>
            <a:ext cx="4108725" cy="269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usiness &amp; Financial Report">
  <a:themeElements>
    <a:clrScheme name="Simple Light">
      <a:dk1>
        <a:srgbClr val="3C3D36"/>
      </a:dk1>
      <a:lt1>
        <a:srgbClr val="F2F2F2"/>
      </a:lt1>
      <a:dk2>
        <a:srgbClr val="D4D2D1"/>
      </a:dk2>
      <a:lt2>
        <a:srgbClr val="E3D6BC"/>
      </a:lt2>
      <a:accent1>
        <a:srgbClr val="D4C2AB"/>
      </a:accent1>
      <a:accent2>
        <a:srgbClr val="817463"/>
      </a:accent2>
      <a:accent3>
        <a:srgbClr val="27BAA6"/>
      </a:accent3>
      <a:accent4>
        <a:srgbClr val="F1C232"/>
      </a:accent4>
      <a:accent5>
        <a:srgbClr val="FF691C"/>
      </a:accent5>
      <a:accent6>
        <a:srgbClr val="F9D8FB"/>
      </a:accent6>
      <a:hlink>
        <a:srgbClr val="27BA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