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67" y="-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19135-DB5C-4A2E-B128-1F3A7ABB0C0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B26003B-86AC-41BA-A2BA-30E4FE079FA2}">
      <dgm:prSet phldrT="[Text]" custT="1"/>
      <dgm:spPr/>
      <dgm:t>
        <a:bodyPr/>
        <a:lstStyle/>
        <a:p>
          <a:r>
            <a:rPr lang="en-IN" sz="1800" dirty="0"/>
            <a:t>Individual</a:t>
          </a:r>
          <a:endParaRPr lang="en-IN" sz="1100" dirty="0"/>
        </a:p>
      </dgm:t>
    </dgm:pt>
    <dgm:pt modelId="{D14FA672-55EF-4194-8E54-C78FAE57062D}" type="parTrans" cxnId="{94A974C3-F30C-432A-8549-F9537090A028}">
      <dgm:prSet/>
      <dgm:spPr/>
      <dgm:t>
        <a:bodyPr/>
        <a:lstStyle/>
        <a:p>
          <a:endParaRPr lang="en-IN"/>
        </a:p>
      </dgm:t>
    </dgm:pt>
    <dgm:pt modelId="{6B27AD76-0E60-4229-B4E0-2CEBD0560760}" type="sibTrans" cxnId="{94A974C3-F30C-432A-8549-F9537090A028}">
      <dgm:prSet/>
      <dgm:spPr/>
      <dgm:t>
        <a:bodyPr/>
        <a:lstStyle/>
        <a:p>
          <a:endParaRPr lang="en-IN"/>
        </a:p>
      </dgm:t>
    </dgm:pt>
    <dgm:pt modelId="{A83948A6-9199-42A4-934C-F7339F6A61C1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/>
              <a:effectLst/>
              <a:latin typeface="+mn-lt"/>
            </a:rPr>
            <a:t>General Public:</a:t>
          </a:r>
          <a:r>
            <a:rPr kumimoji="0" lang="en-US" altLang="en-US" b="0" i="0" u="none" strike="noStrike" cap="none" normalizeH="0" baseline="0" dirty="0">
              <a:ln/>
              <a:effectLst/>
              <a:latin typeface="+mn-lt"/>
            </a:rPr>
            <a:t> Protects everyday users from spam and scams.</a:t>
          </a:r>
          <a:endParaRPr lang="en-IN" dirty="0">
            <a:latin typeface="+mn-lt"/>
          </a:endParaRPr>
        </a:p>
      </dgm:t>
    </dgm:pt>
    <dgm:pt modelId="{A08336DB-5311-40C4-B5F3-F995C48406B4}" type="parTrans" cxnId="{E221BE5F-8891-412A-83BF-8E3804D95965}">
      <dgm:prSet/>
      <dgm:spPr/>
      <dgm:t>
        <a:bodyPr/>
        <a:lstStyle/>
        <a:p>
          <a:endParaRPr lang="en-IN"/>
        </a:p>
      </dgm:t>
    </dgm:pt>
    <dgm:pt modelId="{5B1D8028-8A7A-44CE-A0EB-451F63E35C47}" type="sibTrans" cxnId="{E221BE5F-8891-412A-83BF-8E3804D95965}">
      <dgm:prSet/>
      <dgm:spPr/>
      <dgm:t>
        <a:bodyPr/>
        <a:lstStyle/>
        <a:p>
          <a:endParaRPr lang="en-IN"/>
        </a:p>
      </dgm:t>
    </dgm:pt>
    <dgm:pt modelId="{11AA1AEF-0407-450D-A40E-993C00C7B5E2}">
      <dgm:prSet phldrT="[Text]"/>
      <dgm:spPr/>
      <dgm:t>
        <a:bodyPr/>
        <a:lstStyle/>
        <a:p>
          <a:r>
            <a:rPr lang="en-IN" dirty="0"/>
            <a:t>Businesses</a:t>
          </a:r>
        </a:p>
      </dgm:t>
    </dgm:pt>
    <dgm:pt modelId="{7E16E445-18D0-4453-937A-3BA3B76DFCF5}" type="parTrans" cxnId="{99B166B1-B7DD-4A82-B33A-13EA3057D579}">
      <dgm:prSet/>
      <dgm:spPr/>
      <dgm:t>
        <a:bodyPr/>
        <a:lstStyle/>
        <a:p>
          <a:endParaRPr lang="en-IN"/>
        </a:p>
      </dgm:t>
    </dgm:pt>
    <dgm:pt modelId="{DE8A5C00-C2C2-4665-AC37-BE00C3F40156}" type="sibTrans" cxnId="{99B166B1-B7DD-4A82-B33A-13EA3057D579}">
      <dgm:prSet/>
      <dgm:spPr/>
      <dgm:t>
        <a:bodyPr/>
        <a:lstStyle/>
        <a:p>
          <a:endParaRPr lang="en-IN"/>
        </a:p>
      </dgm:t>
    </dgm:pt>
    <dgm:pt modelId="{6FBEF931-94F2-4C7B-80DA-7B8952826923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/>
              <a:effectLst/>
              <a:latin typeface="+mn-lt"/>
            </a:rPr>
            <a:t>Small to Medium Enterprises (SMEs):</a:t>
          </a:r>
          <a:r>
            <a:rPr kumimoji="0" lang="en-US" altLang="en-US" b="0" i="0" u="none" strike="noStrike" cap="none" normalizeH="0" baseline="0" dirty="0">
              <a:ln/>
              <a:effectLst/>
              <a:latin typeface="+mn-lt"/>
            </a:rPr>
            <a:t> Safeguards business communications and prevents data breaches.</a:t>
          </a:r>
          <a:endParaRPr lang="en-IN" dirty="0">
            <a:latin typeface="+mn-lt"/>
          </a:endParaRPr>
        </a:p>
      </dgm:t>
    </dgm:pt>
    <dgm:pt modelId="{7EBE595F-7BFE-467A-B0B9-DC5141FCB473}" type="parTrans" cxnId="{31A84BBC-0763-4A84-8988-2AB5B0CE7C78}">
      <dgm:prSet/>
      <dgm:spPr/>
      <dgm:t>
        <a:bodyPr/>
        <a:lstStyle/>
        <a:p>
          <a:endParaRPr lang="en-IN"/>
        </a:p>
      </dgm:t>
    </dgm:pt>
    <dgm:pt modelId="{0A232578-0DF8-4C98-AA35-1A05F73A5FA3}" type="sibTrans" cxnId="{31A84BBC-0763-4A84-8988-2AB5B0CE7C78}">
      <dgm:prSet/>
      <dgm:spPr/>
      <dgm:t>
        <a:bodyPr/>
        <a:lstStyle/>
        <a:p>
          <a:endParaRPr lang="en-IN"/>
        </a:p>
      </dgm:t>
    </dgm:pt>
    <dgm:pt modelId="{FCBA0ABB-B7D4-4895-9002-68DF0B53787D}">
      <dgm:prSet phldrT="[Text]"/>
      <dgm:spPr/>
      <dgm:t>
        <a:bodyPr/>
        <a:lstStyle/>
        <a:p>
          <a:r>
            <a:rPr lang="en-IN" dirty="0"/>
            <a:t>Educational </a:t>
          </a:r>
        </a:p>
        <a:p>
          <a:r>
            <a:rPr lang="en-IN" dirty="0"/>
            <a:t>Institutions</a:t>
          </a:r>
        </a:p>
      </dgm:t>
    </dgm:pt>
    <dgm:pt modelId="{B802C99B-A4B8-4A71-BA06-62C173B3967F}" type="parTrans" cxnId="{040E4304-DA4D-4979-A5FA-3E41CC6190FC}">
      <dgm:prSet/>
      <dgm:spPr/>
      <dgm:t>
        <a:bodyPr/>
        <a:lstStyle/>
        <a:p>
          <a:endParaRPr lang="en-IN"/>
        </a:p>
      </dgm:t>
    </dgm:pt>
    <dgm:pt modelId="{8389B7AC-2C28-432E-B8C5-CB459482C1AE}" type="sibTrans" cxnId="{040E4304-DA4D-4979-A5FA-3E41CC6190FC}">
      <dgm:prSet/>
      <dgm:spPr/>
      <dgm:t>
        <a:bodyPr/>
        <a:lstStyle/>
        <a:p>
          <a:endParaRPr lang="en-IN"/>
        </a:p>
      </dgm:t>
    </dgm:pt>
    <dgm:pt modelId="{1DC8387A-C60E-474D-B67D-B78D1B33C818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/>
              <a:effectLst/>
              <a:latin typeface="+mn-lt"/>
            </a:rPr>
            <a:t>Schools and Universities:</a:t>
          </a:r>
          <a:r>
            <a:rPr kumimoji="0" lang="en-US" altLang="en-US" b="0" i="0" u="none" strike="noStrike" cap="none" normalizeH="0" baseline="0" dirty="0">
              <a:ln/>
              <a:effectLst/>
              <a:latin typeface="+mn-lt"/>
            </a:rPr>
            <a:t> Secures communication channels for students, faculty, and administration. </a:t>
          </a:r>
          <a:endParaRPr lang="en-IN" dirty="0">
            <a:latin typeface="+mn-lt"/>
          </a:endParaRPr>
        </a:p>
      </dgm:t>
    </dgm:pt>
    <dgm:pt modelId="{7CC9B41B-8667-4E7D-8912-F330D9D2AE68}" type="parTrans" cxnId="{758A6600-4EF0-4C3E-81A9-0A68A3BD5720}">
      <dgm:prSet/>
      <dgm:spPr/>
      <dgm:t>
        <a:bodyPr/>
        <a:lstStyle/>
        <a:p>
          <a:endParaRPr lang="en-IN"/>
        </a:p>
      </dgm:t>
    </dgm:pt>
    <dgm:pt modelId="{2AD1D1CF-EC74-40B2-BAE3-864FEFD56A1E}" type="sibTrans" cxnId="{758A6600-4EF0-4C3E-81A9-0A68A3BD5720}">
      <dgm:prSet/>
      <dgm:spPr/>
      <dgm:t>
        <a:bodyPr/>
        <a:lstStyle/>
        <a:p>
          <a:endParaRPr lang="en-IN"/>
        </a:p>
      </dgm:t>
    </dgm:pt>
    <dgm:pt modelId="{C96E978A-47DD-4A40-BB65-0BF34CCCC2D0}">
      <dgm:prSet phldrT="[Text]"/>
      <dgm:spPr/>
      <dgm:t>
        <a:bodyPr/>
        <a:lstStyle/>
        <a:p>
          <a:r>
            <a:rPr lang="en-IN" dirty="0"/>
            <a:t>Government</a:t>
          </a:r>
        </a:p>
        <a:p>
          <a:r>
            <a:rPr lang="en-IN" dirty="0"/>
            <a:t>Organizations</a:t>
          </a:r>
        </a:p>
      </dgm:t>
    </dgm:pt>
    <dgm:pt modelId="{E674E083-E537-4CEF-8956-7FE129A819E6}" type="parTrans" cxnId="{81B526E7-9DB1-4FD4-BDFE-1DEF05C42169}">
      <dgm:prSet/>
      <dgm:spPr/>
      <dgm:t>
        <a:bodyPr/>
        <a:lstStyle/>
        <a:p>
          <a:endParaRPr lang="en-IN"/>
        </a:p>
      </dgm:t>
    </dgm:pt>
    <dgm:pt modelId="{62EDB0DA-5565-4709-AF91-3C25B3502A39}" type="sibTrans" cxnId="{81B526E7-9DB1-4FD4-BDFE-1DEF05C42169}">
      <dgm:prSet/>
      <dgm:spPr/>
      <dgm:t>
        <a:bodyPr/>
        <a:lstStyle/>
        <a:p>
          <a:endParaRPr lang="en-IN"/>
        </a:p>
      </dgm:t>
    </dgm:pt>
    <dgm:pt modelId="{D9D569BE-9D50-405B-94DE-9B4C4A15BF2B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/>
              <a:effectLst/>
              <a:latin typeface="+mn-lt"/>
            </a:rPr>
            <a:t>Public Sector Employees:</a:t>
          </a:r>
          <a:r>
            <a:rPr kumimoji="0" lang="en-US" altLang="en-US" b="0" i="0" u="none" strike="noStrike" cap="none" normalizeH="0" baseline="0" dirty="0">
              <a:ln/>
              <a:effectLst/>
              <a:latin typeface="+mn-lt"/>
            </a:rPr>
            <a:t> Protects governmental data and communication from malicious attacks.</a:t>
          </a:r>
          <a:endParaRPr lang="en-IN" dirty="0">
            <a:latin typeface="+mn-lt"/>
          </a:endParaRPr>
        </a:p>
      </dgm:t>
    </dgm:pt>
    <dgm:pt modelId="{1C1B39B0-D5E4-4FB9-9D72-C0FE7B28443A}" type="parTrans" cxnId="{A99310EE-31E2-4954-8CB1-45B57FF91E0A}">
      <dgm:prSet/>
      <dgm:spPr/>
      <dgm:t>
        <a:bodyPr/>
        <a:lstStyle/>
        <a:p>
          <a:endParaRPr lang="en-IN"/>
        </a:p>
      </dgm:t>
    </dgm:pt>
    <dgm:pt modelId="{A40DDC3E-9B62-4BA2-99A0-57A511A26995}" type="sibTrans" cxnId="{A99310EE-31E2-4954-8CB1-45B57FF91E0A}">
      <dgm:prSet/>
      <dgm:spPr/>
      <dgm:t>
        <a:bodyPr/>
        <a:lstStyle/>
        <a:p>
          <a:endParaRPr lang="en-IN"/>
        </a:p>
      </dgm:t>
    </dgm:pt>
    <dgm:pt modelId="{5FD6CEAC-3AED-46DB-B583-3952EBF63AF6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+mn-lt"/>
            </a:rPr>
            <a:t>Elderly and Vulnerable Populations:</a:t>
          </a:r>
          <a:r>
            <a:rPr kumimoji="0" lang="en-US" altLang="en-US" b="0" i="0" u="none" strike="noStrike" cap="none" normalizeH="0" baseline="0" dirty="0">
              <a:ln/>
              <a:effectLst/>
              <a:latin typeface="+mn-lt"/>
            </a:rPr>
            <a:t> Provides additional protection for those who are often targeted by scammers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.</a:t>
          </a:r>
        </a:p>
      </dgm:t>
    </dgm:pt>
    <dgm:pt modelId="{EA0CDAD9-9C9F-4B70-8F45-1CFBC63C4F31}" type="parTrans" cxnId="{2F93A5F1-1B0E-4ED6-B312-44BDD44ED10A}">
      <dgm:prSet/>
      <dgm:spPr/>
      <dgm:t>
        <a:bodyPr/>
        <a:lstStyle/>
        <a:p>
          <a:endParaRPr lang="en-IN"/>
        </a:p>
      </dgm:t>
    </dgm:pt>
    <dgm:pt modelId="{A3F09D5F-3737-4805-B725-21060B279D2D}" type="sibTrans" cxnId="{2F93A5F1-1B0E-4ED6-B312-44BDD44ED10A}">
      <dgm:prSet/>
      <dgm:spPr/>
      <dgm:t>
        <a:bodyPr/>
        <a:lstStyle/>
        <a:p>
          <a:endParaRPr lang="en-IN"/>
        </a:p>
      </dgm:t>
    </dgm:pt>
    <dgm:pt modelId="{674B3D91-DFE2-487F-B28C-6DEDADE3661B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+mn-lt"/>
            </a:rPr>
            <a:t>Large Corporations:</a:t>
          </a:r>
          <a:r>
            <a:rPr kumimoji="0" lang="en-US" altLang="en-US" b="0" i="0" u="none" strike="noStrike" cap="none" normalizeH="0" baseline="0" dirty="0">
              <a:ln/>
              <a:effectLst/>
              <a:latin typeface="+mn-lt"/>
            </a:rPr>
            <a:t> Ensures security and compliance in extensive communication networks.</a:t>
          </a:r>
        </a:p>
      </dgm:t>
    </dgm:pt>
    <dgm:pt modelId="{FCDA79A6-68B1-487E-A282-858B2BBB68DA}" type="parTrans" cxnId="{8E7DD17C-AB1C-4EA2-9D05-66D829977E8D}">
      <dgm:prSet/>
      <dgm:spPr/>
      <dgm:t>
        <a:bodyPr/>
        <a:lstStyle/>
        <a:p>
          <a:endParaRPr lang="en-IN"/>
        </a:p>
      </dgm:t>
    </dgm:pt>
    <dgm:pt modelId="{57F1EF33-1085-40B3-9528-3EBC9BC8A249}" type="sibTrans" cxnId="{8E7DD17C-AB1C-4EA2-9D05-66D829977E8D}">
      <dgm:prSet/>
      <dgm:spPr/>
      <dgm:t>
        <a:bodyPr/>
        <a:lstStyle/>
        <a:p>
          <a:endParaRPr lang="en-IN"/>
        </a:p>
      </dgm:t>
    </dgm:pt>
    <dgm:pt modelId="{C60905B7-68A1-427A-AFBC-2D9F6773CF6C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+mn-lt"/>
            </a:rPr>
            <a:t>Law Enforcement Agencies:</a:t>
          </a:r>
          <a:r>
            <a:rPr kumimoji="0" lang="en-US" altLang="en-US" b="0" i="0" u="none" strike="noStrike" cap="none" normalizeH="0" baseline="0" dirty="0">
              <a:ln/>
              <a:effectLst/>
              <a:latin typeface="+mn-lt"/>
            </a:rPr>
            <a:t> Assists in tracking and mitigating fraudulent activities</a:t>
          </a:r>
          <a:r>
            <a:rPr kumimoji="0" lang="en-US" altLang="en-U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.</a:t>
          </a:r>
        </a:p>
      </dgm:t>
    </dgm:pt>
    <dgm:pt modelId="{BC38C333-BD6E-41FD-9853-DA3ECBA7760A}" type="parTrans" cxnId="{4D6F35FC-1180-4F9A-BC20-E012F3E79AC9}">
      <dgm:prSet/>
      <dgm:spPr/>
      <dgm:t>
        <a:bodyPr/>
        <a:lstStyle/>
        <a:p>
          <a:endParaRPr lang="en-IN"/>
        </a:p>
      </dgm:t>
    </dgm:pt>
    <dgm:pt modelId="{26CF0E3A-12E7-4D15-99FE-9143E1793772}" type="sibTrans" cxnId="{4D6F35FC-1180-4F9A-BC20-E012F3E79AC9}">
      <dgm:prSet/>
      <dgm:spPr/>
      <dgm:t>
        <a:bodyPr/>
        <a:lstStyle/>
        <a:p>
          <a:endParaRPr lang="en-IN"/>
        </a:p>
      </dgm:t>
    </dgm:pt>
    <dgm:pt modelId="{694CBA65-F80E-4251-81DB-20CE034DA1C9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endParaRPr lang="en-IN" dirty="0">
            <a:latin typeface="+mn-lt"/>
          </a:endParaRPr>
        </a:p>
      </dgm:t>
    </dgm:pt>
    <dgm:pt modelId="{D8F1033D-E3E1-4E29-9253-FECD29B57539}" type="parTrans" cxnId="{6EDF0B33-CA9F-4000-AFB6-AA1AA5CC38EC}">
      <dgm:prSet/>
      <dgm:spPr/>
      <dgm:t>
        <a:bodyPr/>
        <a:lstStyle/>
        <a:p>
          <a:endParaRPr lang="en-IN"/>
        </a:p>
      </dgm:t>
    </dgm:pt>
    <dgm:pt modelId="{09D9DCC9-E361-43DA-AA88-5BE9F090DA48}" type="sibTrans" cxnId="{6EDF0B33-CA9F-4000-AFB6-AA1AA5CC38EC}">
      <dgm:prSet/>
      <dgm:spPr/>
      <dgm:t>
        <a:bodyPr/>
        <a:lstStyle/>
        <a:p>
          <a:endParaRPr lang="en-IN"/>
        </a:p>
      </dgm:t>
    </dgm:pt>
    <dgm:pt modelId="{6447E0B1-AB99-46A3-BA48-16E1B164B3F1}" type="pres">
      <dgm:prSet presAssocID="{A1E19135-DB5C-4A2E-B128-1F3A7ABB0C0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3E3EF07-BD26-4F77-8BCF-56C0FD534A70}" type="pres">
      <dgm:prSet presAssocID="{A1E19135-DB5C-4A2E-B128-1F3A7ABB0C0D}" presName="children" presStyleCnt="0"/>
      <dgm:spPr/>
    </dgm:pt>
    <dgm:pt modelId="{F669CCF0-6EE6-43C8-AB0A-FA0CFC3DD23F}" type="pres">
      <dgm:prSet presAssocID="{A1E19135-DB5C-4A2E-B128-1F3A7ABB0C0D}" presName="child1group" presStyleCnt="0"/>
      <dgm:spPr/>
    </dgm:pt>
    <dgm:pt modelId="{4DC1776B-FD9E-41D3-839F-47BA5C4EDF4B}" type="pres">
      <dgm:prSet presAssocID="{A1E19135-DB5C-4A2E-B128-1F3A7ABB0C0D}" presName="child1" presStyleLbl="bgAcc1" presStyleIdx="0" presStyleCnt="4"/>
      <dgm:spPr/>
    </dgm:pt>
    <dgm:pt modelId="{AA822106-42D5-44DB-AC8B-6277D22A0909}" type="pres">
      <dgm:prSet presAssocID="{A1E19135-DB5C-4A2E-B128-1F3A7ABB0C0D}" presName="child1Text" presStyleLbl="bgAcc1" presStyleIdx="0" presStyleCnt="4">
        <dgm:presLayoutVars>
          <dgm:bulletEnabled val="1"/>
        </dgm:presLayoutVars>
      </dgm:prSet>
      <dgm:spPr/>
    </dgm:pt>
    <dgm:pt modelId="{9EB0D50D-996A-4FBF-B818-10E4FC40B448}" type="pres">
      <dgm:prSet presAssocID="{A1E19135-DB5C-4A2E-B128-1F3A7ABB0C0D}" presName="child2group" presStyleCnt="0"/>
      <dgm:spPr/>
    </dgm:pt>
    <dgm:pt modelId="{F400BF7B-0652-4835-B6F2-9017313F0D52}" type="pres">
      <dgm:prSet presAssocID="{A1E19135-DB5C-4A2E-B128-1F3A7ABB0C0D}" presName="child2" presStyleLbl="bgAcc1" presStyleIdx="1" presStyleCnt="4"/>
      <dgm:spPr/>
    </dgm:pt>
    <dgm:pt modelId="{01BD3583-25EA-4C11-B63C-FA12CCC7F7B4}" type="pres">
      <dgm:prSet presAssocID="{A1E19135-DB5C-4A2E-B128-1F3A7ABB0C0D}" presName="child2Text" presStyleLbl="bgAcc1" presStyleIdx="1" presStyleCnt="4">
        <dgm:presLayoutVars>
          <dgm:bulletEnabled val="1"/>
        </dgm:presLayoutVars>
      </dgm:prSet>
      <dgm:spPr/>
    </dgm:pt>
    <dgm:pt modelId="{12D0DB94-2FCA-46E1-8214-B8A53224AF2F}" type="pres">
      <dgm:prSet presAssocID="{A1E19135-DB5C-4A2E-B128-1F3A7ABB0C0D}" presName="child3group" presStyleCnt="0"/>
      <dgm:spPr/>
    </dgm:pt>
    <dgm:pt modelId="{014359DA-51AD-4BC2-A75A-608C80EB2764}" type="pres">
      <dgm:prSet presAssocID="{A1E19135-DB5C-4A2E-B128-1F3A7ABB0C0D}" presName="child3" presStyleLbl="bgAcc1" presStyleIdx="2" presStyleCnt="4"/>
      <dgm:spPr/>
    </dgm:pt>
    <dgm:pt modelId="{D93580ED-5EB4-423A-9623-709F37806CD7}" type="pres">
      <dgm:prSet presAssocID="{A1E19135-DB5C-4A2E-B128-1F3A7ABB0C0D}" presName="child3Text" presStyleLbl="bgAcc1" presStyleIdx="2" presStyleCnt="4">
        <dgm:presLayoutVars>
          <dgm:bulletEnabled val="1"/>
        </dgm:presLayoutVars>
      </dgm:prSet>
      <dgm:spPr/>
    </dgm:pt>
    <dgm:pt modelId="{A8262EA9-D235-4F14-8EAA-D75A5E8141FC}" type="pres">
      <dgm:prSet presAssocID="{A1E19135-DB5C-4A2E-B128-1F3A7ABB0C0D}" presName="child4group" presStyleCnt="0"/>
      <dgm:spPr/>
    </dgm:pt>
    <dgm:pt modelId="{5B62D5D6-4387-440F-AFCE-173BA79CA501}" type="pres">
      <dgm:prSet presAssocID="{A1E19135-DB5C-4A2E-B128-1F3A7ABB0C0D}" presName="child4" presStyleLbl="bgAcc1" presStyleIdx="3" presStyleCnt="4"/>
      <dgm:spPr/>
    </dgm:pt>
    <dgm:pt modelId="{E420C19F-F45C-4E2E-AD83-44565746A91E}" type="pres">
      <dgm:prSet presAssocID="{A1E19135-DB5C-4A2E-B128-1F3A7ABB0C0D}" presName="child4Text" presStyleLbl="bgAcc1" presStyleIdx="3" presStyleCnt="4">
        <dgm:presLayoutVars>
          <dgm:bulletEnabled val="1"/>
        </dgm:presLayoutVars>
      </dgm:prSet>
      <dgm:spPr/>
    </dgm:pt>
    <dgm:pt modelId="{E0315DCA-2F75-4998-8827-5295E4166DDC}" type="pres">
      <dgm:prSet presAssocID="{A1E19135-DB5C-4A2E-B128-1F3A7ABB0C0D}" presName="childPlaceholder" presStyleCnt="0"/>
      <dgm:spPr/>
    </dgm:pt>
    <dgm:pt modelId="{6567C3D3-3A1A-4ACD-AD0D-F83BEE28E6B2}" type="pres">
      <dgm:prSet presAssocID="{A1E19135-DB5C-4A2E-B128-1F3A7ABB0C0D}" presName="circle" presStyleCnt="0"/>
      <dgm:spPr/>
    </dgm:pt>
    <dgm:pt modelId="{59F85123-A148-492D-8E95-AA464960DA61}" type="pres">
      <dgm:prSet presAssocID="{A1E19135-DB5C-4A2E-B128-1F3A7ABB0C0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C65BB97-668A-4C7B-85A5-33B0C49D9558}" type="pres">
      <dgm:prSet presAssocID="{A1E19135-DB5C-4A2E-B128-1F3A7ABB0C0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1C6DD01-CB4F-4B39-9B2D-24BCC001D66D}" type="pres">
      <dgm:prSet presAssocID="{A1E19135-DB5C-4A2E-B128-1F3A7ABB0C0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E59C874-66E5-4521-9D62-9D66F77CE3C2}" type="pres">
      <dgm:prSet presAssocID="{A1E19135-DB5C-4A2E-B128-1F3A7ABB0C0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216F6D7-73E9-4A5B-BF86-131CCB116C8D}" type="pres">
      <dgm:prSet presAssocID="{A1E19135-DB5C-4A2E-B128-1F3A7ABB0C0D}" presName="quadrantPlaceholder" presStyleCnt="0"/>
      <dgm:spPr/>
    </dgm:pt>
    <dgm:pt modelId="{78CA4CFF-43C4-4E8A-9AFE-8440C3B59549}" type="pres">
      <dgm:prSet presAssocID="{A1E19135-DB5C-4A2E-B128-1F3A7ABB0C0D}" presName="center1" presStyleLbl="fgShp" presStyleIdx="0" presStyleCnt="2"/>
      <dgm:spPr/>
    </dgm:pt>
    <dgm:pt modelId="{C5AAAE75-BD1F-4EBC-BD62-6EAE586343B0}" type="pres">
      <dgm:prSet presAssocID="{A1E19135-DB5C-4A2E-B128-1F3A7ABB0C0D}" presName="center2" presStyleLbl="fgShp" presStyleIdx="1" presStyleCnt="2"/>
      <dgm:spPr/>
    </dgm:pt>
  </dgm:ptLst>
  <dgm:cxnLst>
    <dgm:cxn modelId="{758A6600-4EF0-4C3E-81A9-0A68A3BD5720}" srcId="{FCBA0ABB-B7D4-4895-9002-68DF0B53787D}" destId="{1DC8387A-C60E-474D-B67D-B78D1B33C818}" srcOrd="1" destOrd="0" parTransId="{7CC9B41B-8667-4E7D-8912-F330D9D2AE68}" sibTransId="{2AD1D1CF-EC74-40B2-BAE3-864FEFD56A1E}"/>
    <dgm:cxn modelId="{FB3CA303-F1CD-40D6-B382-72F8703395F3}" type="presOf" srcId="{A83948A6-9199-42A4-934C-F7339F6A61C1}" destId="{AA822106-42D5-44DB-AC8B-6277D22A0909}" srcOrd="1" destOrd="0" presId="urn:microsoft.com/office/officeart/2005/8/layout/cycle4"/>
    <dgm:cxn modelId="{040E4304-DA4D-4979-A5FA-3E41CC6190FC}" srcId="{A1E19135-DB5C-4A2E-B128-1F3A7ABB0C0D}" destId="{FCBA0ABB-B7D4-4895-9002-68DF0B53787D}" srcOrd="2" destOrd="0" parTransId="{B802C99B-A4B8-4A71-BA06-62C173B3967F}" sibTransId="{8389B7AC-2C28-432E-B8C5-CB459482C1AE}"/>
    <dgm:cxn modelId="{67EA5509-6E07-4C16-85E8-C663371142CF}" type="presOf" srcId="{6FBEF931-94F2-4C7B-80DA-7B8952826923}" destId="{01BD3583-25EA-4C11-B63C-FA12CCC7F7B4}" srcOrd="1" destOrd="0" presId="urn:microsoft.com/office/officeart/2005/8/layout/cycle4"/>
    <dgm:cxn modelId="{943C8E09-767A-45C1-9C3C-2A3A8C03294D}" type="presOf" srcId="{694CBA65-F80E-4251-81DB-20CE034DA1C9}" destId="{014359DA-51AD-4BC2-A75A-608C80EB2764}" srcOrd="0" destOrd="0" presId="urn:microsoft.com/office/officeart/2005/8/layout/cycle4"/>
    <dgm:cxn modelId="{9FF9A219-6C87-45E5-AD48-EB1E47E1AD56}" type="presOf" srcId="{694CBA65-F80E-4251-81DB-20CE034DA1C9}" destId="{D93580ED-5EB4-423A-9623-709F37806CD7}" srcOrd="1" destOrd="0" presId="urn:microsoft.com/office/officeart/2005/8/layout/cycle4"/>
    <dgm:cxn modelId="{EC90FD1E-F871-4CE1-959D-38487C589B92}" type="presOf" srcId="{C60905B7-68A1-427A-AFBC-2D9F6773CF6C}" destId="{5B62D5D6-4387-440F-AFCE-173BA79CA501}" srcOrd="0" destOrd="1" presId="urn:microsoft.com/office/officeart/2005/8/layout/cycle4"/>
    <dgm:cxn modelId="{F1444828-F83A-4883-95EA-E6BF643366BF}" type="presOf" srcId="{A1E19135-DB5C-4A2E-B128-1F3A7ABB0C0D}" destId="{6447E0B1-AB99-46A3-BA48-16E1B164B3F1}" srcOrd="0" destOrd="0" presId="urn:microsoft.com/office/officeart/2005/8/layout/cycle4"/>
    <dgm:cxn modelId="{576A412D-68EA-4EA3-A6EE-2A71D75D204B}" type="presOf" srcId="{674B3D91-DFE2-487F-B28C-6DEDADE3661B}" destId="{F400BF7B-0652-4835-B6F2-9017313F0D52}" srcOrd="0" destOrd="1" presId="urn:microsoft.com/office/officeart/2005/8/layout/cycle4"/>
    <dgm:cxn modelId="{5E1A4630-7D2F-406C-A90C-082E6C3EA813}" type="presOf" srcId="{C96E978A-47DD-4A40-BB65-0BF34CCCC2D0}" destId="{7E59C874-66E5-4521-9D62-9D66F77CE3C2}" srcOrd="0" destOrd="0" presId="urn:microsoft.com/office/officeart/2005/8/layout/cycle4"/>
    <dgm:cxn modelId="{6EDF0B33-CA9F-4000-AFB6-AA1AA5CC38EC}" srcId="{FCBA0ABB-B7D4-4895-9002-68DF0B53787D}" destId="{694CBA65-F80E-4251-81DB-20CE034DA1C9}" srcOrd="0" destOrd="0" parTransId="{D8F1033D-E3E1-4E29-9253-FECD29B57539}" sibTransId="{09D9DCC9-E361-43DA-AA88-5BE9F090DA48}"/>
    <dgm:cxn modelId="{D8FA0C3C-5552-43E5-8B67-BC7F0614EA16}" type="presOf" srcId="{6FBEF931-94F2-4C7B-80DA-7B8952826923}" destId="{F400BF7B-0652-4835-B6F2-9017313F0D52}" srcOrd="0" destOrd="0" presId="urn:microsoft.com/office/officeart/2005/8/layout/cycle4"/>
    <dgm:cxn modelId="{18D6B23F-3FD6-4CF8-BEF8-B6141C0BB848}" type="presOf" srcId="{C60905B7-68A1-427A-AFBC-2D9F6773CF6C}" destId="{E420C19F-F45C-4E2E-AD83-44565746A91E}" srcOrd="1" destOrd="1" presId="urn:microsoft.com/office/officeart/2005/8/layout/cycle4"/>
    <dgm:cxn modelId="{E221BE5F-8891-412A-83BF-8E3804D95965}" srcId="{AB26003B-86AC-41BA-A2BA-30E4FE079FA2}" destId="{A83948A6-9199-42A4-934C-F7339F6A61C1}" srcOrd="0" destOrd="0" parTransId="{A08336DB-5311-40C4-B5F3-F995C48406B4}" sibTransId="{5B1D8028-8A7A-44CE-A0EB-451F63E35C47}"/>
    <dgm:cxn modelId="{89F16847-D098-4301-B158-E29C89710405}" type="presOf" srcId="{FCBA0ABB-B7D4-4895-9002-68DF0B53787D}" destId="{61C6DD01-CB4F-4B39-9B2D-24BCC001D66D}" srcOrd="0" destOrd="0" presId="urn:microsoft.com/office/officeart/2005/8/layout/cycle4"/>
    <dgm:cxn modelId="{D6D87147-FFAE-4679-BA51-6C7D23413AF7}" type="presOf" srcId="{5FD6CEAC-3AED-46DB-B583-3952EBF63AF6}" destId="{AA822106-42D5-44DB-AC8B-6277D22A0909}" srcOrd="1" destOrd="1" presId="urn:microsoft.com/office/officeart/2005/8/layout/cycle4"/>
    <dgm:cxn modelId="{DFC7816D-132B-433F-9DEC-5318F280E194}" type="presOf" srcId="{1DC8387A-C60E-474D-B67D-B78D1B33C818}" destId="{014359DA-51AD-4BC2-A75A-608C80EB2764}" srcOrd="0" destOrd="1" presId="urn:microsoft.com/office/officeart/2005/8/layout/cycle4"/>
    <dgm:cxn modelId="{536B574E-C4F0-47D7-8590-10EA34449E9B}" type="presOf" srcId="{11AA1AEF-0407-450D-A40E-993C00C7B5E2}" destId="{5C65BB97-668A-4C7B-85A5-33B0C49D9558}" srcOrd="0" destOrd="0" presId="urn:microsoft.com/office/officeart/2005/8/layout/cycle4"/>
    <dgm:cxn modelId="{F27BB44E-1AAF-46CC-9ED2-BBEF4DC5296F}" type="presOf" srcId="{674B3D91-DFE2-487F-B28C-6DEDADE3661B}" destId="{01BD3583-25EA-4C11-B63C-FA12CCC7F7B4}" srcOrd="1" destOrd="1" presId="urn:microsoft.com/office/officeart/2005/8/layout/cycle4"/>
    <dgm:cxn modelId="{8E7DD17C-AB1C-4EA2-9D05-66D829977E8D}" srcId="{11AA1AEF-0407-450D-A40E-993C00C7B5E2}" destId="{674B3D91-DFE2-487F-B28C-6DEDADE3661B}" srcOrd="1" destOrd="0" parTransId="{FCDA79A6-68B1-487E-A282-858B2BBB68DA}" sibTransId="{57F1EF33-1085-40B3-9528-3EBC9BC8A249}"/>
    <dgm:cxn modelId="{6247699E-29A6-413C-9E99-858B6E07FCEF}" type="presOf" srcId="{1DC8387A-C60E-474D-B67D-B78D1B33C818}" destId="{D93580ED-5EB4-423A-9623-709F37806CD7}" srcOrd="1" destOrd="1" presId="urn:microsoft.com/office/officeart/2005/8/layout/cycle4"/>
    <dgm:cxn modelId="{90839DA8-F8CB-449F-8BB2-D74E9C597D0C}" type="presOf" srcId="{D9D569BE-9D50-405B-94DE-9B4C4A15BF2B}" destId="{E420C19F-F45C-4E2E-AD83-44565746A91E}" srcOrd="1" destOrd="0" presId="urn:microsoft.com/office/officeart/2005/8/layout/cycle4"/>
    <dgm:cxn modelId="{25AB64AC-78A9-448F-A550-469D9334A599}" type="presOf" srcId="{AB26003B-86AC-41BA-A2BA-30E4FE079FA2}" destId="{59F85123-A148-492D-8E95-AA464960DA61}" srcOrd="0" destOrd="0" presId="urn:microsoft.com/office/officeart/2005/8/layout/cycle4"/>
    <dgm:cxn modelId="{99B166B1-B7DD-4A82-B33A-13EA3057D579}" srcId="{A1E19135-DB5C-4A2E-B128-1F3A7ABB0C0D}" destId="{11AA1AEF-0407-450D-A40E-993C00C7B5E2}" srcOrd="1" destOrd="0" parTransId="{7E16E445-18D0-4453-937A-3BA3B76DFCF5}" sibTransId="{DE8A5C00-C2C2-4665-AC37-BE00C3F40156}"/>
    <dgm:cxn modelId="{31A84BBC-0763-4A84-8988-2AB5B0CE7C78}" srcId="{11AA1AEF-0407-450D-A40E-993C00C7B5E2}" destId="{6FBEF931-94F2-4C7B-80DA-7B8952826923}" srcOrd="0" destOrd="0" parTransId="{7EBE595F-7BFE-467A-B0B9-DC5141FCB473}" sibTransId="{0A232578-0DF8-4C98-AA35-1A05F73A5FA3}"/>
    <dgm:cxn modelId="{94A974C3-F30C-432A-8549-F9537090A028}" srcId="{A1E19135-DB5C-4A2E-B128-1F3A7ABB0C0D}" destId="{AB26003B-86AC-41BA-A2BA-30E4FE079FA2}" srcOrd="0" destOrd="0" parTransId="{D14FA672-55EF-4194-8E54-C78FAE57062D}" sibTransId="{6B27AD76-0E60-4229-B4E0-2CEBD0560760}"/>
    <dgm:cxn modelId="{70DF3BCE-E25F-40AF-966E-F84E97E5AEA0}" type="presOf" srcId="{D9D569BE-9D50-405B-94DE-9B4C4A15BF2B}" destId="{5B62D5D6-4387-440F-AFCE-173BA79CA501}" srcOrd="0" destOrd="0" presId="urn:microsoft.com/office/officeart/2005/8/layout/cycle4"/>
    <dgm:cxn modelId="{48B654D4-9C47-475E-A8B2-1BE93F95FB41}" type="presOf" srcId="{A83948A6-9199-42A4-934C-F7339F6A61C1}" destId="{4DC1776B-FD9E-41D3-839F-47BA5C4EDF4B}" srcOrd="0" destOrd="0" presId="urn:microsoft.com/office/officeart/2005/8/layout/cycle4"/>
    <dgm:cxn modelId="{9EE4D7D6-E8C2-4540-91B5-36328D4D8943}" type="presOf" srcId="{5FD6CEAC-3AED-46DB-B583-3952EBF63AF6}" destId="{4DC1776B-FD9E-41D3-839F-47BA5C4EDF4B}" srcOrd="0" destOrd="1" presId="urn:microsoft.com/office/officeart/2005/8/layout/cycle4"/>
    <dgm:cxn modelId="{81B526E7-9DB1-4FD4-BDFE-1DEF05C42169}" srcId="{A1E19135-DB5C-4A2E-B128-1F3A7ABB0C0D}" destId="{C96E978A-47DD-4A40-BB65-0BF34CCCC2D0}" srcOrd="3" destOrd="0" parTransId="{E674E083-E537-4CEF-8956-7FE129A819E6}" sibTransId="{62EDB0DA-5565-4709-AF91-3C25B3502A39}"/>
    <dgm:cxn modelId="{A99310EE-31E2-4954-8CB1-45B57FF91E0A}" srcId="{C96E978A-47DD-4A40-BB65-0BF34CCCC2D0}" destId="{D9D569BE-9D50-405B-94DE-9B4C4A15BF2B}" srcOrd="0" destOrd="0" parTransId="{1C1B39B0-D5E4-4FB9-9D72-C0FE7B28443A}" sibTransId="{A40DDC3E-9B62-4BA2-99A0-57A511A26995}"/>
    <dgm:cxn modelId="{2F93A5F1-1B0E-4ED6-B312-44BDD44ED10A}" srcId="{AB26003B-86AC-41BA-A2BA-30E4FE079FA2}" destId="{5FD6CEAC-3AED-46DB-B583-3952EBF63AF6}" srcOrd="1" destOrd="0" parTransId="{EA0CDAD9-9C9F-4B70-8F45-1CFBC63C4F31}" sibTransId="{A3F09D5F-3737-4805-B725-21060B279D2D}"/>
    <dgm:cxn modelId="{4D6F35FC-1180-4F9A-BC20-E012F3E79AC9}" srcId="{C96E978A-47DD-4A40-BB65-0BF34CCCC2D0}" destId="{C60905B7-68A1-427A-AFBC-2D9F6773CF6C}" srcOrd="1" destOrd="0" parTransId="{BC38C333-BD6E-41FD-9853-DA3ECBA7760A}" sibTransId="{26CF0E3A-12E7-4D15-99FE-9143E1793772}"/>
    <dgm:cxn modelId="{540B7F6F-05EC-4CFE-AFD3-F81A3D443B47}" type="presParOf" srcId="{6447E0B1-AB99-46A3-BA48-16E1B164B3F1}" destId="{63E3EF07-BD26-4F77-8BCF-56C0FD534A70}" srcOrd="0" destOrd="0" presId="urn:microsoft.com/office/officeart/2005/8/layout/cycle4"/>
    <dgm:cxn modelId="{D181C986-A226-4625-92DA-BDFC782535AF}" type="presParOf" srcId="{63E3EF07-BD26-4F77-8BCF-56C0FD534A70}" destId="{F669CCF0-6EE6-43C8-AB0A-FA0CFC3DD23F}" srcOrd="0" destOrd="0" presId="urn:microsoft.com/office/officeart/2005/8/layout/cycle4"/>
    <dgm:cxn modelId="{2879E9DB-5BCE-4C1B-BAAA-B7A818EB5763}" type="presParOf" srcId="{F669CCF0-6EE6-43C8-AB0A-FA0CFC3DD23F}" destId="{4DC1776B-FD9E-41D3-839F-47BA5C4EDF4B}" srcOrd="0" destOrd="0" presId="urn:microsoft.com/office/officeart/2005/8/layout/cycle4"/>
    <dgm:cxn modelId="{66C610F0-CB9F-4746-B909-633DFD608AE8}" type="presParOf" srcId="{F669CCF0-6EE6-43C8-AB0A-FA0CFC3DD23F}" destId="{AA822106-42D5-44DB-AC8B-6277D22A0909}" srcOrd="1" destOrd="0" presId="urn:microsoft.com/office/officeart/2005/8/layout/cycle4"/>
    <dgm:cxn modelId="{52666115-DDA8-43F1-8156-111762B10259}" type="presParOf" srcId="{63E3EF07-BD26-4F77-8BCF-56C0FD534A70}" destId="{9EB0D50D-996A-4FBF-B818-10E4FC40B448}" srcOrd="1" destOrd="0" presId="urn:microsoft.com/office/officeart/2005/8/layout/cycle4"/>
    <dgm:cxn modelId="{1086C791-063C-4D75-99CD-8C4621BB2ABD}" type="presParOf" srcId="{9EB0D50D-996A-4FBF-B818-10E4FC40B448}" destId="{F400BF7B-0652-4835-B6F2-9017313F0D52}" srcOrd="0" destOrd="0" presId="urn:microsoft.com/office/officeart/2005/8/layout/cycle4"/>
    <dgm:cxn modelId="{061A80ED-AFFC-42E0-8E69-6693813B1A25}" type="presParOf" srcId="{9EB0D50D-996A-4FBF-B818-10E4FC40B448}" destId="{01BD3583-25EA-4C11-B63C-FA12CCC7F7B4}" srcOrd="1" destOrd="0" presId="urn:microsoft.com/office/officeart/2005/8/layout/cycle4"/>
    <dgm:cxn modelId="{3AE6E166-6602-48B5-B471-19C374955C59}" type="presParOf" srcId="{63E3EF07-BD26-4F77-8BCF-56C0FD534A70}" destId="{12D0DB94-2FCA-46E1-8214-B8A53224AF2F}" srcOrd="2" destOrd="0" presId="urn:microsoft.com/office/officeart/2005/8/layout/cycle4"/>
    <dgm:cxn modelId="{03F84AC0-9243-4367-8C38-182D3D9E8C69}" type="presParOf" srcId="{12D0DB94-2FCA-46E1-8214-B8A53224AF2F}" destId="{014359DA-51AD-4BC2-A75A-608C80EB2764}" srcOrd="0" destOrd="0" presId="urn:microsoft.com/office/officeart/2005/8/layout/cycle4"/>
    <dgm:cxn modelId="{EC84A6D5-F579-4EA8-AC83-525F89A642BD}" type="presParOf" srcId="{12D0DB94-2FCA-46E1-8214-B8A53224AF2F}" destId="{D93580ED-5EB4-423A-9623-709F37806CD7}" srcOrd="1" destOrd="0" presId="urn:microsoft.com/office/officeart/2005/8/layout/cycle4"/>
    <dgm:cxn modelId="{CF9F8DF4-AD28-43FF-A091-C212EE95582F}" type="presParOf" srcId="{63E3EF07-BD26-4F77-8BCF-56C0FD534A70}" destId="{A8262EA9-D235-4F14-8EAA-D75A5E8141FC}" srcOrd="3" destOrd="0" presId="urn:microsoft.com/office/officeart/2005/8/layout/cycle4"/>
    <dgm:cxn modelId="{C14500A6-BAF6-4212-85D7-0754D91246F6}" type="presParOf" srcId="{A8262EA9-D235-4F14-8EAA-D75A5E8141FC}" destId="{5B62D5D6-4387-440F-AFCE-173BA79CA501}" srcOrd="0" destOrd="0" presId="urn:microsoft.com/office/officeart/2005/8/layout/cycle4"/>
    <dgm:cxn modelId="{71F6451B-E877-4B57-A07E-90F8DA4D0C59}" type="presParOf" srcId="{A8262EA9-D235-4F14-8EAA-D75A5E8141FC}" destId="{E420C19F-F45C-4E2E-AD83-44565746A91E}" srcOrd="1" destOrd="0" presId="urn:microsoft.com/office/officeart/2005/8/layout/cycle4"/>
    <dgm:cxn modelId="{FF94AE96-E7DA-40F5-BB92-FE7E21D65EE7}" type="presParOf" srcId="{63E3EF07-BD26-4F77-8BCF-56C0FD534A70}" destId="{E0315DCA-2F75-4998-8827-5295E4166DDC}" srcOrd="4" destOrd="0" presId="urn:microsoft.com/office/officeart/2005/8/layout/cycle4"/>
    <dgm:cxn modelId="{CEF66128-9C5E-4BC3-8A15-3FF264CD9B96}" type="presParOf" srcId="{6447E0B1-AB99-46A3-BA48-16E1B164B3F1}" destId="{6567C3D3-3A1A-4ACD-AD0D-F83BEE28E6B2}" srcOrd="1" destOrd="0" presId="urn:microsoft.com/office/officeart/2005/8/layout/cycle4"/>
    <dgm:cxn modelId="{853CD479-BD8D-491B-8BDA-9A189C05ED76}" type="presParOf" srcId="{6567C3D3-3A1A-4ACD-AD0D-F83BEE28E6B2}" destId="{59F85123-A148-492D-8E95-AA464960DA61}" srcOrd="0" destOrd="0" presId="urn:microsoft.com/office/officeart/2005/8/layout/cycle4"/>
    <dgm:cxn modelId="{99352717-D521-4D79-9CE9-EE98308D3D6A}" type="presParOf" srcId="{6567C3D3-3A1A-4ACD-AD0D-F83BEE28E6B2}" destId="{5C65BB97-668A-4C7B-85A5-33B0C49D9558}" srcOrd="1" destOrd="0" presId="urn:microsoft.com/office/officeart/2005/8/layout/cycle4"/>
    <dgm:cxn modelId="{62850AD4-2988-4299-879E-8829122C16D8}" type="presParOf" srcId="{6567C3D3-3A1A-4ACD-AD0D-F83BEE28E6B2}" destId="{61C6DD01-CB4F-4B39-9B2D-24BCC001D66D}" srcOrd="2" destOrd="0" presId="urn:microsoft.com/office/officeart/2005/8/layout/cycle4"/>
    <dgm:cxn modelId="{3E651052-2A7A-452E-B7CD-8AE714112D2E}" type="presParOf" srcId="{6567C3D3-3A1A-4ACD-AD0D-F83BEE28E6B2}" destId="{7E59C874-66E5-4521-9D62-9D66F77CE3C2}" srcOrd="3" destOrd="0" presId="urn:microsoft.com/office/officeart/2005/8/layout/cycle4"/>
    <dgm:cxn modelId="{13CAED94-5CBA-4888-BC5A-862A825EB73A}" type="presParOf" srcId="{6567C3D3-3A1A-4ACD-AD0D-F83BEE28E6B2}" destId="{1216F6D7-73E9-4A5B-BF86-131CCB116C8D}" srcOrd="4" destOrd="0" presId="urn:microsoft.com/office/officeart/2005/8/layout/cycle4"/>
    <dgm:cxn modelId="{49287594-688F-4338-9CFB-C2A5B023ECED}" type="presParOf" srcId="{6447E0B1-AB99-46A3-BA48-16E1B164B3F1}" destId="{78CA4CFF-43C4-4E8A-9AFE-8440C3B59549}" srcOrd="2" destOrd="0" presId="urn:microsoft.com/office/officeart/2005/8/layout/cycle4"/>
    <dgm:cxn modelId="{30E68420-E8BF-4113-B4D6-0B1AABFEB332}" type="presParOf" srcId="{6447E0B1-AB99-46A3-BA48-16E1B164B3F1}" destId="{C5AAAE75-BD1F-4EBC-BD62-6EAE586343B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21EE0-ADB4-49A9-88D2-AF5E7E222BEE}" type="doc">
      <dgm:prSet loTypeId="urn:microsoft.com/office/officeart/2005/8/layout/hList7" loCatId="picture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994D9613-C9E9-4A46-8B59-056AF5CFEAE4}">
      <dgm:prSet phldrT="[Text]"/>
      <dgm:spPr/>
      <dgm:t>
        <a:bodyPr/>
        <a:lstStyle/>
        <a:p>
          <a:r>
            <a:rPr lang="en-IN" dirty="0"/>
            <a:t>Vidushi</a:t>
          </a:r>
        </a:p>
      </dgm:t>
    </dgm:pt>
    <dgm:pt modelId="{BD7B3A6E-1845-447E-9A0E-502DEEF1BB5F}" type="parTrans" cxnId="{0B540D0C-3357-4E0F-AEF2-66E4AF49E481}">
      <dgm:prSet/>
      <dgm:spPr/>
      <dgm:t>
        <a:bodyPr/>
        <a:lstStyle/>
        <a:p>
          <a:endParaRPr lang="en-IN"/>
        </a:p>
      </dgm:t>
    </dgm:pt>
    <dgm:pt modelId="{6C958ED7-A669-44E0-AB4D-984442D0DA8E}" type="sibTrans" cxnId="{0B540D0C-3357-4E0F-AEF2-66E4AF49E481}">
      <dgm:prSet/>
      <dgm:spPr/>
      <dgm:t>
        <a:bodyPr/>
        <a:lstStyle/>
        <a:p>
          <a:endParaRPr lang="en-IN"/>
        </a:p>
      </dgm:t>
    </dgm:pt>
    <dgm:pt modelId="{D7BD28DE-2D56-41FC-A98A-D4096D6F66EB}">
      <dgm:prSet phldrT="[Text]"/>
      <dgm:spPr/>
      <dgm:t>
        <a:bodyPr/>
        <a:lstStyle/>
        <a:p>
          <a:r>
            <a:rPr lang="en-IN" dirty="0"/>
            <a:t>Renu</a:t>
          </a:r>
        </a:p>
      </dgm:t>
    </dgm:pt>
    <dgm:pt modelId="{E1B8524D-14D1-4CAE-B679-4A04BBD3773E}" type="parTrans" cxnId="{4D481BCE-FE8C-4FBF-8FAD-AF77E30C04F5}">
      <dgm:prSet/>
      <dgm:spPr/>
      <dgm:t>
        <a:bodyPr/>
        <a:lstStyle/>
        <a:p>
          <a:endParaRPr lang="en-IN"/>
        </a:p>
      </dgm:t>
    </dgm:pt>
    <dgm:pt modelId="{86E6D911-6ACE-404F-B7D8-C93B2068F3C1}" type="sibTrans" cxnId="{4D481BCE-FE8C-4FBF-8FAD-AF77E30C04F5}">
      <dgm:prSet/>
      <dgm:spPr/>
      <dgm:t>
        <a:bodyPr/>
        <a:lstStyle/>
        <a:p>
          <a:endParaRPr lang="en-IN"/>
        </a:p>
      </dgm:t>
    </dgm:pt>
    <dgm:pt modelId="{D17123F1-1225-4E0B-89CD-F5203AE9D63C}">
      <dgm:prSet phldrT="[Text]"/>
      <dgm:spPr/>
      <dgm:t>
        <a:bodyPr/>
        <a:lstStyle/>
        <a:p>
          <a:r>
            <a:rPr lang="en-IN" dirty="0"/>
            <a:t>Sheetal</a:t>
          </a:r>
        </a:p>
      </dgm:t>
    </dgm:pt>
    <dgm:pt modelId="{476FE956-1B9A-4D72-9543-F2746CB85889}" type="parTrans" cxnId="{45C6B145-BD4B-4164-80A2-8FF585C5E81F}">
      <dgm:prSet/>
      <dgm:spPr/>
      <dgm:t>
        <a:bodyPr/>
        <a:lstStyle/>
        <a:p>
          <a:endParaRPr lang="en-IN"/>
        </a:p>
      </dgm:t>
    </dgm:pt>
    <dgm:pt modelId="{2D0E3F39-39D7-4ADB-9F95-2032F6687EDA}" type="sibTrans" cxnId="{45C6B145-BD4B-4164-80A2-8FF585C5E81F}">
      <dgm:prSet/>
      <dgm:spPr/>
      <dgm:t>
        <a:bodyPr/>
        <a:lstStyle/>
        <a:p>
          <a:endParaRPr lang="en-IN"/>
        </a:p>
      </dgm:t>
    </dgm:pt>
    <dgm:pt modelId="{AF72B16A-52CC-43A4-9503-8504391AE6F1}">
      <dgm:prSet/>
      <dgm:spPr/>
      <dgm:t>
        <a:bodyPr/>
        <a:lstStyle/>
        <a:p>
          <a:r>
            <a:rPr lang="en-IN" dirty="0"/>
            <a:t>Anju Kumari</a:t>
          </a:r>
        </a:p>
      </dgm:t>
    </dgm:pt>
    <dgm:pt modelId="{8047FED9-2502-4B37-841E-DB5005A85CDA}" type="parTrans" cxnId="{DF1EEE19-9C63-4891-A804-927E1496AE03}">
      <dgm:prSet/>
      <dgm:spPr/>
      <dgm:t>
        <a:bodyPr/>
        <a:lstStyle/>
        <a:p>
          <a:endParaRPr lang="en-IN"/>
        </a:p>
      </dgm:t>
    </dgm:pt>
    <dgm:pt modelId="{B5FFEB2A-EB6D-407C-9DA4-B1F81C5AF7EA}" type="sibTrans" cxnId="{DF1EEE19-9C63-4891-A804-927E1496AE03}">
      <dgm:prSet/>
      <dgm:spPr/>
      <dgm:t>
        <a:bodyPr/>
        <a:lstStyle/>
        <a:p>
          <a:endParaRPr lang="en-IN"/>
        </a:p>
      </dgm:t>
    </dgm:pt>
    <dgm:pt modelId="{6485ED5E-A6FD-44A7-81C0-956D71D0BE62}" type="pres">
      <dgm:prSet presAssocID="{90221EE0-ADB4-49A9-88D2-AF5E7E222BEE}" presName="Name0" presStyleCnt="0">
        <dgm:presLayoutVars>
          <dgm:dir/>
          <dgm:resizeHandles val="exact"/>
        </dgm:presLayoutVars>
      </dgm:prSet>
      <dgm:spPr/>
    </dgm:pt>
    <dgm:pt modelId="{5DE6289E-838C-4A05-AD68-70D9D2CE7F61}" type="pres">
      <dgm:prSet presAssocID="{90221EE0-ADB4-49A9-88D2-AF5E7E222BEE}" presName="fgShape" presStyleLbl="fgShp" presStyleIdx="0" presStyleCnt="1"/>
      <dgm:spPr/>
    </dgm:pt>
    <dgm:pt modelId="{F2F41BC5-3C3B-4442-B499-461B89DC6647}" type="pres">
      <dgm:prSet presAssocID="{90221EE0-ADB4-49A9-88D2-AF5E7E222BEE}" presName="linComp" presStyleCnt="0"/>
      <dgm:spPr/>
    </dgm:pt>
    <dgm:pt modelId="{C1D8F09A-E997-4C9A-9896-DB1A0EC959FD}" type="pres">
      <dgm:prSet presAssocID="{994D9613-C9E9-4A46-8B59-056AF5CFEAE4}" presName="compNode" presStyleCnt="0"/>
      <dgm:spPr/>
    </dgm:pt>
    <dgm:pt modelId="{35147D91-69BB-47A6-B079-18C91F7D16A4}" type="pres">
      <dgm:prSet presAssocID="{994D9613-C9E9-4A46-8B59-056AF5CFEAE4}" presName="bkgdShape" presStyleLbl="node1" presStyleIdx="0" presStyleCnt="4"/>
      <dgm:spPr/>
    </dgm:pt>
    <dgm:pt modelId="{DE71A805-5D8B-4193-8478-34408539C63A}" type="pres">
      <dgm:prSet presAssocID="{994D9613-C9E9-4A46-8B59-056AF5CFEAE4}" presName="nodeTx" presStyleLbl="node1" presStyleIdx="0" presStyleCnt="4">
        <dgm:presLayoutVars>
          <dgm:bulletEnabled val="1"/>
        </dgm:presLayoutVars>
      </dgm:prSet>
      <dgm:spPr/>
    </dgm:pt>
    <dgm:pt modelId="{32F76956-B435-4BE2-A96E-86736901C52E}" type="pres">
      <dgm:prSet presAssocID="{994D9613-C9E9-4A46-8B59-056AF5CFEAE4}" presName="invisiNode" presStyleLbl="node1" presStyleIdx="0" presStyleCnt="4"/>
      <dgm:spPr/>
    </dgm:pt>
    <dgm:pt modelId="{FB7FF2BE-1FA8-4920-83FF-3F8686EBD583}" type="pres">
      <dgm:prSet presAssocID="{994D9613-C9E9-4A46-8B59-056AF5CFEAE4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D40A07A-7488-45B0-9F1B-A30D64FE11F8}" type="pres">
      <dgm:prSet presAssocID="{6C958ED7-A669-44E0-AB4D-984442D0DA8E}" presName="sibTrans" presStyleLbl="sibTrans2D1" presStyleIdx="0" presStyleCnt="0"/>
      <dgm:spPr/>
    </dgm:pt>
    <dgm:pt modelId="{FBE26153-E81E-4C33-900F-C8BB98700D23}" type="pres">
      <dgm:prSet presAssocID="{D7BD28DE-2D56-41FC-A98A-D4096D6F66EB}" presName="compNode" presStyleCnt="0"/>
      <dgm:spPr/>
    </dgm:pt>
    <dgm:pt modelId="{EDD30B46-28AE-435B-AF02-26987A84E253}" type="pres">
      <dgm:prSet presAssocID="{D7BD28DE-2D56-41FC-A98A-D4096D6F66EB}" presName="bkgdShape" presStyleLbl="node1" presStyleIdx="1" presStyleCnt="4"/>
      <dgm:spPr/>
    </dgm:pt>
    <dgm:pt modelId="{DFD78BB7-F0A6-4C2A-87DF-C80A01588E66}" type="pres">
      <dgm:prSet presAssocID="{D7BD28DE-2D56-41FC-A98A-D4096D6F66EB}" presName="nodeTx" presStyleLbl="node1" presStyleIdx="1" presStyleCnt="4">
        <dgm:presLayoutVars>
          <dgm:bulletEnabled val="1"/>
        </dgm:presLayoutVars>
      </dgm:prSet>
      <dgm:spPr/>
    </dgm:pt>
    <dgm:pt modelId="{D24F17A2-BFB9-40CA-BBD4-D4C3A746B1D3}" type="pres">
      <dgm:prSet presAssocID="{D7BD28DE-2D56-41FC-A98A-D4096D6F66EB}" presName="invisiNode" presStyleLbl="node1" presStyleIdx="1" presStyleCnt="4"/>
      <dgm:spPr/>
    </dgm:pt>
    <dgm:pt modelId="{F1E89691-808F-46EB-8236-95CA1FC2F0F4}" type="pres">
      <dgm:prSet presAssocID="{D7BD28DE-2D56-41FC-A98A-D4096D6F66EB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BC612224-ED0B-4EB2-85DB-B389611B11D5}" type="pres">
      <dgm:prSet presAssocID="{86E6D911-6ACE-404F-B7D8-C93B2068F3C1}" presName="sibTrans" presStyleLbl="sibTrans2D1" presStyleIdx="0" presStyleCnt="0"/>
      <dgm:spPr/>
    </dgm:pt>
    <dgm:pt modelId="{9B781BAB-CEF7-40C3-868F-2CD159C1D257}" type="pres">
      <dgm:prSet presAssocID="{D17123F1-1225-4E0B-89CD-F5203AE9D63C}" presName="compNode" presStyleCnt="0"/>
      <dgm:spPr/>
    </dgm:pt>
    <dgm:pt modelId="{19FF7CCC-94C0-4DFD-A2C1-2526DC9FFEDE}" type="pres">
      <dgm:prSet presAssocID="{D17123F1-1225-4E0B-89CD-F5203AE9D63C}" presName="bkgdShape" presStyleLbl="node1" presStyleIdx="2" presStyleCnt="4"/>
      <dgm:spPr/>
    </dgm:pt>
    <dgm:pt modelId="{9CF69249-3418-4175-9B31-5B36A775035A}" type="pres">
      <dgm:prSet presAssocID="{D17123F1-1225-4E0B-89CD-F5203AE9D63C}" presName="nodeTx" presStyleLbl="node1" presStyleIdx="2" presStyleCnt="4">
        <dgm:presLayoutVars>
          <dgm:bulletEnabled val="1"/>
        </dgm:presLayoutVars>
      </dgm:prSet>
      <dgm:spPr/>
    </dgm:pt>
    <dgm:pt modelId="{AA2BD04E-7F60-4CED-A5A6-22AAD8517EF2}" type="pres">
      <dgm:prSet presAssocID="{D17123F1-1225-4E0B-89CD-F5203AE9D63C}" presName="invisiNode" presStyleLbl="node1" presStyleIdx="2" presStyleCnt="4"/>
      <dgm:spPr/>
    </dgm:pt>
    <dgm:pt modelId="{518ACA8F-F08B-4F7F-A38D-96F3239837AB}" type="pres">
      <dgm:prSet presAssocID="{D17123F1-1225-4E0B-89CD-F5203AE9D63C}" presName="imagNode" presStyleLbl="fgImgPlace1" presStyleIdx="2" presStyleCnt="4" custScaleX="101442" custScaleY="106648" custLinFactNeighborX="-3669" custLinFactNeighborY="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D646F2ED-1D3C-4EFF-84AD-25162794E2B0}" type="pres">
      <dgm:prSet presAssocID="{2D0E3F39-39D7-4ADB-9F95-2032F6687EDA}" presName="sibTrans" presStyleLbl="sibTrans2D1" presStyleIdx="0" presStyleCnt="0"/>
      <dgm:spPr/>
    </dgm:pt>
    <dgm:pt modelId="{5041996B-3696-4CA0-A52E-82B1FE68FE8B}" type="pres">
      <dgm:prSet presAssocID="{AF72B16A-52CC-43A4-9503-8504391AE6F1}" presName="compNode" presStyleCnt="0"/>
      <dgm:spPr/>
    </dgm:pt>
    <dgm:pt modelId="{CC414B50-7C08-43DC-9C82-9060877AE22F}" type="pres">
      <dgm:prSet presAssocID="{AF72B16A-52CC-43A4-9503-8504391AE6F1}" presName="bkgdShape" presStyleLbl="node1" presStyleIdx="3" presStyleCnt="4"/>
      <dgm:spPr/>
    </dgm:pt>
    <dgm:pt modelId="{DECD50D7-2070-4DB9-BC89-4292C69A9EB8}" type="pres">
      <dgm:prSet presAssocID="{AF72B16A-52CC-43A4-9503-8504391AE6F1}" presName="nodeTx" presStyleLbl="node1" presStyleIdx="3" presStyleCnt="4">
        <dgm:presLayoutVars>
          <dgm:bulletEnabled val="1"/>
        </dgm:presLayoutVars>
      </dgm:prSet>
      <dgm:spPr/>
    </dgm:pt>
    <dgm:pt modelId="{37E4BFCB-94EE-4AC1-82D9-AA0CF525FFF6}" type="pres">
      <dgm:prSet presAssocID="{AF72B16A-52CC-43A4-9503-8504391AE6F1}" presName="invisiNode" presStyleLbl="node1" presStyleIdx="3" presStyleCnt="4"/>
      <dgm:spPr/>
    </dgm:pt>
    <dgm:pt modelId="{9C43D9A1-C028-4537-BA1B-F379E945AA1C}" type="pres">
      <dgm:prSet presAssocID="{AF72B16A-52CC-43A4-9503-8504391AE6F1}" presName="imagNod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</dgm:ptLst>
  <dgm:cxnLst>
    <dgm:cxn modelId="{0B540D0C-3357-4E0F-AEF2-66E4AF49E481}" srcId="{90221EE0-ADB4-49A9-88D2-AF5E7E222BEE}" destId="{994D9613-C9E9-4A46-8B59-056AF5CFEAE4}" srcOrd="0" destOrd="0" parTransId="{BD7B3A6E-1845-447E-9A0E-502DEEF1BB5F}" sibTransId="{6C958ED7-A669-44E0-AB4D-984442D0DA8E}"/>
    <dgm:cxn modelId="{DF1EEE19-9C63-4891-A804-927E1496AE03}" srcId="{90221EE0-ADB4-49A9-88D2-AF5E7E222BEE}" destId="{AF72B16A-52CC-43A4-9503-8504391AE6F1}" srcOrd="3" destOrd="0" parTransId="{8047FED9-2502-4B37-841E-DB5005A85CDA}" sibTransId="{B5FFEB2A-EB6D-407C-9DA4-B1F81C5AF7EA}"/>
    <dgm:cxn modelId="{A215AD26-F443-451E-AA53-FD5150592382}" type="presOf" srcId="{D17123F1-1225-4E0B-89CD-F5203AE9D63C}" destId="{19FF7CCC-94C0-4DFD-A2C1-2526DC9FFEDE}" srcOrd="0" destOrd="0" presId="urn:microsoft.com/office/officeart/2005/8/layout/hList7"/>
    <dgm:cxn modelId="{8FFC6836-62F8-41A9-A51A-D66A8D7BA1DC}" type="presOf" srcId="{6C958ED7-A669-44E0-AB4D-984442D0DA8E}" destId="{6D40A07A-7488-45B0-9F1B-A30D64FE11F8}" srcOrd="0" destOrd="0" presId="urn:microsoft.com/office/officeart/2005/8/layout/hList7"/>
    <dgm:cxn modelId="{45C6B145-BD4B-4164-80A2-8FF585C5E81F}" srcId="{90221EE0-ADB4-49A9-88D2-AF5E7E222BEE}" destId="{D17123F1-1225-4E0B-89CD-F5203AE9D63C}" srcOrd="2" destOrd="0" parTransId="{476FE956-1B9A-4D72-9543-F2746CB85889}" sibTransId="{2D0E3F39-39D7-4ADB-9F95-2032F6687EDA}"/>
    <dgm:cxn modelId="{08815567-3777-479F-9B97-488B2DD51E79}" type="presOf" srcId="{2D0E3F39-39D7-4ADB-9F95-2032F6687EDA}" destId="{D646F2ED-1D3C-4EFF-84AD-25162794E2B0}" srcOrd="0" destOrd="0" presId="urn:microsoft.com/office/officeart/2005/8/layout/hList7"/>
    <dgm:cxn modelId="{897E376D-A97A-4D80-AF97-83E8E180AC82}" type="presOf" srcId="{994D9613-C9E9-4A46-8B59-056AF5CFEAE4}" destId="{DE71A805-5D8B-4193-8478-34408539C63A}" srcOrd="1" destOrd="0" presId="urn:microsoft.com/office/officeart/2005/8/layout/hList7"/>
    <dgm:cxn modelId="{B5900071-57E1-42C2-8768-6ACDEEDE166D}" type="presOf" srcId="{D7BD28DE-2D56-41FC-A98A-D4096D6F66EB}" destId="{DFD78BB7-F0A6-4C2A-87DF-C80A01588E66}" srcOrd="1" destOrd="0" presId="urn:microsoft.com/office/officeart/2005/8/layout/hList7"/>
    <dgm:cxn modelId="{B2C4949F-CE29-4257-8D60-EEF4D2345E7C}" type="presOf" srcId="{AF72B16A-52CC-43A4-9503-8504391AE6F1}" destId="{DECD50D7-2070-4DB9-BC89-4292C69A9EB8}" srcOrd="1" destOrd="0" presId="urn:microsoft.com/office/officeart/2005/8/layout/hList7"/>
    <dgm:cxn modelId="{5A386FA7-F8B2-45D6-B2E7-59A56CC1B373}" type="presOf" srcId="{90221EE0-ADB4-49A9-88D2-AF5E7E222BEE}" destId="{6485ED5E-A6FD-44A7-81C0-956D71D0BE62}" srcOrd="0" destOrd="0" presId="urn:microsoft.com/office/officeart/2005/8/layout/hList7"/>
    <dgm:cxn modelId="{E8132AAA-4019-430C-A9AE-183957B61DF7}" type="presOf" srcId="{994D9613-C9E9-4A46-8B59-056AF5CFEAE4}" destId="{35147D91-69BB-47A6-B079-18C91F7D16A4}" srcOrd="0" destOrd="0" presId="urn:microsoft.com/office/officeart/2005/8/layout/hList7"/>
    <dgm:cxn modelId="{4D481BCE-FE8C-4FBF-8FAD-AF77E30C04F5}" srcId="{90221EE0-ADB4-49A9-88D2-AF5E7E222BEE}" destId="{D7BD28DE-2D56-41FC-A98A-D4096D6F66EB}" srcOrd="1" destOrd="0" parTransId="{E1B8524D-14D1-4CAE-B679-4A04BBD3773E}" sibTransId="{86E6D911-6ACE-404F-B7D8-C93B2068F3C1}"/>
    <dgm:cxn modelId="{18D4F1D6-1812-4898-B71D-1F32C42AC395}" type="presOf" srcId="{AF72B16A-52CC-43A4-9503-8504391AE6F1}" destId="{CC414B50-7C08-43DC-9C82-9060877AE22F}" srcOrd="0" destOrd="0" presId="urn:microsoft.com/office/officeart/2005/8/layout/hList7"/>
    <dgm:cxn modelId="{5B17CBE5-F966-4363-8F11-3C36E6D03B24}" type="presOf" srcId="{D17123F1-1225-4E0B-89CD-F5203AE9D63C}" destId="{9CF69249-3418-4175-9B31-5B36A775035A}" srcOrd="1" destOrd="0" presId="urn:microsoft.com/office/officeart/2005/8/layout/hList7"/>
    <dgm:cxn modelId="{3BC07BE9-4CA5-4CF4-8527-A3A19B2D972D}" type="presOf" srcId="{86E6D911-6ACE-404F-B7D8-C93B2068F3C1}" destId="{BC612224-ED0B-4EB2-85DB-B389611B11D5}" srcOrd="0" destOrd="0" presId="urn:microsoft.com/office/officeart/2005/8/layout/hList7"/>
    <dgm:cxn modelId="{48BB76EF-5127-4611-AF49-B976097E0D0D}" type="presOf" srcId="{D7BD28DE-2D56-41FC-A98A-D4096D6F66EB}" destId="{EDD30B46-28AE-435B-AF02-26987A84E253}" srcOrd="0" destOrd="0" presId="urn:microsoft.com/office/officeart/2005/8/layout/hList7"/>
    <dgm:cxn modelId="{D856FDB8-57FC-4E90-A512-71D119B83B1C}" type="presParOf" srcId="{6485ED5E-A6FD-44A7-81C0-956D71D0BE62}" destId="{5DE6289E-838C-4A05-AD68-70D9D2CE7F61}" srcOrd="0" destOrd="0" presId="urn:microsoft.com/office/officeart/2005/8/layout/hList7"/>
    <dgm:cxn modelId="{8C892143-C031-4B94-AB5F-DABE334E60C9}" type="presParOf" srcId="{6485ED5E-A6FD-44A7-81C0-956D71D0BE62}" destId="{F2F41BC5-3C3B-4442-B499-461B89DC6647}" srcOrd="1" destOrd="0" presId="urn:microsoft.com/office/officeart/2005/8/layout/hList7"/>
    <dgm:cxn modelId="{734F5FF3-1C43-49A3-8A37-C7CB0847F215}" type="presParOf" srcId="{F2F41BC5-3C3B-4442-B499-461B89DC6647}" destId="{C1D8F09A-E997-4C9A-9896-DB1A0EC959FD}" srcOrd="0" destOrd="0" presId="urn:microsoft.com/office/officeart/2005/8/layout/hList7"/>
    <dgm:cxn modelId="{CB9C7C5A-DF91-4982-A7D3-522E6F6E00D4}" type="presParOf" srcId="{C1D8F09A-E997-4C9A-9896-DB1A0EC959FD}" destId="{35147D91-69BB-47A6-B079-18C91F7D16A4}" srcOrd="0" destOrd="0" presId="urn:microsoft.com/office/officeart/2005/8/layout/hList7"/>
    <dgm:cxn modelId="{B4480D1A-FCC3-43A3-8E55-B622BDB1EB6B}" type="presParOf" srcId="{C1D8F09A-E997-4C9A-9896-DB1A0EC959FD}" destId="{DE71A805-5D8B-4193-8478-34408539C63A}" srcOrd="1" destOrd="0" presId="urn:microsoft.com/office/officeart/2005/8/layout/hList7"/>
    <dgm:cxn modelId="{157ACF2F-F682-47C2-8769-73AF05BF4B76}" type="presParOf" srcId="{C1D8F09A-E997-4C9A-9896-DB1A0EC959FD}" destId="{32F76956-B435-4BE2-A96E-86736901C52E}" srcOrd="2" destOrd="0" presId="urn:microsoft.com/office/officeart/2005/8/layout/hList7"/>
    <dgm:cxn modelId="{51864D5C-D790-4806-831B-82BF400709E0}" type="presParOf" srcId="{C1D8F09A-E997-4C9A-9896-DB1A0EC959FD}" destId="{FB7FF2BE-1FA8-4920-83FF-3F8686EBD583}" srcOrd="3" destOrd="0" presId="urn:microsoft.com/office/officeart/2005/8/layout/hList7"/>
    <dgm:cxn modelId="{E93C18A1-1A18-49CE-91F8-E9A6DFB44257}" type="presParOf" srcId="{F2F41BC5-3C3B-4442-B499-461B89DC6647}" destId="{6D40A07A-7488-45B0-9F1B-A30D64FE11F8}" srcOrd="1" destOrd="0" presId="urn:microsoft.com/office/officeart/2005/8/layout/hList7"/>
    <dgm:cxn modelId="{0C1FC6E9-1D62-4A54-8CD5-18A656225DA2}" type="presParOf" srcId="{F2F41BC5-3C3B-4442-B499-461B89DC6647}" destId="{FBE26153-E81E-4C33-900F-C8BB98700D23}" srcOrd="2" destOrd="0" presId="urn:microsoft.com/office/officeart/2005/8/layout/hList7"/>
    <dgm:cxn modelId="{9C87E789-2976-4D7E-979C-634AA3845D4B}" type="presParOf" srcId="{FBE26153-E81E-4C33-900F-C8BB98700D23}" destId="{EDD30B46-28AE-435B-AF02-26987A84E253}" srcOrd="0" destOrd="0" presId="urn:microsoft.com/office/officeart/2005/8/layout/hList7"/>
    <dgm:cxn modelId="{165D59F4-07B2-4B94-8474-4F3FE26B9557}" type="presParOf" srcId="{FBE26153-E81E-4C33-900F-C8BB98700D23}" destId="{DFD78BB7-F0A6-4C2A-87DF-C80A01588E66}" srcOrd="1" destOrd="0" presId="urn:microsoft.com/office/officeart/2005/8/layout/hList7"/>
    <dgm:cxn modelId="{44E2D4CD-0BFD-4866-8D55-811D4A8C85EB}" type="presParOf" srcId="{FBE26153-E81E-4C33-900F-C8BB98700D23}" destId="{D24F17A2-BFB9-40CA-BBD4-D4C3A746B1D3}" srcOrd="2" destOrd="0" presId="urn:microsoft.com/office/officeart/2005/8/layout/hList7"/>
    <dgm:cxn modelId="{34515A7E-3B6B-4D5A-9858-9AD4A6829E13}" type="presParOf" srcId="{FBE26153-E81E-4C33-900F-C8BB98700D23}" destId="{F1E89691-808F-46EB-8236-95CA1FC2F0F4}" srcOrd="3" destOrd="0" presId="urn:microsoft.com/office/officeart/2005/8/layout/hList7"/>
    <dgm:cxn modelId="{41B9FA46-2466-4A59-A546-7F113DB20272}" type="presParOf" srcId="{F2F41BC5-3C3B-4442-B499-461B89DC6647}" destId="{BC612224-ED0B-4EB2-85DB-B389611B11D5}" srcOrd="3" destOrd="0" presId="urn:microsoft.com/office/officeart/2005/8/layout/hList7"/>
    <dgm:cxn modelId="{80C76D3A-7FF0-447D-A070-A1B2DA394458}" type="presParOf" srcId="{F2F41BC5-3C3B-4442-B499-461B89DC6647}" destId="{9B781BAB-CEF7-40C3-868F-2CD159C1D257}" srcOrd="4" destOrd="0" presId="urn:microsoft.com/office/officeart/2005/8/layout/hList7"/>
    <dgm:cxn modelId="{36673F60-1DAB-4FFD-8121-226CE27A35BD}" type="presParOf" srcId="{9B781BAB-CEF7-40C3-868F-2CD159C1D257}" destId="{19FF7CCC-94C0-4DFD-A2C1-2526DC9FFEDE}" srcOrd="0" destOrd="0" presId="urn:microsoft.com/office/officeart/2005/8/layout/hList7"/>
    <dgm:cxn modelId="{40FA0B53-8EEB-416D-B5FE-FCD4563094FC}" type="presParOf" srcId="{9B781BAB-CEF7-40C3-868F-2CD159C1D257}" destId="{9CF69249-3418-4175-9B31-5B36A775035A}" srcOrd="1" destOrd="0" presId="urn:microsoft.com/office/officeart/2005/8/layout/hList7"/>
    <dgm:cxn modelId="{2DAD05AC-350A-46A3-9697-DE1E20C47A17}" type="presParOf" srcId="{9B781BAB-CEF7-40C3-868F-2CD159C1D257}" destId="{AA2BD04E-7F60-4CED-A5A6-22AAD8517EF2}" srcOrd="2" destOrd="0" presId="urn:microsoft.com/office/officeart/2005/8/layout/hList7"/>
    <dgm:cxn modelId="{C32C31E3-75AF-4070-AD0A-C84097611033}" type="presParOf" srcId="{9B781BAB-CEF7-40C3-868F-2CD159C1D257}" destId="{518ACA8F-F08B-4F7F-A38D-96F3239837AB}" srcOrd="3" destOrd="0" presId="urn:microsoft.com/office/officeart/2005/8/layout/hList7"/>
    <dgm:cxn modelId="{0AEDF311-B028-4F21-9C89-238983EDA082}" type="presParOf" srcId="{F2F41BC5-3C3B-4442-B499-461B89DC6647}" destId="{D646F2ED-1D3C-4EFF-84AD-25162794E2B0}" srcOrd="5" destOrd="0" presId="urn:microsoft.com/office/officeart/2005/8/layout/hList7"/>
    <dgm:cxn modelId="{6A86A721-F951-4E0B-8A55-F92FBF585EDC}" type="presParOf" srcId="{F2F41BC5-3C3B-4442-B499-461B89DC6647}" destId="{5041996B-3696-4CA0-A52E-82B1FE68FE8B}" srcOrd="6" destOrd="0" presId="urn:microsoft.com/office/officeart/2005/8/layout/hList7"/>
    <dgm:cxn modelId="{26BA6E4D-81E6-474D-9F14-3BAB9D851FC4}" type="presParOf" srcId="{5041996B-3696-4CA0-A52E-82B1FE68FE8B}" destId="{CC414B50-7C08-43DC-9C82-9060877AE22F}" srcOrd="0" destOrd="0" presId="urn:microsoft.com/office/officeart/2005/8/layout/hList7"/>
    <dgm:cxn modelId="{34EF2E9C-2AAD-453F-A991-64163E03BCEE}" type="presParOf" srcId="{5041996B-3696-4CA0-A52E-82B1FE68FE8B}" destId="{DECD50D7-2070-4DB9-BC89-4292C69A9EB8}" srcOrd="1" destOrd="0" presId="urn:microsoft.com/office/officeart/2005/8/layout/hList7"/>
    <dgm:cxn modelId="{11B0DB1C-9A05-4765-A4FD-92BDD30E4D33}" type="presParOf" srcId="{5041996B-3696-4CA0-A52E-82B1FE68FE8B}" destId="{37E4BFCB-94EE-4AC1-82D9-AA0CF525FFF6}" srcOrd="2" destOrd="0" presId="urn:microsoft.com/office/officeart/2005/8/layout/hList7"/>
    <dgm:cxn modelId="{2C102B39-AB0A-4CEB-9F3D-0C0CA55DB8EC}" type="presParOf" srcId="{5041996B-3696-4CA0-A52E-82B1FE68FE8B}" destId="{9C43D9A1-C028-4537-BA1B-F379E945AA1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359DA-51AD-4BC2-A75A-608C80EB2764}">
      <dsp:nvSpPr>
        <dsp:cNvPr id="0" name=""/>
        <dsp:cNvSpPr/>
      </dsp:nvSpPr>
      <dsp:spPr>
        <a:xfrm>
          <a:off x="3779520" y="3372229"/>
          <a:ext cx="2316480" cy="1500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endParaRPr lang="en-IN" sz="800" kern="1200" dirty="0">
            <a:latin typeface="+mn-lt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800" b="1" i="0" u="none" strike="noStrike" kern="1200" cap="none" normalizeH="0" baseline="0" dirty="0">
              <a:ln/>
              <a:effectLst/>
              <a:latin typeface="+mn-lt"/>
            </a:rPr>
            <a:t>Schools and Universities: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+mn-lt"/>
            </a:rPr>
            <a:t> Secures communication channels for students, faculty, and administration. </a:t>
          </a:r>
          <a:endParaRPr lang="en-IN" sz="800" kern="1200" dirty="0">
            <a:latin typeface="+mn-lt"/>
          </a:endParaRPr>
        </a:p>
      </dsp:txBody>
      <dsp:txXfrm>
        <a:off x="4507426" y="3780330"/>
        <a:ext cx="1555612" cy="1059491"/>
      </dsp:txXfrm>
    </dsp:sp>
    <dsp:sp modelId="{5B62D5D6-4387-440F-AFCE-173BA79CA501}">
      <dsp:nvSpPr>
        <dsp:cNvPr id="0" name=""/>
        <dsp:cNvSpPr/>
      </dsp:nvSpPr>
      <dsp:spPr>
        <a:xfrm>
          <a:off x="0" y="3372229"/>
          <a:ext cx="2316480" cy="1500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800" b="1" i="0" u="none" strike="noStrike" kern="1200" cap="none" normalizeH="0" baseline="0" dirty="0">
              <a:ln/>
              <a:effectLst/>
              <a:latin typeface="+mn-lt"/>
            </a:rPr>
            <a:t>Public Sector Employees: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+mn-lt"/>
            </a:rPr>
            <a:t> Protects governmental data and communication from malicious attacks.</a:t>
          </a:r>
          <a:endParaRPr lang="en-IN" sz="800" kern="1200" dirty="0">
            <a:latin typeface="+mn-lt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800" b="1" i="0" u="none" strike="noStrike" kern="1200" cap="none" normalizeH="0" baseline="0" dirty="0">
              <a:ln/>
              <a:effectLst/>
              <a:latin typeface="+mn-lt"/>
            </a:rPr>
            <a:t>Law Enforcement Agencies: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+mn-lt"/>
            </a:rPr>
            <a:t> Assists in tracking and mitigating fraudulent activities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.</a:t>
          </a:r>
        </a:p>
      </dsp:txBody>
      <dsp:txXfrm>
        <a:off x="32962" y="3780330"/>
        <a:ext cx="1555612" cy="1059491"/>
      </dsp:txXfrm>
    </dsp:sp>
    <dsp:sp modelId="{F400BF7B-0652-4835-B6F2-9017313F0D52}">
      <dsp:nvSpPr>
        <dsp:cNvPr id="0" name=""/>
        <dsp:cNvSpPr/>
      </dsp:nvSpPr>
      <dsp:spPr>
        <a:xfrm>
          <a:off x="3779520" y="183552"/>
          <a:ext cx="2316480" cy="1500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800" b="1" i="0" u="none" strike="noStrike" kern="1200" cap="none" normalizeH="0" baseline="0" dirty="0">
              <a:ln/>
              <a:effectLst/>
              <a:latin typeface="+mn-lt"/>
            </a:rPr>
            <a:t>Small to Medium Enterprises (SMEs):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+mn-lt"/>
            </a:rPr>
            <a:t> Safeguards business communications and prevents data breaches.</a:t>
          </a:r>
          <a:endParaRPr lang="en-IN" sz="800" kern="1200" dirty="0">
            <a:latin typeface="+mn-lt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800" b="1" i="0" u="none" strike="noStrike" kern="1200" cap="none" normalizeH="0" baseline="0" dirty="0">
              <a:ln/>
              <a:effectLst/>
              <a:latin typeface="+mn-lt"/>
            </a:rPr>
            <a:t>Large Corporations: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+mn-lt"/>
            </a:rPr>
            <a:t> Ensures security and compliance in extensive communication networks.</a:t>
          </a:r>
        </a:p>
      </dsp:txBody>
      <dsp:txXfrm>
        <a:off x="4507426" y="216514"/>
        <a:ext cx="1555612" cy="1059491"/>
      </dsp:txXfrm>
    </dsp:sp>
    <dsp:sp modelId="{4DC1776B-FD9E-41D3-839F-47BA5C4EDF4B}">
      <dsp:nvSpPr>
        <dsp:cNvPr id="0" name=""/>
        <dsp:cNvSpPr/>
      </dsp:nvSpPr>
      <dsp:spPr>
        <a:xfrm>
          <a:off x="0" y="183552"/>
          <a:ext cx="2316480" cy="1500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800" b="1" i="0" u="none" strike="noStrike" kern="1200" cap="none" normalizeH="0" baseline="0" dirty="0">
              <a:ln/>
              <a:effectLst/>
              <a:latin typeface="+mn-lt"/>
            </a:rPr>
            <a:t>General Public: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+mn-lt"/>
            </a:rPr>
            <a:t> Protects everyday users from spam and scams.</a:t>
          </a:r>
          <a:endParaRPr lang="en-IN" sz="800" kern="1200" dirty="0">
            <a:latin typeface="+mn-lt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800" b="1" i="0" u="none" strike="noStrike" kern="1200" cap="none" normalizeH="0" baseline="0" dirty="0">
              <a:ln/>
              <a:effectLst/>
              <a:latin typeface="+mn-lt"/>
            </a:rPr>
            <a:t>Elderly and Vulnerable Populations: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+mn-lt"/>
            </a:rPr>
            <a:t> Provides additional protection for those who are often targeted by scammers</a:t>
          </a:r>
          <a:r>
            <a:rPr kumimoji="0" lang="en-US" altLang="en-US" sz="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.</a:t>
          </a:r>
        </a:p>
      </dsp:txBody>
      <dsp:txXfrm>
        <a:off x="32962" y="216514"/>
        <a:ext cx="1555612" cy="1059491"/>
      </dsp:txXfrm>
    </dsp:sp>
    <dsp:sp modelId="{59F85123-A148-492D-8E95-AA464960DA61}">
      <dsp:nvSpPr>
        <dsp:cNvPr id="0" name=""/>
        <dsp:cNvSpPr/>
      </dsp:nvSpPr>
      <dsp:spPr>
        <a:xfrm>
          <a:off x="970670" y="450838"/>
          <a:ext cx="2030436" cy="2030436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Individual</a:t>
          </a:r>
          <a:endParaRPr lang="en-IN" sz="1100" kern="1200" dirty="0"/>
        </a:p>
      </dsp:txBody>
      <dsp:txXfrm>
        <a:off x="1565371" y="1045539"/>
        <a:ext cx="1435735" cy="1435735"/>
      </dsp:txXfrm>
    </dsp:sp>
    <dsp:sp modelId="{5C65BB97-668A-4C7B-85A5-33B0C49D9558}">
      <dsp:nvSpPr>
        <dsp:cNvPr id="0" name=""/>
        <dsp:cNvSpPr/>
      </dsp:nvSpPr>
      <dsp:spPr>
        <a:xfrm rot="5400000">
          <a:off x="3094892" y="450838"/>
          <a:ext cx="2030436" cy="2030436"/>
        </a:xfrm>
        <a:prstGeom prst="pieWedg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Businesses</a:t>
          </a:r>
        </a:p>
      </dsp:txBody>
      <dsp:txXfrm rot="-5400000">
        <a:off x="3094892" y="1045539"/>
        <a:ext cx="1435735" cy="1435735"/>
      </dsp:txXfrm>
    </dsp:sp>
    <dsp:sp modelId="{61C6DD01-CB4F-4B39-9B2D-24BCC001D66D}">
      <dsp:nvSpPr>
        <dsp:cNvPr id="0" name=""/>
        <dsp:cNvSpPr/>
      </dsp:nvSpPr>
      <dsp:spPr>
        <a:xfrm rot="10800000">
          <a:off x="3094892" y="2575060"/>
          <a:ext cx="2030436" cy="2030436"/>
        </a:xfrm>
        <a:prstGeom prst="pieWedg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Educational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Institutions</a:t>
          </a:r>
        </a:p>
      </dsp:txBody>
      <dsp:txXfrm rot="10800000">
        <a:off x="3094892" y="2575060"/>
        <a:ext cx="1435735" cy="1435735"/>
      </dsp:txXfrm>
    </dsp:sp>
    <dsp:sp modelId="{7E59C874-66E5-4521-9D62-9D66F77CE3C2}">
      <dsp:nvSpPr>
        <dsp:cNvPr id="0" name=""/>
        <dsp:cNvSpPr/>
      </dsp:nvSpPr>
      <dsp:spPr>
        <a:xfrm rot="16200000">
          <a:off x="970670" y="2575060"/>
          <a:ext cx="2030436" cy="2030436"/>
        </a:xfrm>
        <a:prstGeom prst="pieWedg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Government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Organizations</a:t>
          </a:r>
        </a:p>
      </dsp:txBody>
      <dsp:txXfrm rot="5400000">
        <a:off x="1565371" y="2575060"/>
        <a:ext cx="1435735" cy="1435735"/>
      </dsp:txXfrm>
    </dsp:sp>
    <dsp:sp modelId="{78CA4CFF-43C4-4E8A-9AFE-8440C3B59549}">
      <dsp:nvSpPr>
        <dsp:cNvPr id="0" name=""/>
        <dsp:cNvSpPr/>
      </dsp:nvSpPr>
      <dsp:spPr>
        <a:xfrm>
          <a:off x="2697480" y="2106137"/>
          <a:ext cx="701040" cy="60960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AAE75-BD1F-4EBC-BD62-6EAE586343B0}">
      <dsp:nvSpPr>
        <dsp:cNvPr id="0" name=""/>
        <dsp:cNvSpPr/>
      </dsp:nvSpPr>
      <dsp:spPr>
        <a:xfrm rot="10800000">
          <a:off x="2697480" y="2340598"/>
          <a:ext cx="701040" cy="60960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47D91-69BB-47A6-B079-18C91F7D16A4}">
      <dsp:nvSpPr>
        <dsp:cNvPr id="0" name=""/>
        <dsp:cNvSpPr/>
      </dsp:nvSpPr>
      <dsp:spPr>
        <a:xfrm>
          <a:off x="1918" y="0"/>
          <a:ext cx="2011188" cy="452596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Vidushi</a:t>
          </a:r>
        </a:p>
      </dsp:txBody>
      <dsp:txXfrm>
        <a:off x="1918" y="1810385"/>
        <a:ext cx="2011188" cy="1810385"/>
      </dsp:txXfrm>
    </dsp:sp>
    <dsp:sp modelId="{FB7FF2BE-1FA8-4920-83FF-3F8686EBD583}">
      <dsp:nvSpPr>
        <dsp:cNvPr id="0" name=""/>
        <dsp:cNvSpPr/>
      </dsp:nvSpPr>
      <dsp:spPr>
        <a:xfrm>
          <a:off x="253940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B46-28AE-435B-AF02-26987A84E253}">
      <dsp:nvSpPr>
        <dsp:cNvPr id="0" name=""/>
        <dsp:cNvSpPr/>
      </dsp:nvSpPr>
      <dsp:spPr>
        <a:xfrm>
          <a:off x="2073443" y="0"/>
          <a:ext cx="2011188" cy="452596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Renu</a:t>
          </a:r>
        </a:p>
      </dsp:txBody>
      <dsp:txXfrm>
        <a:off x="2073443" y="1810385"/>
        <a:ext cx="2011188" cy="1810385"/>
      </dsp:txXfrm>
    </dsp:sp>
    <dsp:sp modelId="{F1E89691-808F-46EB-8236-95CA1FC2F0F4}">
      <dsp:nvSpPr>
        <dsp:cNvPr id="0" name=""/>
        <dsp:cNvSpPr/>
      </dsp:nvSpPr>
      <dsp:spPr>
        <a:xfrm>
          <a:off x="2325464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F7CCC-94C0-4DFD-A2C1-2526DC9FFEDE}">
      <dsp:nvSpPr>
        <dsp:cNvPr id="0" name=""/>
        <dsp:cNvSpPr/>
      </dsp:nvSpPr>
      <dsp:spPr>
        <a:xfrm>
          <a:off x="4144967" y="0"/>
          <a:ext cx="2011188" cy="452596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Sheetal</a:t>
          </a:r>
        </a:p>
      </dsp:txBody>
      <dsp:txXfrm>
        <a:off x="4144967" y="1810385"/>
        <a:ext cx="2011188" cy="1810385"/>
      </dsp:txXfrm>
    </dsp:sp>
    <dsp:sp modelId="{518ACA8F-F08B-4F7F-A38D-96F3239837AB}">
      <dsp:nvSpPr>
        <dsp:cNvPr id="0" name=""/>
        <dsp:cNvSpPr/>
      </dsp:nvSpPr>
      <dsp:spPr>
        <a:xfrm>
          <a:off x="4330825" y="222771"/>
          <a:ext cx="1528878" cy="160734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14B50-7C08-43DC-9C82-9060877AE22F}">
      <dsp:nvSpPr>
        <dsp:cNvPr id="0" name=""/>
        <dsp:cNvSpPr/>
      </dsp:nvSpPr>
      <dsp:spPr>
        <a:xfrm>
          <a:off x="6216492" y="0"/>
          <a:ext cx="2011188" cy="452596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Anju Kumari</a:t>
          </a:r>
        </a:p>
      </dsp:txBody>
      <dsp:txXfrm>
        <a:off x="6216492" y="1810385"/>
        <a:ext cx="2011188" cy="1810385"/>
      </dsp:txXfrm>
    </dsp:sp>
    <dsp:sp modelId="{9C43D9A1-C028-4537-BA1B-F379E945AA1C}">
      <dsp:nvSpPr>
        <dsp:cNvPr id="0" name=""/>
        <dsp:cNvSpPr/>
      </dsp:nvSpPr>
      <dsp:spPr>
        <a:xfrm>
          <a:off x="6468513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6289E-838C-4A05-AD68-70D9D2CE7F61}">
      <dsp:nvSpPr>
        <dsp:cNvPr id="0" name=""/>
        <dsp:cNvSpPr/>
      </dsp:nvSpPr>
      <dsp:spPr>
        <a:xfrm>
          <a:off x="329183" y="3620770"/>
          <a:ext cx="7571232" cy="678894"/>
        </a:xfrm>
        <a:prstGeom prst="left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4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6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41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7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0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34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93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08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5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93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01D2-59AD-4A4F-B5FA-7F5295BFC8E1}" type="datetimeFigureOut">
              <a:rPr lang="en-IN" smtClean="0"/>
              <a:t>17-07-2024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3C11-6C3E-46AB-B03B-F08D5A392D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14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3EA2-0785-B58F-180E-0FA29AA7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Defence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EB98-8E91-50C5-F586-9F88A4BA0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Comprehensive Approach to Detecting Fraudulent Activities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2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9EE6-F213-4922-4087-52AB4EC5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gency FB" panose="020B0503020202020204" pitchFamily="34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5A50-98D2-1308-674F-B6891687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Cleaning:</a:t>
            </a:r>
            <a:r>
              <a:rPr lang="en-US" sz="2400" dirty="0"/>
              <a:t> Remove irrelevant information, handle missing values, and normalize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Feature Extraction: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Messages:</a:t>
            </a:r>
            <a:r>
              <a:rPr lang="en-US" sz="2400" dirty="0"/>
              <a:t> Use techniques like TF-IDF, word embeddings (e.g., Word2Vec, BERT).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Websites:</a:t>
            </a:r>
            <a:r>
              <a:rPr lang="en-US" sz="2400" dirty="0"/>
              <a:t> Extract features such as URL length, presence of HTTPS, domain age, content analysis.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807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4BEE-2D11-82B7-BD21-1443147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gency FB" panose="020B0503020202020204" pitchFamily="34" charset="0"/>
              </a:rPr>
              <a:t>Model Selection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D614-9E00-3139-4980-FD05FC08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Messages</a:t>
            </a:r>
            <a:r>
              <a:rPr lang="en-US" sz="2400" b="1" dirty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classification algorithms like Logistic Regression, </a:t>
            </a:r>
            <a:r>
              <a:rPr lang="en-IN" sz="2400" dirty="0"/>
              <a:t>Random Forest, Gradient Boosting, or deep learning models like LSTM, BERT.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Websites: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algorithms like Random Forest, Support Vector Machine, or deep learning models like CNNs for content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Model Training: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Split the data into training and test sets, perform cross-validation, and tune hyperparameters.</a:t>
            </a:r>
          </a:p>
          <a:p>
            <a:endParaRPr lang="en-US" sz="2800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8300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CAB7-1579-BC12-77E2-5C3C228D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gency FB" panose="020B0503020202020204" pitchFamily="34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3F03-9263-492E-7265-AC8A7F97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Metrics:</a:t>
            </a:r>
            <a:r>
              <a:rPr lang="en-US" sz="2400" dirty="0"/>
              <a:t> Use accuracy, precision, recall, F1-score, ROC-AUC to evaluate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Confusion Matrix:</a:t>
            </a:r>
            <a:r>
              <a:rPr lang="en-US" sz="2400" dirty="0"/>
              <a:t> To understand false positives and false negatives.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001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F10C-C149-3F9D-EA40-58B4D31F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gency FB" panose="020B0503020202020204" pitchFamily="34" charset="0"/>
              </a:rPr>
              <a:t>Team Member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DE345-8270-62CC-DF0F-C0B6BC497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9027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68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0F52-282B-A268-B488-2888C9AA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gency FB" panose="020B0503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4D98-22E5-A036-25D5-BB659CF8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Overview 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fraudulent activities via digital channels.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Email and Text Messages 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Spam, phishing emails, and texts lead to data breaches and financial losses.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Websites 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Malicious websites pose security risks, including malware and phishing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53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8E4-6E29-DF81-339B-11D11A15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Benefit of Smart Defense System</a:t>
            </a:r>
            <a:endParaRPr lang="en-IN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BDCD-BFDB-0DBB-6055-E27AF6B1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Enhanced Security:</a:t>
            </a:r>
            <a:r>
              <a:rPr lang="en-US" dirty="0"/>
              <a:t> Protects users from phishing, scams, and malware.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Time Efficiency:</a:t>
            </a:r>
            <a:r>
              <a:rPr lang="en-US" dirty="0"/>
              <a:t> Filters out spam communications, saving users'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User Trust:</a:t>
            </a:r>
            <a:r>
              <a:rPr lang="en-US" dirty="0"/>
              <a:t> Builds trust with secure 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Automated Detection:</a:t>
            </a:r>
            <a:r>
              <a:rPr lang="en-US" dirty="0"/>
              <a:t> Reduces manual intervention with machine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Privacy:</a:t>
            </a:r>
            <a:r>
              <a:rPr lang="en-US" dirty="0"/>
              <a:t> Protects users' data by blocking malicious entities.</a:t>
            </a:r>
          </a:p>
        </p:txBody>
      </p:sp>
    </p:spTree>
    <p:extLst>
      <p:ext uri="{BB962C8B-B14F-4D97-AF65-F5344CB8AC3E}">
        <p14:creationId xmlns:p14="http://schemas.microsoft.com/office/powerpoint/2010/main" val="40666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696C-365D-3C8E-34AE-153AB8A2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gency FB" panose="020B0503020202020204" pitchFamily="34" charset="0"/>
              </a:rPr>
              <a:t>End Users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650646-099D-B1E8-D5C4-8B97C103F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794592"/>
              </p:ext>
            </p:extLst>
          </p:nvPr>
        </p:nvGraphicFramePr>
        <p:xfrm>
          <a:off x="1524000" y="1397000"/>
          <a:ext cx="6096000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0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b="1" u="sng" dirty="0">
                <a:latin typeface="Agency FB" pitchFamily="34" charset="0"/>
              </a:rPr>
              <a:t>Road Map for Smart Defence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3921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50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IN" b="1" u="sng" dirty="0">
                <a:latin typeface="Agency FB" pitchFamily="34" charset="0"/>
              </a:rPr>
              <a:t>1. Technologies We are using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0492"/>
            <a:ext cx="8229600" cy="3845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cs typeface="Arial" pitchFamily="34" charset="0"/>
              </a:rPr>
              <a:t>Frontend and Backend Frameworks:</a:t>
            </a:r>
          </a:p>
          <a:p>
            <a:r>
              <a:rPr lang="en-IN" sz="2400" dirty="0"/>
              <a:t>Frontend: - Python , Flask , Django</a:t>
            </a:r>
          </a:p>
          <a:p>
            <a:r>
              <a:rPr lang="en-GB" sz="2400" dirty="0"/>
              <a:t>Backend: Python with machine learning libraries (e.g., Pandas , numpy , sklearn , Scikit-learn, TensorFlow , PyTorch).</a:t>
            </a:r>
            <a:endParaRPr lang="en-IN" sz="2400" b="1" dirty="0">
              <a:cs typeface="Arial" pitchFamily="34" charset="0"/>
            </a:endParaRPr>
          </a:p>
          <a:p>
            <a:pPr marL="0" indent="0">
              <a:buNone/>
            </a:pP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en-IN" b="1" u="sng" dirty="0">
                <a:latin typeface="Agency FB" pitchFamily="34" charset="0"/>
              </a:rPr>
              <a:t>2.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3672408" cy="3773016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600" b="1" dirty="0">
                <a:cs typeface="Arial" pitchFamily="34" charset="0"/>
              </a:rPr>
              <a:t>Frontend: </a:t>
            </a:r>
            <a:r>
              <a:rPr lang="en-IN" sz="2400" dirty="0">
                <a:cs typeface="Arial" pitchFamily="34" charset="0"/>
              </a:rPr>
              <a:t>We are creating an Responsive webpage  with basic website Features Like Navbar, Contact Page and Some Information About our application. </a:t>
            </a:r>
          </a:p>
          <a:p>
            <a:pPr algn="just"/>
            <a:r>
              <a:rPr lang="en-IN" sz="2400" b="1" dirty="0"/>
              <a:t>Backend: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Flask or FastAPI to create a backend service for model inference.</a:t>
            </a:r>
          </a:p>
          <a:p>
            <a:pPr algn="just"/>
            <a:endParaRPr lang="en-IN" sz="2400" dirty="0">
              <a:cs typeface="Arial" pitchFamily="34" charset="0"/>
            </a:endParaRPr>
          </a:p>
          <a:p>
            <a:pPr marL="0" indent="0">
              <a:buNone/>
            </a:pP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46117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98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en-IN" b="1" u="sng" dirty="0">
                <a:latin typeface="Agency FB" pitchFamily="34" charset="0"/>
              </a:rPr>
              <a:t>3. Our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2" y="2780928"/>
            <a:ext cx="3312368" cy="288032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Email Spam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SMS Spam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Links Spam etc.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96956"/>
            <a:ext cx="5184576" cy="371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7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C1E3-3B4B-2884-9C9D-F2D3B3A1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gency FB" panose="020B0503020202020204" pitchFamily="34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0D2-A35A-0A5C-7F55-D4A2C50E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Messages:</a:t>
            </a:r>
            <a:r>
              <a:rPr lang="en-IN" sz="2400" dirty="0"/>
              <a:t> Collect a dataset of labeled emails and text messages (spam vs. non-spam</a:t>
            </a:r>
            <a:r>
              <a:rPr lang="en-US" sz="2400" b="1" dirty="0"/>
              <a:t>).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</a:t>
            </a:r>
            <a:r>
              <a:rPr lang="en-IN" sz="2400" b="1" dirty="0"/>
              <a:t>ources:</a:t>
            </a:r>
            <a:r>
              <a:rPr lang="en-IN" sz="2400" dirty="0"/>
              <a:t> Enron Email Dataset, SMS Spam Collection, public email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Websites:</a:t>
            </a:r>
            <a:r>
              <a:rPr lang="en-US" sz="2400" dirty="0"/>
              <a:t> Collect a dataset of websites labeled as trustworthy or malicious</a:t>
            </a:r>
            <a:r>
              <a:rPr lang="en-US" sz="2400" b="1" dirty="0"/>
              <a:t>).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Sources:</a:t>
            </a:r>
            <a:r>
              <a:rPr lang="en-US" sz="2400" dirty="0"/>
              <a:t> Public datasets like the Web of Trust (WOT), PhishTank, Alexa Top Sites.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035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549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Calibri</vt:lpstr>
      <vt:lpstr>Times New Roman</vt:lpstr>
      <vt:lpstr>Wingdings</vt:lpstr>
      <vt:lpstr>Office Theme</vt:lpstr>
      <vt:lpstr>Smart Defence System</vt:lpstr>
      <vt:lpstr>Problem Statement</vt:lpstr>
      <vt:lpstr>Benefit of Smart Defense System</vt:lpstr>
      <vt:lpstr>End Users</vt:lpstr>
      <vt:lpstr>Road Map for Smart Defence</vt:lpstr>
      <vt:lpstr>1. Technologies We are using </vt:lpstr>
      <vt:lpstr>2. Architecture</vt:lpstr>
      <vt:lpstr>3. Our Objectives</vt:lpstr>
      <vt:lpstr>Data Collection</vt:lpstr>
      <vt:lpstr>Data Preprocessing</vt:lpstr>
      <vt:lpstr>Model Selection and Training</vt:lpstr>
      <vt:lpstr>Evaluation</vt:lpstr>
      <vt:lpstr>Team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Map for Smart Defence</dc:title>
  <dc:creator>Aanchal</dc:creator>
  <cp:lastModifiedBy>Chinmay Garg</cp:lastModifiedBy>
  <cp:revision>27</cp:revision>
  <dcterms:created xsi:type="dcterms:W3CDTF">2024-07-16T08:53:20Z</dcterms:created>
  <dcterms:modified xsi:type="dcterms:W3CDTF">2024-07-17T06:50:48Z</dcterms:modified>
</cp:coreProperties>
</file>