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yashree E" userId="717656095066ceb9" providerId="LiveId" clId="{90DB19CB-DDE3-406A-A825-51537E4B8374}"/>
    <pc:docChg chg="undo custSel addSld modSld">
      <pc:chgData name="Vidyashree E" userId="717656095066ceb9" providerId="LiveId" clId="{90DB19CB-DDE3-406A-A825-51537E4B8374}" dt="2022-01-20T05:10:53.764" v="379" actId="20577"/>
      <pc:docMkLst>
        <pc:docMk/>
      </pc:docMkLst>
      <pc:sldChg chg="modSp mod">
        <pc:chgData name="Vidyashree E" userId="717656095066ceb9" providerId="LiveId" clId="{90DB19CB-DDE3-406A-A825-51537E4B8374}" dt="2022-01-20T05:10:53.764" v="379" actId="20577"/>
        <pc:sldMkLst>
          <pc:docMk/>
          <pc:sldMk cId="0" sldId="256"/>
        </pc:sldMkLst>
        <pc:spChg chg="mod">
          <ac:chgData name="Vidyashree E" userId="717656095066ceb9" providerId="LiveId" clId="{90DB19CB-DDE3-406A-A825-51537E4B8374}" dt="2022-01-12T05:20:33.439" v="318" actId="20577"/>
          <ac:spMkLst>
            <pc:docMk/>
            <pc:sldMk cId="0" sldId="256"/>
            <ac:spMk id="108" creationId="{00000000-0000-0000-0000-000000000000}"/>
          </ac:spMkLst>
        </pc:spChg>
        <pc:spChg chg="mod">
          <ac:chgData name="Vidyashree E" userId="717656095066ceb9" providerId="LiveId" clId="{90DB19CB-DDE3-406A-A825-51537E4B8374}" dt="2022-01-12T05:20:44.276" v="337" actId="20577"/>
          <ac:spMkLst>
            <pc:docMk/>
            <pc:sldMk cId="0" sldId="256"/>
            <ac:spMk id="109" creationId="{00000000-0000-0000-0000-000000000000}"/>
          </ac:spMkLst>
        </pc:spChg>
        <pc:spChg chg="mod">
          <ac:chgData name="Vidyashree E" userId="717656095066ceb9" providerId="LiveId" clId="{90DB19CB-DDE3-406A-A825-51537E4B8374}" dt="2022-01-12T05:19:55.627" v="203" actId="122"/>
          <ac:spMkLst>
            <pc:docMk/>
            <pc:sldMk cId="0" sldId="256"/>
            <ac:spMk id="112" creationId="{00000000-0000-0000-0000-000000000000}"/>
          </ac:spMkLst>
        </pc:spChg>
        <pc:spChg chg="mod">
          <ac:chgData name="Vidyashree E" userId="717656095066ceb9" providerId="LiveId" clId="{90DB19CB-DDE3-406A-A825-51537E4B8374}" dt="2022-01-20T05:10:53.764" v="379" actId="20577"/>
          <ac:spMkLst>
            <pc:docMk/>
            <pc:sldMk cId="0" sldId="256"/>
            <ac:spMk id="113" creationId="{00000000-0000-0000-0000-000000000000}"/>
          </ac:spMkLst>
        </pc:spChg>
      </pc:sldChg>
      <pc:sldChg chg="modSp mod">
        <pc:chgData name="Vidyashree E" userId="717656095066ceb9" providerId="LiveId" clId="{90DB19CB-DDE3-406A-A825-51537E4B8374}" dt="2022-01-12T07:19:15.893" v="358" actId="27636"/>
        <pc:sldMkLst>
          <pc:docMk/>
          <pc:sldMk cId="0" sldId="257"/>
        </pc:sldMkLst>
        <pc:spChg chg="mod">
          <ac:chgData name="Vidyashree E" userId="717656095066ceb9" providerId="LiveId" clId="{90DB19CB-DDE3-406A-A825-51537E4B8374}" dt="2022-01-12T07:19:15.893" v="358" actId="27636"/>
          <ac:spMkLst>
            <pc:docMk/>
            <pc:sldMk cId="0" sldId="257"/>
            <ac:spMk id="120" creationId="{00000000-0000-0000-0000-000000000000}"/>
          </ac:spMkLst>
        </pc:spChg>
      </pc:sldChg>
      <pc:sldChg chg="addSp delSp modSp mod">
        <pc:chgData name="Vidyashree E" userId="717656095066ceb9" providerId="LiveId" clId="{90DB19CB-DDE3-406A-A825-51537E4B8374}" dt="2022-01-12T07:46:25.829" v="369" actId="1076"/>
        <pc:sldMkLst>
          <pc:docMk/>
          <pc:sldMk cId="0" sldId="262"/>
        </pc:sldMkLst>
        <pc:spChg chg="mod">
          <ac:chgData name="Vidyashree E" userId="717656095066ceb9" providerId="LiveId" clId="{90DB19CB-DDE3-406A-A825-51537E4B8374}" dt="2022-01-12T04:54:58.519" v="98" actId="27636"/>
          <ac:spMkLst>
            <pc:docMk/>
            <pc:sldMk cId="0" sldId="262"/>
            <ac:spMk id="153" creationId="{00000000-0000-0000-0000-000000000000}"/>
          </ac:spMkLst>
        </pc:spChg>
        <pc:picChg chg="add del mod">
          <ac:chgData name="Vidyashree E" userId="717656095066ceb9" providerId="LiveId" clId="{90DB19CB-DDE3-406A-A825-51537E4B8374}" dt="2022-01-12T07:46:16.373" v="365" actId="478"/>
          <ac:picMkLst>
            <pc:docMk/>
            <pc:sldMk cId="0" sldId="262"/>
            <ac:picMk id="3" creationId="{94D80EB3-74E6-45C9-BA1D-A1D1A7DAF27A}"/>
          </ac:picMkLst>
        </pc:picChg>
        <pc:picChg chg="add mod">
          <ac:chgData name="Vidyashree E" userId="717656095066ceb9" providerId="LiveId" clId="{90DB19CB-DDE3-406A-A825-51537E4B8374}" dt="2022-01-12T07:46:25.829" v="369" actId="1076"/>
          <ac:picMkLst>
            <pc:docMk/>
            <pc:sldMk cId="0" sldId="262"/>
            <ac:picMk id="5" creationId="{EA9C3D48-0554-4CF4-8F82-6EDDEE7221AC}"/>
          </ac:picMkLst>
        </pc:picChg>
        <pc:picChg chg="del">
          <ac:chgData name="Vidyashree E" userId="717656095066ceb9" providerId="LiveId" clId="{90DB19CB-DDE3-406A-A825-51537E4B8374}" dt="2022-01-12T07:44:41.311" v="359" actId="478"/>
          <ac:picMkLst>
            <pc:docMk/>
            <pc:sldMk cId="0" sldId="262"/>
            <ac:picMk id="155" creationId="{00000000-0000-0000-0000-000000000000}"/>
          </ac:picMkLst>
        </pc:picChg>
      </pc:sldChg>
      <pc:sldChg chg="modSp mod">
        <pc:chgData name="Vidyashree E" userId="717656095066ceb9" providerId="LiveId" clId="{90DB19CB-DDE3-406A-A825-51537E4B8374}" dt="2022-01-12T04:54:08.159" v="66" actId="1076"/>
        <pc:sldMkLst>
          <pc:docMk/>
          <pc:sldMk cId="0" sldId="263"/>
        </pc:sldMkLst>
        <pc:spChg chg="mod">
          <ac:chgData name="Vidyashree E" userId="717656095066ceb9" providerId="LiveId" clId="{90DB19CB-DDE3-406A-A825-51537E4B8374}" dt="2022-01-12T04:54:07.702" v="65" actId="20577"/>
          <ac:spMkLst>
            <pc:docMk/>
            <pc:sldMk cId="0" sldId="263"/>
            <ac:spMk id="160" creationId="{00000000-0000-0000-0000-000000000000}"/>
          </ac:spMkLst>
        </pc:spChg>
        <pc:picChg chg="mod">
          <ac:chgData name="Vidyashree E" userId="717656095066ceb9" providerId="LiveId" clId="{90DB19CB-DDE3-406A-A825-51537E4B8374}" dt="2022-01-12T04:54:08.159" v="66" actId="1076"/>
          <ac:picMkLst>
            <pc:docMk/>
            <pc:sldMk cId="0" sldId="263"/>
            <ac:picMk id="162" creationId="{00000000-0000-0000-0000-000000000000}"/>
          </ac:picMkLst>
        </pc:picChg>
      </pc:sldChg>
      <pc:sldChg chg="modSp mod">
        <pc:chgData name="Vidyashree E" userId="717656095066ceb9" providerId="LiveId" clId="{90DB19CB-DDE3-406A-A825-51537E4B8374}" dt="2022-01-12T04:49:55.347" v="24" actId="20577"/>
        <pc:sldMkLst>
          <pc:docMk/>
          <pc:sldMk cId="0" sldId="264"/>
        </pc:sldMkLst>
        <pc:spChg chg="mod">
          <ac:chgData name="Vidyashree E" userId="717656095066ceb9" providerId="LiveId" clId="{90DB19CB-DDE3-406A-A825-51537E4B8374}" dt="2022-01-12T04:49:55.347" v="24" actId="20577"/>
          <ac:spMkLst>
            <pc:docMk/>
            <pc:sldMk cId="0" sldId="264"/>
            <ac:spMk id="167" creationId="{00000000-0000-0000-0000-000000000000}"/>
          </ac:spMkLst>
        </pc:spChg>
      </pc:sldChg>
      <pc:sldChg chg="modSp mod">
        <pc:chgData name="Vidyashree E" userId="717656095066ceb9" providerId="LiveId" clId="{90DB19CB-DDE3-406A-A825-51537E4B8374}" dt="2022-01-12T04:54:58.457" v="91" actId="27636"/>
        <pc:sldMkLst>
          <pc:docMk/>
          <pc:sldMk cId="0" sldId="265"/>
        </pc:sldMkLst>
        <pc:spChg chg="mod">
          <ac:chgData name="Vidyashree E" userId="717656095066ceb9" providerId="LiveId" clId="{90DB19CB-DDE3-406A-A825-51537E4B8374}" dt="2022-01-12T04:54:58.457" v="91" actId="27636"/>
          <ac:spMkLst>
            <pc:docMk/>
            <pc:sldMk cId="0" sldId="265"/>
            <ac:spMk id="174" creationId="{00000000-0000-0000-0000-000000000000}"/>
          </ac:spMkLst>
        </pc:spChg>
      </pc:sldChg>
      <pc:sldChg chg="modSp mod">
        <pc:chgData name="Vidyashree E" userId="717656095066ceb9" providerId="LiveId" clId="{90DB19CB-DDE3-406A-A825-51537E4B8374}" dt="2022-01-12T04:54:58.465" v="92" actId="27636"/>
        <pc:sldMkLst>
          <pc:docMk/>
          <pc:sldMk cId="0" sldId="268"/>
        </pc:sldMkLst>
        <pc:spChg chg="mod">
          <ac:chgData name="Vidyashree E" userId="717656095066ceb9" providerId="LiveId" clId="{90DB19CB-DDE3-406A-A825-51537E4B8374}" dt="2022-01-12T04:54:58.465" v="92" actId="27636"/>
          <ac:spMkLst>
            <pc:docMk/>
            <pc:sldMk cId="0" sldId="268"/>
            <ac:spMk id="193" creationId="{00000000-0000-0000-0000-000000000000}"/>
          </ac:spMkLst>
        </pc:spChg>
      </pc:sldChg>
      <pc:sldChg chg="modSp mod">
        <pc:chgData name="Vidyashree E" userId="717656095066ceb9" providerId="LiveId" clId="{90DB19CB-DDE3-406A-A825-51537E4B8374}" dt="2022-01-12T04:54:58.469" v="93" actId="27636"/>
        <pc:sldMkLst>
          <pc:docMk/>
          <pc:sldMk cId="0" sldId="269"/>
        </pc:sldMkLst>
        <pc:spChg chg="mod">
          <ac:chgData name="Vidyashree E" userId="717656095066ceb9" providerId="LiveId" clId="{90DB19CB-DDE3-406A-A825-51537E4B8374}" dt="2022-01-12T04:54:58.469" v="93" actId="27636"/>
          <ac:spMkLst>
            <pc:docMk/>
            <pc:sldMk cId="0" sldId="269"/>
            <ac:spMk id="199" creationId="{00000000-0000-0000-0000-000000000000}"/>
          </ac:spMkLst>
        </pc:spChg>
      </pc:sldChg>
      <pc:sldChg chg="modSp mod">
        <pc:chgData name="Vidyashree E" userId="717656095066ceb9" providerId="LiveId" clId="{90DB19CB-DDE3-406A-A825-51537E4B8374}" dt="2022-01-12T04:54:58.474" v="94" actId="27636"/>
        <pc:sldMkLst>
          <pc:docMk/>
          <pc:sldMk cId="0" sldId="270"/>
        </pc:sldMkLst>
        <pc:spChg chg="mod">
          <ac:chgData name="Vidyashree E" userId="717656095066ceb9" providerId="LiveId" clId="{90DB19CB-DDE3-406A-A825-51537E4B8374}" dt="2022-01-12T04:54:58.474" v="94" actId="27636"/>
          <ac:spMkLst>
            <pc:docMk/>
            <pc:sldMk cId="0" sldId="270"/>
            <ac:spMk id="205" creationId="{00000000-0000-0000-0000-000000000000}"/>
          </ac:spMkLst>
        </pc:spChg>
      </pc:sldChg>
      <pc:sldChg chg="modSp mod">
        <pc:chgData name="Vidyashree E" userId="717656095066ceb9" providerId="LiveId" clId="{90DB19CB-DDE3-406A-A825-51537E4B8374}" dt="2022-01-12T04:54:58.478" v="95" actId="27636"/>
        <pc:sldMkLst>
          <pc:docMk/>
          <pc:sldMk cId="0" sldId="271"/>
        </pc:sldMkLst>
        <pc:spChg chg="mod">
          <ac:chgData name="Vidyashree E" userId="717656095066ceb9" providerId="LiveId" clId="{90DB19CB-DDE3-406A-A825-51537E4B8374}" dt="2022-01-12T04:54:58.478" v="95" actId="27636"/>
          <ac:spMkLst>
            <pc:docMk/>
            <pc:sldMk cId="0" sldId="271"/>
            <ac:spMk id="211" creationId="{00000000-0000-0000-0000-000000000000}"/>
          </ac:spMkLst>
        </pc:spChg>
      </pc:sldChg>
      <pc:sldChg chg="modSp mod">
        <pc:chgData name="Vidyashree E" userId="717656095066ceb9" providerId="LiveId" clId="{90DB19CB-DDE3-406A-A825-51537E4B8374}" dt="2022-01-12T04:54:58.488" v="96" actId="27636"/>
        <pc:sldMkLst>
          <pc:docMk/>
          <pc:sldMk cId="0" sldId="279"/>
        </pc:sldMkLst>
        <pc:spChg chg="mod">
          <ac:chgData name="Vidyashree E" userId="717656095066ceb9" providerId="LiveId" clId="{90DB19CB-DDE3-406A-A825-51537E4B8374}" dt="2022-01-12T04:54:58.488" v="96" actId="27636"/>
          <ac:spMkLst>
            <pc:docMk/>
            <pc:sldMk cId="0" sldId="279"/>
            <ac:spMk id="268" creationId="{00000000-0000-0000-0000-000000000000}"/>
          </ac:spMkLst>
        </pc:spChg>
      </pc:sldChg>
      <pc:sldChg chg="addSp modSp new mod">
        <pc:chgData name="Vidyashree E" userId="717656095066ceb9" providerId="LiveId" clId="{90DB19CB-DDE3-406A-A825-51537E4B8374}" dt="2022-01-12T04:55:43.350" v="197" actId="313"/>
        <pc:sldMkLst>
          <pc:docMk/>
          <pc:sldMk cId="2091436106" sldId="284"/>
        </pc:sldMkLst>
        <pc:spChg chg="mod">
          <ac:chgData name="Vidyashree E" userId="717656095066ceb9" providerId="LiveId" clId="{90DB19CB-DDE3-406A-A825-51537E4B8374}" dt="2022-01-12T04:54:41.692" v="72" actId="2711"/>
          <ac:spMkLst>
            <pc:docMk/>
            <pc:sldMk cId="2091436106" sldId="284"/>
            <ac:spMk id="2" creationId="{2EA2578C-3206-4750-A97C-0599ECC6DA5C}"/>
          </ac:spMkLst>
        </pc:spChg>
        <pc:spChg chg="mod">
          <ac:chgData name="Vidyashree E" userId="717656095066ceb9" providerId="LiveId" clId="{90DB19CB-DDE3-406A-A825-51537E4B8374}" dt="2022-01-12T04:55:43.350" v="197" actId="313"/>
          <ac:spMkLst>
            <pc:docMk/>
            <pc:sldMk cId="2091436106" sldId="284"/>
            <ac:spMk id="3" creationId="{4F047110-3AA6-456A-9CEB-68E3A75EEDB4}"/>
          </ac:spMkLst>
        </pc:spChg>
        <pc:picChg chg="add mod">
          <ac:chgData name="Vidyashree E" userId="717656095066ceb9" providerId="LiveId" clId="{90DB19CB-DDE3-406A-A825-51537E4B8374}" dt="2022-01-12T04:54:58.345" v="90"/>
          <ac:picMkLst>
            <pc:docMk/>
            <pc:sldMk cId="2091436106" sldId="284"/>
            <ac:picMk id="5" creationId="{4658B210-52A8-46B5-A158-8AE99D126A7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SzTx/>
              <a:buFontTx/>
              <a:buNone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457200" algn="ctr">
              <a:lnSpc>
                <a:spcPct val="90000"/>
              </a:lnSpc>
              <a:buSzTx/>
              <a:buFontTx/>
              <a:buNone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914400" algn="ctr">
              <a:lnSpc>
                <a:spcPct val="90000"/>
              </a:lnSpc>
              <a:buSzTx/>
              <a:buFontTx/>
              <a:buNone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371600" algn="ctr">
              <a:lnSpc>
                <a:spcPct val="90000"/>
              </a:lnSpc>
              <a:buSzTx/>
              <a:buFontTx/>
              <a:buNone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828800" algn="ctr">
              <a:lnSpc>
                <a:spcPct val="90000"/>
              </a:lnSpc>
              <a:buSzTx/>
              <a:buFontTx/>
              <a:buNone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139" y="18044"/>
            <a:ext cx="693484" cy="694162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SzTx/>
              <a:buFontTx/>
              <a:buNone/>
              <a:defRPr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457200" algn="l">
              <a:lnSpc>
                <a:spcPct val="90000"/>
              </a:lnSpc>
              <a:buSzTx/>
              <a:buFontTx/>
              <a:buNone/>
              <a:defRPr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914400" algn="l">
              <a:lnSpc>
                <a:spcPct val="90000"/>
              </a:lnSpc>
              <a:buSzTx/>
              <a:buFontTx/>
              <a:buNone/>
              <a:defRPr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371600" algn="l">
              <a:lnSpc>
                <a:spcPct val="90000"/>
              </a:lnSpc>
              <a:buSzTx/>
              <a:buFontTx/>
              <a:buNone/>
              <a:defRPr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828800" algn="l">
              <a:lnSpc>
                <a:spcPct val="90000"/>
              </a:lnSpc>
              <a:buSzTx/>
              <a:buFontTx/>
              <a:buNone/>
              <a:defRPr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139" y="18044"/>
            <a:ext cx="693484" cy="694162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SzTx/>
              <a:buFontTx/>
              <a:buNone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457200" algn="l">
              <a:lnSpc>
                <a:spcPct val="90000"/>
              </a:lnSpc>
              <a:buSzTx/>
              <a:buFontTx/>
              <a:buNone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914400" algn="l">
              <a:lnSpc>
                <a:spcPct val="90000"/>
              </a:lnSpc>
              <a:buSzTx/>
              <a:buFontTx/>
              <a:buNone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371600" algn="l">
              <a:lnSpc>
                <a:spcPct val="90000"/>
              </a:lnSpc>
              <a:buSzTx/>
              <a:buFontTx/>
              <a:buNone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828800" algn="l">
              <a:lnSpc>
                <a:spcPct val="90000"/>
              </a:lnSpc>
              <a:buSzTx/>
              <a:buFontTx/>
              <a:buNone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 algn="l">
              <a:lnSpc>
                <a:spcPct val="90000"/>
              </a:lnSpc>
              <a:buSzTx/>
              <a:buFontTx/>
              <a:buNone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139" y="18044"/>
            <a:ext cx="693484" cy="694162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139" y="18044"/>
            <a:ext cx="693484" cy="694162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139" y="18044"/>
            <a:ext cx="693484" cy="694162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 marL="228600" indent="-228600" algn="l">
              <a:lnSpc>
                <a:spcPct val="9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718457" indent="-261257" algn="l">
              <a:lnSpc>
                <a:spcPct val="9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1219200" indent="-304800" algn="l">
              <a:lnSpc>
                <a:spcPct val="9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1737360" indent="-365760" algn="l">
              <a:lnSpc>
                <a:spcPct val="9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2194560" indent="-365760" algn="l">
              <a:lnSpc>
                <a:spcPct val="9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 algn="l">
              <a:lnSpc>
                <a:spcPct val="90000"/>
              </a:lnSpc>
              <a:buSzTx/>
              <a:buFontTx/>
              <a:buNone/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139" y="18044"/>
            <a:ext cx="693484" cy="694162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7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SzTx/>
              <a:buFontTx/>
              <a:buNone/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457200" algn="l">
              <a:lnSpc>
                <a:spcPct val="90000"/>
              </a:lnSpc>
              <a:buSzTx/>
              <a:buFontTx/>
              <a:buNone/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914400" algn="l">
              <a:lnSpc>
                <a:spcPct val="90000"/>
              </a:lnSpc>
              <a:buSzTx/>
              <a:buFontTx/>
              <a:buNone/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371600" algn="l">
              <a:lnSpc>
                <a:spcPct val="90000"/>
              </a:lnSpc>
              <a:buSzTx/>
              <a:buFontTx/>
              <a:buNone/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828800" algn="l">
              <a:lnSpc>
                <a:spcPct val="90000"/>
              </a:lnSpc>
              <a:buSzTx/>
              <a:buFontTx/>
              <a:buNone/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7" descr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76139" y="18044"/>
            <a:ext cx="693484" cy="69416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94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190898"/>
            <a:ext cx="10515600" cy="5033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 b="1">
                <a:solidFill>
                  <a:srgbClr val="2B5FF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206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206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206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206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206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206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206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206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206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95942" marR="0" indent="-195942" algn="just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685800" marR="0" indent="-228600" algn="just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188719" marR="0" indent="-274319" algn="just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676400" marR="0" indent="-304800" algn="just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133600" marR="0" indent="-304800" algn="just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590800" marR="0" indent="-304800" algn="just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048000" marR="0" indent="-304800" algn="just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505200" marR="0" indent="-304800" algn="just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3962400" marR="0" indent="-304800" algn="just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>
            <a:spLocks noGrp="1"/>
          </p:cNvSpPr>
          <p:nvPr>
            <p:ph type="ctrTitle"/>
          </p:nvPr>
        </p:nvSpPr>
        <p:spPr>
          <a:xfrm>
            <a:off x="0" y="2247592"/>
            <a:ext cx="12192000" cy="128588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>
              <a:defRPr sz="3400" i="1">
                <a:solidFill>
                  <a:srgbClr val="FF0000"/>
                </a:solidFill>
              </a:defRPr>
            </a:pPr>
            <a:r>
              <a:rPr lang="en-IN" dirty="0"/>
              <a:t>    </a:t>
            </a:r>
            <a:br>
              <a:rPr lang="en-IN" dirty="0"/>
            </a:br>
            <a:r>
              <a:rPr lang="en-IN" dirty="0"/>
              <a:t>                                                </a:t>
            </a:r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                                                </a:t>
            </a:r>
            <a:r>
              <a:rPr dirty="0"/>
              <a:t>SOCIALIZE APP </a:t>
            </a:r>
            <a:br>
              <a:rPr dirty="0"/>
            </a:br>
            <a:endParaRPr dirty="0"/>
          </a:p>
        </p:txBody>
      </p:sp>
      <p:sp>
        <p:nvSpPr>
          <p:cNvPr id="109" name="Subtitle 10"/>
          <p:cNvSpPr txBox="1">
            <a:spLocks noGrp="1"/>
          </p:cNvSpPr>
          <p:nvPr>
            <p:ph type="subTitle" sz="quarter" idx="1"/>
          </p:nvPr>
        </p:nvSpPr>
        <p:spPr>
          <a:xfrm>
            <a:off x="3867148" y="3426452"/>
            <a:ext cx="4457704" cy="824889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0"/>
              </a:spcBef>
              <a:defRPr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dirty="0"/>
              <a:t>          VIDYASHREE E</a:t>
            </a:r>
          </a:p>
          <a:p>
            <a:pPr algn="l">
              <a:spcBef>
                <a:spcPts val="0"/>
              </a:spcBef>
              <a:defRPr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dirty="0"/>
              <a:t>         USN: 1RN18IS123</a:t>
            </a:r>
          </a:p>
        </p:txBody>
      </p:sp>
      <p:sp>
        <p:nvSpPr>
          <p:cNvPr id="110" name="Rectangle 6"/>
          <p:cNvSpPr txBox="1"/>
          <p:nvPr/>
        </p:nvSpPr>
        <p:spPr>
          <a:xfrm>
            <a:off x="45719" y="-24736"/>
            <a:ext cx="12100562" cy="954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600"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RNS INSTITUTE OF TECHNOLOGY</a:t>
            </a:r>
          </a:p>
          <a:p>
            <a:pPr algn="ctr">
              <a:defRPr sz="2400" b="1" cap="all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BENGALURU - 98</a:t>
            </a:r>
          </a:p>
        </p:txBody>
      </p:sp>
      <p:sp>
        <p:nvSpPr>
          <p:cNvPr id="111" name="Rectangle 7"/>
          <p:cNvSpPr txBox="1"/>
          <p:nvPr/>
        </p:nvSpPr>
        <p:spPr>
          <a:xfrm>
            <a:off x="45719" y="983916"/>
            <a:ext cx="12100562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DEPARTMENT OF INFORMATION SCIENCE &amp; ENGINEERING</a:t>
            </a:r>
          </a:p>
        </p:txBody>
      </p:sp>
      <p:sp>
        <p:nvSpPr>
          <p:cNvPr id="112" name="Rectangle 8"/>
          <p:cNvSpPr txBox="1"/>
          <p:nvPr/>
        </p:nvSpPr>
        <p:spPr>
          <a:xfrm>
            <a:off x="2325295" y="1785927"/>
            <a:ext cx="667731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endParaRPr lang="en-IN" dirty="0"/>
          </a:p>
          <a:p>
            <a:r>
              <a:rPr dirty="0"/>
              <a:t>Presentation on Internship</a:t>
            </a:r>
          </a:p>
        </p:txBody>
      </p:sp>
      <p:sp>
        <p:nvSpPr>
          <p:cNvPr id="113" name="Rectangle 9"/>
          <p:cNvSpPr txBox="1"/>
          <p:nvPr/>
        </p:nvSpPr>
        <p:spPr>
          <a:xfrm>
            <a:off x="81379" y="5269169"/>
            <a:ext cx="5037451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Internal Guide</a:t>
            </a:r>
          </a:p>
          <a:p>
            <a:pPr algn="ctr">
              <a:defRPr sz="2000"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M</a:t>
            </a:r>
            <a:r>
              <a:rPr lang="en-IN" dirty="0"/>
              <a:t>r</a:t>
            </a:r>
            <a:r>
              <a:rPr dirty="0"/>
              <a:t>s. KUSUMA R</a:t>
            </a:r>
          </a:p>
          <a:p>
            <a:pPr algn="ctr">
              <a:defRPr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Ass</a:t>
            </a:r>
            <a:r>
              <a:rPr lang="en-IN"/>
              <a:t>istant</a:t>
            </a:r>
            <a:r>
              <a:t> </a:t>
            </a:r>
            <a:r>
              <a:rPr dirty="0"/>
              <a:t>Prof.  Dept of  ISE, RNSIT</a:t>
            </a:r>
          </a:p>
        </p:txBody>
      </p:sp>
      <p:sp>
        <p:nvSpPr>
          <p:cNvPr id="114" name="Rectangle 13"/>
          <p:cNvSpPr txBox="1"/>
          <p:nvPr/>
        </p:nvSpPr>
        <p:spPr>
          <a:xfrm>
            <a:off x="7082931" y="5244053"/>
            <a:ext cx="5037451" cy="1173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External Guide</a:t>
            </a:r>
          </a:p>
          <a:p>
            <a:pPr algn="ctr">
              <a:defRPr sz="2000"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Mr.  AKSHAY DR</a:t>
            </a:r>
          </a:p>
          <a:p>
            <a:pPr algn="ctr">
              <a:defRPr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Co-Founder &amp; CEO, Enmaz Engineering Services Pvt. Ltd., Bangalore</a:t>
            </a:r>
          </a:p>
        </p:txBody>
      </p:sp>
      <p:sp>
        <p:nvSpPr>
          <p:cNvPr id="115" name="TextBox 19"/>
          <p:cNvSpPr txBox="1"/>
          <p:nvPr/>
        </p:nvSpPr>
        <p:spPr>
          <a:xfrm>
            <a:off x="7823511" y="4787579"/>
            <a:ext cx="3627369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C00000"/>
                </a:solidFill>
              </a:defRPr>
            </a:lvl1pPr>
          </a:lstStyle>
          <a:p>
            <a:r>
              <a:t>ENMAZ Engineering Services Pvt. Ltd. </a:t>
            </a:r>
          </a:p>
        </p:txBody>
      </p:sp>
      <p:pic>
        <p:nvPicPr>
          <p:cNvPr id="116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880" y="4190801"/>
            <a:ext cx="2600689" cy="657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ooter Placeholder 4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165" name="Title 1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177755"/>
          </a:xfrm>
          <a:prstGeom prst="rect">
            <a:avLst/>
          </a:prstGeom>
        </p:spPr>
        <p:txBody>
          <a:bodyPr/>
          <a:lstStyle/>
          <a:p>
            <a: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DETAILED DESIGN</a:t>
            </a:r>
            <a:br/>
            <a:endParaRPr/>
          </a:p>
        </p:txBody>
      </p:sp>
      <p:sp>
        <p:nvSpPr>
          <p:cNvPr id="166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167" name="Content Placeholder 2"/>
          <p:cNvSpPr txBox="1"/>
          <p:nvPr/>
        </p:nvSpPr>
        <p:spPr>
          <a:xfrm>
            <a:off x="381598" y="992124"/>
            <a:ext cx="11213298" cy="5390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fontScale="92500"/>
          </a:bodyPr>
          <a:lstStyle/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lvl="8" indent="1700783" defTabSz="637794">
              <a:lnSpc>
                <a:spcPct val="150000"/>
              </a:lnSpc>
              <a:spcBef>
                <a:spcPts val="600"/>
              </a:spcBef>
              <a:defRPr sz="1953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                      </a:t>
            </a:r>
            <a:r>
              <a:rPr lang="en-US" dirty="0"/>
              <a:t>         </a:t>
            </a:r>
            <a:r>
              <a:rPr dirty="0"/>
              <a:t> Figure : Widget Tree For </a:t>
            </a:r>
            <a:r>
              <a:rPr dirty="0" err="1"/>
              <a:t>SignUp</a:t>
            </a:r>
            <a:r>
              <a:rPr dirty="0"/>
              <a:t> Screen</a:t>
            </a:r>
          </a:p>
        </p:txBody>
      </p:sp>
      <p:sp>
        <p:nvSpPr>
          <p:cNvPr id="168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169" name="SignUpScreen.jpg" descr="SignUpScre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102" y="755969"/>
            <a:ext cx="3879796" cy="500738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ooter Placeholder 4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172" name="Title 1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177755"/>
          </a:xfrm>
          <a:prstGeom prst="rect">
            <a:avLst/>
          </a:prstGeom>
        </p:spPr>
        <p:txBody>
          <a:bodyPr/>
          <a:lstStyle/>
          <a:p>
            <a: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DETAILED DESIGN</a:t>
            </a:r>
            <a:br/>
            <a:endParaRPr/>
          </a:p>
        </p:txBody>
      </p:sp>
      <p:sp>
        <p:nvSpPr>
          <p:cNvPr id="173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174" name="Content Placeholder 2"/>
          <p:cNvSpPr txBox="1"/>
          <p:nvPr/>
        </p:nvSpPr>
        <p:spPr>
          <a:xfrm>
            <a:off x="381598" y="992124"/>
            <a:ext cx="11213298" cy="5390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fontScale="92500"/>
          </a:bodyPr>
          <a:lstStyle/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lvl="8" indent="1700783" defTabSz="637794">
              <a:lnSpc>
                <a:spcPct val="150000"/>
              </a:lnSpc>
              <a:spcBef>
                <a:spcPts val="600"/>
              </a:spcBef>
              <a:defRPr sz="1953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Figure : Widget Tree For Home Screen</a:t>
            </a:r>
          </a:p>
        </p:txBody>
      </p:sp>
      <p:sp>
        <p:nvSpPr>
          <p:cNvPr id="175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176" name="SecondScreen.pdf" descr="SecondScreen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14" y="876517"/>
            <a:ext cx="10293743" cy="493385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ooter Placeholder 4"/>
          <p:cNvSpPr txBox="1"/>
          <p:nvPr/>
        </p:nvSpPr>
        <p:spPr>
          <a:xfrm>
            <a:off x="4084319" y="6414760"/>
            <a:ext cx="40233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179" name="Title 1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IMPLEMENTATION</a:t>
            </a:r>
          </a:p>
        </p:txBody>
      </p:sp>
      <p:sp>
        <p:nvSpPr>
          <p:cNvPr id="180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181" name="Content Placeholder 2"/>
          <p:cNvSpPr txBox="1"/>
          <p:nvPr/>
        </p:nvSpPr>
        <p:spPr>
          <a:xfrm>
            <a:off x="525095" y="992124"/>
            <a:ext cx="11141810" cy="5173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355600" indent="-355600" defTabSz="685800">
              <a:lnSpc>
                <a:spcPct val="150000"/>
              </a:lnSpc>
              <a:spcBef>
                <a:spcPts val="700"/>
              </a:spcBef>
              <a:buClr>
                <a:schemeClr val="accent1">
                  <a:satOff val="-3547"/>
                  <a:lumOff val="-10352"/>
                </a:schemeClr>
              </a:buClr>
              <a:buSzPct val="100000"/>
              <a:buChar char="❖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 sz="2600" b="1" u="sng"/>
              <a:t>PseudoCode for Database Connectivity</a:t>
            </a:r>
          </a:p>
          <a:p>
            <a:pPr lvl="3" indent="6858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Future get database async{ </a:t>
            </a:r>
          </a:p>
          <a:p>
            <a:pPr lvl="4" indent="9144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if(_database!=null) </a:t>
            </a:r>
          </a:p>
          <a:p>
            <a:pPr lvl="5" indent="11430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return _database; </a:t>
            </a:r>
          </a:p>
          <a:p>
            <a:pPr lvl="5" indent="11430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_database=await _initiateDatabase(); </a:t>
            </a:r>
          </a:p>
          <a:p>
            <a:pPr lvl="7" indent="16002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return _database; </a:t>
            </a:r>
          </a:p>
          <a:p>
            <a:pPr lvl="3" indent="6858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} </a:t>
            </a:r>
          </a:p>
          <a:p>
            <a:pPr lvl="3" indent="6858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_initiateDatabase () async{</a:t>
            </a:r>
          </a:p>
          <a:p>
            <a:pPr lvl="4" indent="9144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Directory directory=await getApplicationDocumentsDirectory(); </a:t>
            </a:r>
          </a:p>
          <a:p>
            <a:pPr lvl="4" indent="9144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String path=join(directory.path,_dbName); </a:t>
            </a:r>
          </a:p>
          <a:p>
            <a:pPr lvl="4" indent="9144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return await openDatabase( path, version:_dbVersion, onCreate:_onCreate ); </a:t>
            </a:r>
          </a:p>
          <a:p>
            <a:pPr lvl="3" indent="6858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}</a:t>
            </a:r>
          </a:p>
        </p:txBody>
      </p:sp>
      <p:sp>
        <p:nvSpPr>
          <p:cNvPr id="182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ooter Placeholder 4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185" name="Title 1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IMPLEMENTATION</a:t>
            </a:r>
          </a:p>
        </p:txBody>
      </p:sp>
      <p:sp>
        <p:nvSpPr>
          <p:cNvPr id="186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187" name="Content Placeholder 2"/>
          <p:cNvSpPr txBox="1"/>
          <p:nvPr/>
        </p:nvSpPr>
        <p:spPr>
          <a:xfrm>
            <a:off x="525095" y="786344"/>
            <a:ext cx="11141810" cy="5378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355600" indent="-355600" defTabSz="685800">
              <a:lnSpc>
                <a:spcPct val="150000"/>
              </a:lnSpc>
              <a:spcBef>
                <a:spcPts val="700"/>
              </a:spcBef>
              <a:buClr>
                <a:schemeClr val="accent1">
                  <a:satOff val="-3547"/>
                  <a:lumOff val="-10352"/>
                </a:schemeClr>
              </a:buClr>
              <a:buSzPct val="100000"/>
              <a:buChar char="❖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 sz="2600" b="1" u="sng"/>
              <a:t>Creating Table in the Database</a:t>
            </a:r>
          </a:p>
          <a:p>
            <a:pPr lvl="3" indent="6858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Future? _onCreate(Database db, int version){ </a:t>
            </a:r>
          </a:p>
          <a:p>
            <a:pPr lvl="4" indent="9144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db.execute( ''' </a:t>
            </a:r>
          </a:p>
          <a:p>
            <a:pPr lvl="5" indent="11430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CREATE TABLE $_tableName( </a:t>
            </a:r>
          </a:p>
          <a:p>
            <a:pPr lvl="6" indent="13716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$_columnUserName text not null,</a:t>
            </a:r>
          </a:p>
          <a:p>
            <a:pPr lvl="6" indent="13716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$_columnEmail text not null, </a:t>
            </a:r>
          </a:p>
          <a:p>
            <a:pPr lvl="6" indent="13716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$_columnPAssword text not null ) </a:t>
            </a:r>
          </a:p>
          <a:p>
            <a:pPr lvl="4" indent="9144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''' ); </a:t>
            </a:r>
          </a:p>
          <a:p>
            <a:pPr lvl="3" indent="6858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}</a:t>
            </a:r>
          </a:p>
          <a:p>
            <a:pPr marL="355600" indent="-355600" defTabSz="685800">
              <a:lnSpc>
                <a:spcPct val="150000"/>
              </a:lnSpc>
              <a:spcBef>
                <a:spcPts val="700"/>
              </a:spcBef>
              <a:buClr>
                <a:schemeClr val="accent1">
                  <a:satOff val="-3547"/>
                  <a:lumOff val="-10352"/>
                </a:schemeClr>
              </a:buClr>
              <a:buSzPct val="100000"/>
              <a:buChar char="❖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 sz="2600" b="1" u="sng"/>
              <a:t>Inserting Data into Table</a:t>
            </a:r>
          </a:p>
          <a:p>
            <a:pPr lvl="3" indent="6858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Future insert(Map row) async{ </a:t>
            </a:r>
          </a:p>
          <a:p>
            <a:pPr lvl="4" indent="9144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Database? db=await instance.database; </a:t>
            </a:r>
          </a:p>
          <a:p>
            <a:pPr lvl="4" indent="9144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await db?.insert(_tableName,row); </a:t>
            </a:r>
          </a:p>
          <a:p>
            <a:pPr lvl="3" indent="6858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}</a:t>
            </a:r>
          </a:p>
        </p:txBody>
      </p:sp>
      <p:sp>
        <p:nvSpPr>
          <p:cNvPr id="188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ooter Placeholder 4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191" name="Title 1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IMPLEMENTATION</a:t>
            </a:r>
          </a:p>
        </p:txBody>
      </p:sp>
      <p:sp>
        <p:nvSpPr>
          <p:cNvPr id="192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193" name="Content Placeholder 2"/>
          <p:cNvSpPr txBox="1"/>
          <p:nvPr/>
        </p:nvSpPr>
        <p:spPr>
          <a:xfrm>
            <a:off x="525095" y="692696"/>
            <a:ext cx="11141810" cy="5770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marL="312927" indent="-312927" defTabSz="603504">
              <a:lnSpc>
                <a:spcPct val="150000"/>
              </a:lnSpc>
              <a:spcBef>
                <a:spcPts val="600"/>
              </a:spcBef>
              <a:buClr>
                <a:schemeClr val="accent1">
                  <a:satOff val="-3547"/>
                  <a:lumOff val="-10352"/>
                </a:schemeClr>
              </a:buClr>
              <a:buSzPct val="100000"/>
              <a:buChar char="❖"/>
              <a:defRPr sz="184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 sz="2288" b="1" u="sng"/>
              <a:t>Route implementation</a:t>
            </a:r>
          </a:p>
          <a:p>
            <a:pPr lvl="2" indent="402336" defTabSz="603504">
              <a:lnSpc>
                <a:spcPct val="150000"/>
              </a:lnSpc>
              <a:spcBef>
                <a:spcPts val="600"/>
              </a:spcBef>
              <a:defRPr sz="184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Route generateRoute(RouteSettings settings) { </a:t>
            </a:r>
          </a:p>
          <a:p>
            <a:pPr lvl="3" indent="603504" defTabSz="603504">
              <a:lnSpc>
                <a:spcPct val="150000"/>
              </a:lnSpc>
              <a:spcBef>
                <a:spcPts val="600"/>
              </a:spcBef>
              <a:defRPr sz="184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User userL=new User(email: '', userName: '', password: ''); </a:t>
            </a:r>
          </a:p>
          <a:p>
            <a:pPr lvl="3" indent="603504" defTabSz="603504">
              <a:lnSpc>
                <a:spcPct val="150000"/>
              </a:lnSpc>
              <a:spcBef>
                <a:spcPts val="600"/>
              </a:spcBef>
              <a:defRPr sz="184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switch(settings.name) { </a:t>
            </a:r>
          </a:p>
          <a:p>
            <a:pPr lvl="4" indent="804672" defTabSz="603504">
              <a:lnSpc>
                <a:spcPct val="150000"/>
              </a:lnSpc>
              <a:spcBef>
                <a:spcPts val="600"/>
              </a:spcBef>
              <a:defRPr sz="184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case HomeViewRoute:return MaterialPageRoute(builder: (context)=&gt;Splash()); </a:t>
            </a:r>
          </a:p>
          <a:p>
            <a:pPr lvl="4" indent="804672" defTabSz="603504">
              <a:lnSpc>
                <a:spcPct val="150000"/>
              </a:lnSpc>
              <a:spcBef>
                <a:spcPts val="600"/>
              </a:spcBef>
              <a:defRPr sz="184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case LoginViewRoute: return MaterialPageRoute(builder: (context)=&gt;LoginPage()); </a:t>
            </a:r>
          </a:p>
          <a:p>
            <a:pPr lvl="4" indent="804672" defTabSz="603504">
              <a:lnSpc>
                <a:spcPct val="150000"/>
              </a:lnSpc>
              <a:spcBef>
                <a:spcPts val="600"/>
              </a:spcBef>
              <a:defRPr sz="184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case SecondViewRoute: return MaterialPageRoute(builder: (context)=&gt;SecondScreen(user:userL, userName: ‘',));</a:t>
            </a:r>
          </a:p>
          <a:p>
            <a:pPr lvl="4" indent="804672" defTabSz="603504">
              <a:lnSpc>
                <a:spcPct val="150000"/>
              </a:lnSpc>
              <a:spcBef>
                <a:spcPts val="600"/>
              </a:spcBef>
              <a:defRPr sz="184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case SignupRoute:return MaterialPageRoute(builder:(context)=&gt;SignUpPage()); </a:t>
            </a:r>
          </a:p>
          <a:p>
            <a:pPr lvl="4" indent="804672" defTabSz="603504">
              <a:lnSpc>
                <a:spcPct val="150000"/>
              </a:lnSpc>
              <a:spcBef>
                <a:spcPts val="600"/>
              </a:spcBef>
              <a:defRPr sz="184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default: return MaterialPageRoute(builder: (context)=&gt;SecondScreen(user:userL, userName:'',)); </a:t>
            </a:r>
          </a:p>
          <a:p>
            <a:pPr lvl="3" indent="603504" defTabSz="603504">
              <a:lnSpc>
                <a:spcPct val="150000"/>
              </a:lnSpc>
              <a:spcBef>
                <a:spcPts val="600"/>
              </a:spcBef>
              <a:defRPr sz="184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 </a:t>
            </a:r>
          </a:p>
          <a:p>
            <a:pPr lvl="2" indent="402336" defTabSz="603504">
              <a:lnSpc>
                <a:spcPct val="150000"/>
              </a:lnSpc>
              <a:spcBef>
                <a:spcPts val="600"/>
              </a:spcBef>
              <a:defRPr sz="184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</a:t>
            </a:r>
          </a:p>
        </p:txBody>
      </p:sp>
      <p:sp>
        <p:nvSpPr>
          <p:cNvPr id="194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ooter Placeholder 4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197" name="Title 1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IMPLEMENTATION</a:t>
            </a:r>
          </a:p>
        </p:txBody>
      </p:sp>
      <p:sp>
        <p:nvSpPr>
          <p:cNvPr id="198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199" name="Content Placeholder 2"/>
          <p:cNvSpPr txBox="1"/>
          <p:nvPr/>
        </p:nvSpPr>
        <p:spPr>
          <a:xfrm>
            <a:off x="525095" y="667296"/>
            <a:ext cx="11141810" cy="5770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marL="348488" indent="-348488" defTabSz="672084">
              <a:lnSpc>
                <a:spcPct val="150000"/>
              </a:lnSpc>
              <a:spcBef>
                <a:spcPts val="600"/>
              </a:spcBef>
              <a:buClr>
                <a:schemeClr val="accent1">
                  <a:satOff val="-3547"/>
                  <a:lumOff val="-10352"/>
                </a:schemeClr>
              </a:buClr>
              <a:buSzPct val="100000"/>
              <a:buChar char="❖"/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 sz="2548" b="1" u="sng"/>
              <a:t>Validation for login</a:t>
            </a:r>
          </a:p>
          <a:p>
            <a:pPr lvl="2" indent="448055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(_formKey.currentState!.validate()) { </a:t>
            </a:r>
          </a:p>
          <a:p>
            <a:pPr lvl="3" indent="672084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_formKey.currentState!.save(); </a:t>
            </a:r>
          </a:p>
          <a:p>
            <a:pPr lvl="3" indent="672084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bool response=await auth.authUser(userL); </a:t>
            </a:r>
          </a:p>
          <a:p>
            <a:pPr lvl="3" indent="672084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(response == true) { </a:t>
            </a:r>
          </a:p>
          <a:p>
            <a:pPr lvl="4" indent="896111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//Navigator.pushNamed(context,SecondViewRoute); </a:t>
            </a:r>
          </a:p>
          <a:p>
            <a:pPr lvl="4" indent="896111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Navigator.push( context, MaterialPageRoute( builder: (context) =&gt;SecondScreen( userName:userL.userName, user:userL, ), </a:t>
            </a:r>
          </a:p>
          <a:p>
            <a:pPr lvl="3" indent="672084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 </a:t>
            </a:r>
          </a:p>
          <a:p>
            <a:pPr lvl="3" indent="672084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else </a:t>
            </a:r>
          </a:p>
          <a:p>
            <a:pPr lvl="4" indent="896111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ScaffoldMessenger.of(context).showSnackBar(SnackBar(content: Text('Login Unsuccessful')));</a:t>
            </a:r>
          </a:p>
        </p:txBody>
      </p:sp>
      <p:sp>
        <p:nvSpPr>
          <p:cNvPr id="200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ooter Placeholder 4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203" name="Title 1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IMPLEMENTATION</a:t>
            </a:r>
          </a:p>
        </p:txBody>
      </p:sp>
      <p:sp>
        <p:nvSpPr>
          <p:cNvPr id="204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205" name="Content Placeholder 2"/>
          <p:cNvSpPr txBox="1"/>
          <p:nvPr/>
        </p:nvSpPr>
        <p:spPr>
          <a:xfrm>
            <a:off x="525095" y="718096"/>
            <a:ext cx="11141810" cy="5770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marL="348488" indent="-348488" defTabSz="672084">
              <a:lnSpc>
                <a:spcPct val="150000"/>
              </a:lnSpc>
              <a:spcBef>
                <a:spcPts val="600"/>
              </a:spcBef>
              <a:buClr>
                <a:schemeClr val="accent1">
                  <a:satOff val="-3547"/>
                  <a:lumOff val="-10352"/>
                </a:schemeClr>
              </a:buClr>
              <a:buSzPct val="100000"/>
              <a:buChar char="❖"/>
              <a:defRPr sz="2548" b="1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Splash Screen implementation</a:t>
            </a:r>
          </a:p>
          <a:p>
            <a:pPr lvl="2" indent="448055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class _SplashState extends State { </a:t>
            </a:r>
          </a:p>
          <a:p>
            <a:pPr lvl="3" indent="672084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@override </a:t>
            </a:r>
          </a:p>
          <a:p>
            <a:pPr lvl="3" indent="672084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void initState(){ </a:t>
            </a:r>
          </a:p>
          <a:p>
            <a:pPr lvl="4" indent="896111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super.initState();</a:t>
            </a:r>
          </a:p>
          <a:p>
            <a:pPr lvl="4" indent="896111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navigatetohome(); </a:t>
            </a:r>
          </a:p>
          <a:p>
            <a:pPr lvl="3" indent="672084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 </a:t>
            </a:r>
          </a:p>
          <a:p>
            <a:pPr lvl="3" indent="672084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_navigatetohome() async { </a:t>
            </a:r>
          </a:p>
          <a:p>
            <a:pPr lvl="3" indent="672084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await Future.delayed(Duration(milliseconds:1500),); Navigator.pushNamed(context,LoginViewRoute); </a:t>
            </a:r>
          </a:p>
          <a:p>
            <a:pPr lvl="2" indent="448055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</a:t>
            </a:r>
          </a:p>
        </p:txBody>
      </p:sp>
      <p:sp>
        <p:nvSpPr>
          <p:cNvPr id="20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Footer Placeholder 4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209" name="Title 1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IMPLEMENTATION</a:t>
            </a:r>
          </a:p>
        </p:txBody>
      </p:sp>
      <p:sp>
        <p:nvSpPr>
          <p:cNvPr id="210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211" name="Content Placeholder 2"/>
          <p:cNvSpPr txBox="1"/>
          <p:nvPr/>
        </p:nvSpPr>
        <p:spPr>
          <a:xfrm>
            <a:off x="525095" y="718096"/>
            <a:ext cx="11141810" cy="5770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marL="348488" indent="-348488" defTabSz="672084">
              <a:lnSpc>
                <a:spcPct val="150000"/>
              </a:lnSpc>
              <a:spcBef>
                <a:spcPts val="600"/>
              </a:spcBef>
              <a:buClr>
                <a:schemeClr val="accent1">
                  <a:satOff val="-3547"/>
                  <a:lumOff val="-10352"/>
                </a:schemeClr>
              </a:buClr>
              <a:buSzPct val="100000"/>
              <a:buChar char="❖"/>
              <a:defRPr sz="2548" b="1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Splash Screen implementation </a:t>
            </a:r>
            <a:r>
              <a:rPr u="none"/>
              <a:t>(contd..)</a:t>
            </a:r>
          </a:p>
          <a:p>
            <a:pPr lvl="3" indent="672084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@override </a:t>
            </a:r>
          </a:p>
          <a:p>
            <a:pPr lvl="3" indent="672084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Widget build(BuildContext context){ </a:t>
            </a:r>
          </a:p>
          <a:p>
            <a:pPr lvl="4" indent="896111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return Scaffold( body:Center( child:Column( mainAxisAlignment : MainAxisAlignment.center, children: [ </a:t>
            </a:r>
          </a:p>
          <a:p>
            <a:pPr lvl="5" indent="1120140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Image.asset('assets/images/icon.png',fit: BoxFit.cover,), </a:t>
            </a:r>
          </a:p>
          <a:p>
            <a:pPr lvl="5" indent="1120140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Text("Ilcome to Socialize”,</a:t>
            </a:r>
          </a:p>
          <a:p>
            <a:pPr lvl="5" indent="1120140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style: TextStyle( fontSize: 24, fontIight: FontIight.bold),</a:t>
            </a:r>
          </a:p>
          <a:p>
            <a:pPr lvl="5" indent="1120140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), ],) </a:t>
            </a:r>
          </a:p>
          <a:p>
            <a:pPr lvl="4" indent="896111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) </a:t>
            </a:r>
          </a:p>
          <a:p>
            <a:pPr lvl="3" indent="672084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);</a:t>
            </a:r>
          </a:p>
        </p:txBody>
      </p:sp>
      <p:sp>
        <p:nvSpPr>
          <p:cNvPr id="212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ooter Placeholder 4"/>
          <p:cNvSpPr txBox="1"/>
          <p:nvPr/>
        </p:nvSpPr>
        <p:spPr>
          <a:xfrm>
            <a:off x="4084319" y="6414760"/>
            <a:ext cx="40233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215" name="Title 1"/>
          <p:cNvSpPr txBox="1">
            <a:spLocks noGrp="1"/>
          </p:cNvSpPr>
          <p:nvPr>
            <p:ph type="title"/>
          </p:nvPr>
        </p:nvSpPr>
        <p:spPr>
          <a:xfrm>
            <a:off x="838200" y="218923"/>
            <a:ext cx="10515600" cy="694163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TESTING</a:t>
            </a:r>
          </a:p>
        </p:txBody>
      </p:sp>
      <p:sp>
        <p:nvSpPr>
          <p:cNvPr id="21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199" y="912079"/>
            <a:ext cx="10515601" cy="5033842"/>
          </a:xfrm>
          <a:prstGeom prst="rect">
            <a:avLst/>
          </a:prstGeom>
        </p:spPr>
        <p:txBody>
          <a:bodyPr/>
          <a:lstStyle/>
          <a:p>
            <a:pPr marL="211015" indent="-211015"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</a:pPr>
            <a:r>
              <a:t> Unit Testing: Unit testing is a level of software testing where individual units/ components of a software are tested.</a:t>
            </a:r>
          </a:p>
        </p:txBody>
      </p:sp>
      <p:sp>
        <p:nvSpPr>
          <p:cNvPr id="217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21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219" name="Screenshot 2022-01-11 at 10.31.18 PM.png" descr="Screenshot 2022-01-11 at 10.31.18 PM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630843" y="1927046"/>
            <a:ext cx="9228347" cy="4084262"/>
          </a:xfrm>
          <a:prstGeom prst="rect">
            <a:avLst/>
          </a:prstGeom>
          <a:ln w="12700">
            <a:solidFill>
              <a:srgbClr val="DDDDDD"/>
            </a:solidFill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Footer Placeholder 4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222" name="Title 1"/>
          <p:cNvSpPr txBox="1">
            <a:spLocks noGrp="1"/>
          </p:cNvSpPr>
          <p:nvPr>
            <p:ph type="title"/>
          </p:nvPr>
        </p:nvSpPr>
        <p:spPr>
          <a:xfrm>
            <a:off x="838200" y="218923"/>
            <a:ext cx="10515600" cy="694163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TESTING</a:t>
            </a:r>
          </a:p>
        </p:txBody>
      </p:sp>
      <p:sp>
        <p:nvSpPr>
          <p:cNvPr id="2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72510" y="912079"/>
            <a:ext cx="11446980" cy="503384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lvl1pPr>
          </a:lstStyle>
          <a:p>
            <a:r>
              <a:t>(contd..)</a:t>
            </a:r>
          </a:p>
        </p:txBody>
      </p:sp>
      <p:sp>
        <p:nvSpPr>
          <p:cNvPr id="224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22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226" name="Screenshot 2022-01-11 at 10.35.33 PM.png" descr="Screenshot 2022-01-11 at 10.35.33 PM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03078" y="1606529"/>
            <a:ext cx="10585844" cy="1940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Screenshot 2022-01-11 at 10.37.31 PM.png" descr="Screenshot 2022-01-11 at 10.37.31 PM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40362" y="3515832"/>
            <a:ext cx="10585843" cy="317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ooter Placeholder 3"/>
          <p:cNvSpPr txBox="1"/>
          <p:nvPr/>
        </p:nvSpPr>
        <p:spPr>
          <a:xfrm>
            <a:off x="4084319" y="6414760"/>
            <a:ext cx="40233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119" name="Title 1"/>
          <p:cNvSpPr txBox="1">
            <a:spLocks noGrp="1"/>
          </p:cNvSpPr>
          <p:nvPr>
            <p:ph type="title"/>
          </p:nvPr>
        </p:nvSpPr>
        <p:spPr>
          <a:xfrm>
            <a:off x="1952595" y="53752"/>
            <a:ext cx="7467601" cy="1143001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AGENDA</a:t>
            </a:r>
          </a:p>
        </p:txBody>
      </p:sp>
      <p:sp>
        <p:nvSpPr>
          <p:cNvPr id="12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152650" y="1484784"/>
            <a:ext cx="7886700" cy="46921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4479" indent="-284479" defTabSz="731520">
              <a:spcBef>
                <a:spcPts val="800"/>
              </a:spcBef>
              <a:buFontTx/>
              <a:buChar char="❑"/>
              <a:defRPr sz="1840"/>
            </a:pPr>
            <a:r>
              <a:rPr dirty="0"/>
              <a:t>Abstract</a:t>
            </a:r>
          </a:p>
          <a:p>
            <a:pPr marL="284479" indent="-284479" defTabSz="731520">
              <a:spcBef>
                <a:spcPts val="800"/>
              </a:spcBef>
              <a:buFontTx/>
              <a:buChar char="❑"/>
              <a:defRPr sz="1840"/>
            </a:pPr>
            <a:r>
              <a:rPr dirty="0"/>
              <a:t>About the Company</a:t>
            </a:r>
          </a:p>
          <a:p>
            <a:pPr marL="284479" indent="-284479" defTabSz="731520">
              <a:spcBef>
                <a:spcPts val="800"/>
              </a:spcBef>
              <a:buFontTx/>
              <a:buChar char="❑"/>
              <a:defRPr sz="1840"/>
            </a:pPr>
            <a:r>
              <a:rPr dirty="0"/>
              <a:t>Introduction</a:t>
            </a:r>
          </a:p>
          <a:p>
            <a:pPr marL="284479" indent="-284479" defTabSz="731520">
              <a:spcBef>
                <a:spcPts val="800"/>
              </a:spcBef>
              <a:buFontTx/>
              <a:buChar char="❑"/>
              <a:defRPr sz="1840"/>
            </a:pPr>
            <a:r>
              <a:rPr dirty="0"/>
              <a:t>Requirements</a:t>
            </a:r>
          </a:p>
          <a:p>
            <a:pPr marL="284479" indent="-284479" defTabSz="731520">
              <a:spcBef>
                <a:spcPts val="800"/>
              </a:spcBef>
              <a:buFontTx/>
              <a:buChar char="❑"/>
              <a:defRPr sz="1840"/>
            </a:pPr>
            <a:r>
              <a:rPr dirty="0"/>
              <a:t>System Design</a:t>
            </a:r>
          </a:p>
          <a:p>
            <a:pPr marL="284479" indent="-284479" defTabSz="731520">
              <a:spcBef>
                <a:spcPts val="800"/>
              </a:spcBef>
              <a:buFontTx/>
              <a:buChar char="❑"/>
              <a:defRPr sz="1840"/>
            </a:pPr>
            <a:r>
              <a:rPr dirty="0"/>
              <a:t>Detailed Design</a:t>
            </a:r>
          </a:p>
          <a:p>
            <a:pPr marL="284479" indent="-284479" defTabSz="731520">
              <a:spcBef>
                <a:spcPts val="800"/>
              </a:spcBef>
              <a:buFontTx/>
              <a:buChar char="❑"/>
              <a:defRPr sz="1840"/>
            </a:pPr>
            <a:r>
              <a:rPr dirty="0"/>
              <a:t>Implementation</a:t>
            </a:r>
          </a:p>
          <a:p>
            <a:pPr marL="284479" indent="-284479" defTabSz="731520">
              <a:spcBef>
                <a:spcPts val="800"/>
              </a:spcBef>
              <a:buFontTx/>
              <a:buChar char="❑"/>
              <a:defRPr sz="1840"/>
            </a:pPr>
            <a:r>
              <a:rPr dirty="0"/>
              <a:t>Testing</a:t>
            </a:r>
          </a:p>
          <a:p>
            <a:pPr marL="284479" indent="-284479" defTabSz="731520">
              <a:spcBef>
                <a:spcPts val="800"/>
              </a:spcBef>
              <a:buFontTx/>
              <a:buChar char="❑"/>
              <a:defRPr sz="1840"/>
            </a:pPr>
            <a:r>
              <a:rPr dirty="0"/>
              <a:t>Conclusion and Future Enhancements</a:t>
            </a:r>
          </a:p>
          <a:p>
            <a:pPr marL="284479" indent="-284479" defTabSz="731520">
              <a:spcBef>
                <a:spcPts val="800"/>
              </a:spcBef>
              <a:buFontTx/>
              <a:buChar char="❑"/>
              <a:defRPr sz="1840"/>
            </a:pPr>
            <a:r>
              <a:rPr dirty="0"/>
              <a:t>References</a:t>
            </a:r>
          </a:p>
          <a:p>
            <a:pPr marL="284479" indent="-284479" defTabSz="731520">
              <a:spcBef>
                <a:spcPts val="800"/>
              </a:spcBef>
              <a:buFontTx/>
              <a:buChar char="❑"/>
              <a:defRPr sz="1840"/>
            </a:pPr>
            <a:r>
              <a:rPr dirty="0"/>
              <a:t>Q &amp; A</a:t>
            </a:r>
          </a:p>
        </p:txBody>
      </p:sp>
      <p:sp>
        <p:nvSpPr>
          <p:cNvPr id="121" name="Date Placeholder 4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122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ooter Placeholder 4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230" name="Title 1"/>
          <p:cNvSpPr txBox="1">
            <a:spLocks noGrp="1"/>
          </p:cNvSpPr>
          <p:nvPr>
            <p:ph type="title"/>
          </p:nvPr>
        </p:nvSpPr>
        <p:spPr>
          <a:xfrm>
            <a:off x="838200" y="218923"/>
            <a:ext cx="10515600" cy="694163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TESTING</a:t>
            </a:r>
          </a:p>
        </p:txBody>
      </p:sp>
      <p:sp>
        <p:nvSpPr>
          <p:cNvPr id="23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72510" y="912079"/>
            <a:ext cx="11446980" cy="503384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lvl1pPr>
          </a:lstStyle>
          <a:p>
            <a:r>
              <a:t>(contd..)</a:t>
            </a:r>
          </a:p>
        </p:txBody>
      </p:sp>
      <p:sp>
        <p:nvSpPr>
          <p:cNvPr id="232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23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234" name="Screenshot 2022-01-11 at 10.38.43 PM.png" descr="Screenshot 2022-01-11 at 10.38.43 PM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08787" y="1337635"/>
            <a:ext cx="10708407" cy="48169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ooter Placeholder 4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237" name="Title 1"/>
          <p:cNvSpPr txBox="1">
            <a:spLocks noGrp="1"/>
          </p:cNvSpPr>
          <p:nvPr>
            <p:ph type="title"/>
          </p:nvPr>
        </p:nvSpPr>
        <p:spPr>
          <a:xfrm>
            <a:off x="838200" y="218923"/>
            <a:ext cx="10515600" cy="694163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TESTING</a:t>
            </a:r>
          </a:p>
        </p:txBody>
      </p:sp>
      <p:sp>
        <p:nvSpPr>
          <p:cNvPr id="23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72510" y="912079"/>
            <a:ext cx="11446980" cy="503384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lvl1pPr>
          </a:lstStyle>
          <a:p>
            <a:r>
              <a:t>(contd..)</a:t>
            </a:r>
          </a:p>
        </p:txBody>
      </p:sp>
      <p:sp>
        <p:nvSpPr>
          <p:cNvPr id="239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24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241" name="Screenshot 2022-01-11 at 10.39.42 PM.png" descr="Screenshot 2022-01-11 at 10.39.42 PM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48321" y="1386582"/>
            <a:ext cx="10805092" cy="48525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Footer Placeholder 4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244" name="Title 1"/>
          <p:cNvSpPr txBox="1">
            <a:spLocks noGrp="1"/>
          </p:cNvSpPr>
          <p:nvPr>
            <p:ph type="title"/>
          </p:nvPr>
        </p:nvSpPr>
        <p:spPr>
          <a:xfrm>
            <a:off x="838200" y="218923"/>
            <a:ext cx="10515600" cy="694163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TESTING</a:t>
            </a:r>
          </a:p>
        </p:txBody>
      </p:sp>
      <p:sp>
        <p:nvSpPr>
          <p:cNvPr id="24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72510" y="912079"/>
            <a:ext cx="11446980" cy="503384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lvl1pPr>
          </a:lstStyle>
          <a:p>
            <a:r>
              <a:t>(contd..)</a:t>
            </a:r>
          </a:p>
        </p:txBody>
      </p:sp>
      <p:sp>
        <p:nvSpPr>
          <p:cNvPr id="246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24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248" name="Screenshot 2022-01-11 at 10.40.54 PM.png" descr="Screenshot 2022-01-11 at 10.40.54 PM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66486" y="1733550"/>
            <a:ext cx="10782888" cy="3644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ooter Placeholder 4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251" name="Title 1"/>
          <p:cNvSpPr txBox="1">
            <a:spLocks noGrp="1"/>
          </p:cNvSpPr>
          <p:nvPr>
            <p:ph type="title"/>
          </p:nvPr>
        </p:nvSpPr>
        <p:spPr>
          <a:xfrm>
            <a:off x="838200" y="218923"/>
            <a:ext cx="10515600" cy="694163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RESULTS</a:t>
            </a:r>
          </a:p>
        </p:txBody>
      </p:sp>
      <p:sp>
        <p:nvSpPr>
          <p:cNvPr id="2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72510" y="912079"/>
            <a:ext cx="11446980" cy="5352186"/>
          </a:xfrm>
          <a:prstGeom prst="rect">
            <a:avLst/>
          </a:prstGeom>
        </p:spPr>
        <p:txBody>
          <a:bodyPr/>
          <a:lstStyle/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lvl="8" indent="182880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lvl="6" indent="160020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r>
              <a:t> Fig: Splash Screen.                                Fig: Login Screen</a:t>
            </a:r>
          </a:p>
        </p:txBody>
      </p:sp>
      <p:sp>
        <p:nvSpPr>
          <p:cNvPr id="253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25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255" name="Screenshot 2022-01-11 at 10.42.41 PM.png" descr="Screenshot 2022-01-11 at 10.42.4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355" y="846738"/>
            <a:ext cx="2455490" cy="472424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56" name="Screenshot 2022-01-11 at 10.44.39 PM.png" descr="Screenshot 2022-01-11 at 10.44.3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834" y="866538"/>
            <a:ext cx="2461532" cy="472424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Footer Placeholder 4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259" name="Title 1"/>
          <p:cNvSpPr txBox="1">
            <a:spLocks noGrp="1"/>
          </p:cNvSpPr>
          <p:nvPr>
            <p:ph type="title"/>
          </p:nvPr>
        </p:nvSpPr>
        <p:spPr>
          <a:xfrm>
            <a:off x="838200" y="218923"/>
            <a:ext cx="10515600" cy="694163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RESULTS</a:t>
            </a:r>
          </a:p>
        </p:txBody>
      </p:sp>
      <p:sp>
        <p:nvSpPr>
          <p:cNvPr id="26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72510" y="912079"/>
            <a:ext cx="11446980" cy="5352186"/>
          </a:xfrm>
          <a:prstGeom prst="rect">
            <a:avLst/>
          </a:prstGeom>
        </p:spPr>
        <p:txBody>
          <a:bodyPr/>
          <a:lstStyle/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lvl="8" indent="182880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lvl="6" indent="160020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r>
              <a:t> Fig: SignUp Page.                                Fig: Home Screen</a:t>
            </a:r>
          </a:p>
        </p:txBody>
      </p:sp>
      <p:sp>
        <p:nvSpPr>
          <p:cNvPr id="261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26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pic>
        <p:nvPicPr>
          <p:cNvPr id="263" name="Screenshot 2022-01-11 at 10.47.11 PM.png" descr="Screenshot 2022-01-11 at 10.47.1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547" y="866538"/>
            <a:ext cx="2438906" cy="472424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64" name="Screenshot 2022-01-11 at 10.48.16 PM.png" descr="Screenshot 2022-01-11 at 10.48.16 PM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361871" y="860188"/>
            <a:ext cx="2637690" cy="473694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Footer Placeholder 4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267" name="Title 1"/>
          <p:cNvSpPr txBox="1">
            <a:spLocks noGrp="1"/>
          </p:cNvSpPr>
          <p:nvPr>
            <p:ph type="title"/>
          </p:nvPr>
        </p:nvSpPr>
        <p:spPr>
          <a:xfrm>
            <a:off x="838200" y="218923"/>
            <a:ext cx="10515600" cy="694163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RESULTS</a:t>
            </a:r>
          </a:p>
        </p:txBody>
      </p:sp>
      <p:sp>
        <p:nvSpPr>
          <p:cNvPr id="26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72510" y="912079"/>
            <a:ext cx="11446980" cy="556828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indent="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lvl="8" indent="182880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endParaRPr/>
          </a:p>
          <a:p>
            <a:pPr marL="0" lvl="8" indent="205740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r>
              <a:t>                 </a:t>
            </a:r>
          </a:p>
          <a:p>
            <a:pPr marL="0" lvl="8" indent="205740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r>
              <a:t>                 </a:t>
            </a:r>
          </a:p>
          <a:p>
            <a:pPr marL="0" lvl="8" indent="2057400">
              <a:buClr>
                <a:schemeClr val="accent1">
                  <a:satOff val="-3547"/>
                  <a:lumOff val="-10352"/>
                </a:schemeClr>
              </a:buClr>
              <a:buSzTx/>
              <a:buFontTx/>
              <a:buNone/>
            </a:pPr>
            <a:r>
              <a:t>               Fig: Validation Of Empty Inputs</a:t>
            </a:r>
          </a:p>
        </p:txBody>
      </p:sp>
      <p:sp>
        <p:nvSpPr>
          <p:cNvPr id="269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27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pic>
        <p:nvPicPr>
          <p:cNvPr id="271" name="Screenshot 2022-01-11 at 10.50.26 PM.png" descr="Screenshot 2022-01-11 at 10.50.26 PM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14057" y="775543"/>
            <a:ext cx="2763886" cy="507866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Footer Placeholder 3"/>
          <p:cNvSpPr txBox="1"/>
          <p:nvPr/>
        </p:nvSpPr>
        <p:spPr>
          <a:xfrm>
            <a:off x="4084319" y="6414760"/>
            <a:ext cx="40233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274" name="Title 1"/>
          <p:cNvSpPr txBox="1">
            <a:spLocks noGrp="1"/>
          </p:cNvSpPr>
          <p:nvPr>
            <p:ph type="title"/>
          </p:nvPr>
        </p:nvSpPr>
        <p:spPr>
          <a:xfrm>
            <a:off x="2063551" y="191482"/>
            <a:ext cx="7467601" cy="714396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CONCLUSIONS</a:t>
            </a:r>
          </a:p>
        </p:txBody>
      </p:sp>
      <p:sp>
        <p:nvSpPr>
          <p:cNvPr id="27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23391" y="944723"/>
            <a:ext cx="11089234" cy="5292590"/>
          </a:xfrm>
          <a:prstGeom prst="rect">
            <a:avLst/>
          </a:prstGeom>
        </p:spPr>
        <p:txBody>
          <a:bodyPr/>
          <a:lstStyle/>
          <a:p>
            <a:pPr marL="228600" indent="-228600">
              <a:buClr>
                <a:schemeClr val="accent1">
                  <a:satOff val="-3547"/>
                  <a:lumOff val="-10352"/>
                </a:schemeClr>
              </a:buClr>
              <a:buChar char="❖"/>
              <a:defRPr sz="2100"/>
            </a:pPr>
            <a:r>
              <a:t> </a:t>
            </a:r>
            <a:r>
              <a:rPr sz="2400"/>
              <a:t>Socialize, the online social media application is a 3 screen application .</a:t>
            </a:r>
            <a:r>
              <a:t> </a:t>
            </a:r>
          </a:p>
          <a:p>
            <a:pPr marL="228600" indent="-228600">
              <a:buClr>
                <a:schemeClr val="accent1">
                  <a:satOff val="-3547"/>
                  <a:lumOff val="-10352"/>
                </a:schemeClr>
              </a:buClr>
              <a:buChar char="❖"/>
              <a:defRPr sz="2100"/>
            </a:pPr>
            <a:r>
              <a:t> </a:t>
            </a:r>
            <a:r>
              <a:rPr sz="2400"/>
              <a:t>The developed application focuses purely on the UI. The application performs basic validation of the user using the database.</a:t>
            </a:r>
          </a:p>
          <a:p>
            <a:pPr marL="228600" indent="-228600">
              <a:buClr>
                <a:schemeClr val="accent1">
                  <a:satOff val="-3547"/>
                  <a:lumOff val="-10352"/>
                </a:schemeClr>
              </a:buClr>
              <a:buChar char="❖"/>
            </a:pPr>
            <a:r>
              <a:t> It displays the user profile which consists of the user details such as images,number of shots and videos.</a:t>
            </a:r>
          </a:p>
        </p:txBody>
      </p:sp>
      <p:sp>
        <p:nvSpPr>
          <p:cNvPr id="276" name="Date Placeholder 4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277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Footer Placeholder 3"/>
          <p:cNvSpPr txBox="1"/>
          <p:nvPr/>
        </p:nvSpPr>
        <p:spPr>
          <a:xfrm>
            <a:off x="4084319" y="6414760"/>
            <a:ext cx="40233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280" name="Title 1"/>
          <p:cNvSpPr txBox="1">
            <a:spLocks noGrp="1"/>
          </p:cNvSpPr>
          <p:nvPr>
            <p:ph type="title"/>
          </p:nvPr>
        </p:nvSpPr>
        <p:spPr>
          <a:xfrm>
            <a:off x="2135559" y="136525"/>
            <a:ext cx="7467601" cy="714396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FUTURE ENHANCEMENTS</a:t>
            </a:r>
          </a:p>
        </p:txBody>
      </p:sp>
      <p:sp>
        <p:nvSpPr>
          <p:cNvPr id="28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95229" y="944723"/>
            <a:ext cx="11317396" cy="5292590"/>
          </a:xfrm>
          <a:prstGeom prst="rect">
            <a:avLst/>
          </a:prstGeom>
        </p:spPr>
        <p:txBody>
          <a:bodyPr/>
          <a:lstStyle/>
          <a:p>
            <a:pPr marL="228600" indent="-228600">
              <a:buClr>
                <a:schemeClr val="accent1">
                  <a:satOff val="-3547"/>
                  <a:lumOff val="-10352"/>
                </a:schemeClr>
              </a:buClr>
              <a:buChar char="❖"/>
            </a:pPr>
            <a:r>
              <a:t> </a:t>
            </a:r>
            <a:r>
              <a:rPr b="0"/>
              <a:t>Forgot Password Screen can be implemented. </a:t>
            </a:r>
          </a:p>
          <a:p>
            <a:pPr marL="228600" indent="-228600">
              <a:buClr>
                <a:schemeClr val="accent1">
                  <a:satOff val="-3547"/>
                  <a:lumOff val="-10352"/>
                </a:schemeClr>
              </a:buClr>
              <a:buChar char="❖"/>
            </a:pPr>
            <a:r>
              <a:rPr b="0"/>
              <a:t>Home screen can be designed to have better interaction. </a:t>
            </a:r>
          </a:p>
          <a:p>
            <a:pPr marL="228600" indent="-228600">
              <a:buClr>
                <a:schemeClr val="accent1">
                  <a:satOff val="-3547"/>
                  <a:lumOff val="-10352"/>
                </a:schemeClr>
              </a:buClr>
              <a:buChar char="❖"/>
            </a:pPr>
            <a:r>
              <a:rPr b="0"/>
              <a:t>User profile consisting of ones details can be displayed. </a:t>
            </a:r>
          </a:p>
          <a:p>
            <a:pPr marL="228600" indent="-228600">
              <a:buClr>
                <a:schemeClr val="accent1">
                  <a:satOff val="-3547"/>
                  <a:lumOff val="-10352"/>
                </a:schemeClr>
              </a:buClr>
              <a:buChar char="❖"/>
            </a:pPr>
            <a:r>
              <a:rPr b="0"/>
              <a:t>User can add any number of photos. </a:t>
            </a:r>
          </a:p>
          <a:p>
            <a:pPr marL="228600" indent="-228600">
              <a:buClr>
                <a:schemeClr val="accent1">
                  <a:satOff val="-3547"/>
                  <a:lumOff val="-10352"/>
                </a:schemeClr>
              </a:buClr>
              <a:buChar char="❖"/>
            </a:pPr>
            <a:r>
              <a:rPr b="0"/>
              <a:t>Backend for this application can be developed.</a:t>
            </a:r>
          </a:p>
        </p:txBody>
      </p:sp>
      <p:sp>
        <p:nvSpPr>
          <p:cNvPr id="282" name="Date Placeholder 4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283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Footer Placeholder 1"/>
          <p:cNvSpPr txBox="1"/>
          <p:nvPr/>
        </p:nvSpPr>
        <p:spPr>
          <a:xfrm>
            <a:off x="4084319" y="6414760"/>
            <a:ext cx="40233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28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83432" y="136525"/>
            <a:ext cx="10370368" cy="6219825"/>
          </a:xfrm>
          <a:prstGeom prst="rect">
            <a:avLst/>
          </a:prstGeom>
        </p:spPr>
        <p:txBody>
          <a:bodyPr/>
          <a:lstStyle/>
          <a:p>
            <a:pPr marL="228600" indent="-228600" algn="ctr">
              <a:buSzTx/>
              <a:buNone/>
              <a:defRPr sz="3200">
                <a:solidFill>
                  <a:srgbClr val="2F5597"/>
                </a:solidFill>
              </a:defRPr>
            </a:pPr>
            <a:r>
              <a:t>REFERENCES</a:t>
            </a:r>
          </a:p>
          <a:p>
            <a:pPr marL="228600" lvl="7" indent="3200400" algn="l">
              <a:buSzTx/>
              <a:buNone/>
              <a:defRPr sz="1800"/>
            </a:pPr>
            <a:r>
              <a:t> </a:t>
            </a:r>
          </a:p>
          <a:p>
            <a:pPr marL="228600" lvl="7" indent="3200400" algn="l">
              <a:buSzTx/>
              <a:buNone/>
              <a:defRPr sz="1800"/>
            </a:pPr>
            <a:endParaRPr/>
          </a:p>
          <a:p>
            <a:pPr marL="0" lvl="8" indent="1828800" algn="l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[1] </a:t>
            </a:r>
            <a:r>
              <a:rPr u="sng">
                <a:solidFill>
                  <a:schemeClr val="accent1"/>
                </a:solidFill>
              </a:rPr>
              <a:t>https://flutter.dev/ </a:t>
            </a:r>
          </a:p>
          <a:p>
            <a:pPr marL="0" indent="0" algn="l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                       [2] </a:t>
            </a:r>
            <a:r>
              <a:rPr u="sng">
                <a:solidFill>
                  <a:schemeClr val="accent1"/>
                </a:solidFill>
              </a:rPr>
              <a:t>https://www.javatpoint.com/flutter </a:t>
            </a:r>
          </a:p>
          <a:p>
            <a:pPr marL="0" indent="0" algn="l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                       [3] </a:t>
            </a:r>
            <a:r>
              <a:rPr u="sng">
                <a:solidFill>
                  <a:schemeClr val="accent1"/>
                </a:solidFill>
              </a:rPr>
              <a:t>https://www.geeksforgeeks.org/flutter-tutorial/ </a:t>
            </a:r>
          </a:p>
          <a:p>
            <a:pPr marL="0" indent="0" algn="l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                       [4] </a:t>
            </a:r>
            <a:r>
              <a:rPr u="sng">
                <a:solidFill>
                  <a:schemeClr val="accent1"/>
                </a:solidFill>
              </a:rPr>
              <a:t>https://medium.com/flutter </a:t>
            </a:r>
          </a:p>
          <a:p>
            <a:pPr marL="0" indent="0" algn="l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                       [5] </a:t>
            </a:r>
            <a:r>
              <a:rPr u="sng">
                <a:solidFill>
                  <a:schemeClr val="accent1"/>
                </a:solidFill>
              </a:rPr>
              <a:t>https://stackoverflow.com/questions/tagged/flutter</a:t>
            </a:r>
          </a:p>
        </p:txBody>
      </p:sp>
      <p:sp>
        <p:nvSpPr>
          <p:cNvPr id="287" name="Date Placeholder 3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28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Footer Placeholder 2"/>
          <p:cNvSpPr txBox="1"/>
          <p:nvPr/>
        </p:nvSpPr>
        <p:spPr>
          <a:xfrm>
            <a:off x="4084319" y="6414760"/>
            <a:ext cx="40233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291" name="Title 1"/>
          <p:cNvSpPr txBox="1">
            <a:spLocks noGrp="1"/>
          </p:cNvSpPr>
          <p:nvPr>
            <p:ph type="title"/>
          </p:nvPr>
        </p:nvSpPr>
        <p:spPr>
          <a:xfrm>
            <a:off x="2639616" y="2458552"/>
            <a:ext cx="6553201" cy="754425"/>
          </a:xfrm>
          <a:prstGeom prst="rect">
            <a:avLst/>
          </a:prstGeom>
        </p:spPr>
        <p:txBody>
          <a:bodyPr/>
          <a:lstStyle>
            <a:lvl1pPr algn="ctr" defTabSz="905255">
              <a:defRPr sz="4752">
                <a:ln w="10541" cap="flat">
                  <a:solidFill>
                    <a:srgbClr val="3A6ABF"/>
                  </a:solidFill>
                  <a:prstDash val="solid"/>
                  <a:round/>
                </a:ln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THANK YOU</a:t>
            </a:r>
          </a:p>
        </p:txBody>
      </p:sp>
      <p:sp>
        <p:nvSpPr>
          <p:cNvPr id="292" name="Date Placeholder 3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293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ooter Placeholder 3"/>
          <p:cNvSpPr txBox="1"/>
          <p:nvPr/>
        </p:nvSpPr>
        <p:spPr>
          <a:xfrm>
            <a:off x="4084319" y="6414760"/>
            <a:ext cx="40233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125" name="Title 1"/>
          <p:cNvSpPr txBox="1">
            <a:spLocks noGrp="1"/>
          </p:cNvSpPr>
          <p:nvPr>
            <p:ph type="title"/>
          </p:nvPr>
        </p:nvSpPr>
        <p:spPr>
          <a:xfrm>
            <a:off x="2423316" y="91355"/>
            <a:ext cx="7467601" cy="1096865"/>
          </a:xfrm>
          <a:prstGeom prst="rect">
            <a:avLst/>
          </a:prstGeom>
        </p:spPr>
        <p:txBody>
          <a:bodyPr/>
          <a:lstStyle/>
          <a:p>
            <a: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ABSTRACT</a:t>
            </a:r>
            <a:br/>
            <a:endParaRPr/>
          </a:p>
        </p:txBody>
      </p:sp>
      <p:sp>
        <p:nvSpPr>
          <p:cNvPr id="12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8947" y="822399"/>
            <a:ext cx="11094106" cy="5446961"/>
          </a:xfrm>
          <a:prstGeom prst="rect">
            <a:avLst/>
          </a:prstGeom>
        </p:spPr>
        <p:txBody>
          <a:bodyPr/>
          <a:lstStyle/>
          <a:p>
            <a:pPr marL="711200" indent="-355600"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  <a:defRPr sz="2700"/>
            </a:pPr>
            <a:r>
              <a:t>Flutter is an open-source cross-platform mobile application development SDK created by Google.</a:t>
            </a:r>
          </a:p>
          <a:p>
            <a:pPr marL="711200" indent="-355600"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  <a:defRPr sz="2700"/>
            </a:pPr>
            <a:r>
              <a:t>Dart is a programming language designed for client development, such as for the web and mobile apps.</a:t>
            </a:r>
          </a:p>
          <a:p>
            <a:pPr marL="711200" indent="-355600"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  <a:defRPr sz="2700"/>
            </a:pPr>
            <a:r>
              <a:t> Socialize is a social media app where the user can create his or her own account and creates a platform for engagement for people with common interests to associate together and build relationships.</a:t>
            </a:r>
          </a:p>
          <a:p>
            <a:pPr marL="711200" indent="-355600"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  <a:defRPr sz="2700"/>
            </a:pPr>
            <a:r>
              <a:t> Socialize application has a total of three screens on focus: the loading page, login and the home screen which displays the user profile.</a:t>
            </a:r>
          </a:p>
        </p:txBody>
      </p:sp>
      <p:sp>
        <p:nvSpPr>
          <p:cNvPr id="127" name="Date Placeholder 4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128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ooter Placeholder 3"/>
          <p:cNvSpPr txBox="1"/>
          <p:nvPr/>
        </p:nvSpPr>
        <p:spPr>
          <a:xfrm>
            <a:off x="4084319" y="6414760"/>
            <a:ext cx="40233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131" name="Title 1"/>
          <p:cNvSpPr txBox="1">
            <a:spLocks noGrp="1"/>
          </p:cNvSpPr>
          <p:nvPr>
            <p:ph type="title"/>
          </p:nvPr>
        </p:nvSpPr>
        <p:spPr>
          <a:xfrm>
            <a:off x="1981200" y="116631"/>
            <a:ext cx="7467600" cy="1008114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ABOUT THE COMPANY</a:t>
            </a:r>
          </a:p>
        </p:txBody>
      </p:sp>
      <p:sp>
        <p:nvSpPr>
          <p:cNvPr id="13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65807" y="767544"/>
            <a:ext cx="10657186" cy="5322912"/>
          </a:xfrm>
          <a:prstGeom prst="rect">
            <a:avLst/>
          </a:prstGeom>
        </p:spPr>
        <p:txBody>
          <a:bodyPr/>
          <a:lstStyle/>
          <a:p>
            <a:pPr marL="141514" indent="-141514"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  <a:defRPr sz="2700"/>
            </a:pPr>
            <a:r>
              <a:t> Enmaz is the IT services company registered under Govt. of India, Ministry of Micro, Small &amp; Medium Enterprises.</a:t>
            </a:r>
          </a:p>
          <a:p>
            <a:pPr marL="141514" indent="-141514"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  <a:defRPr sz="2700"/>
            </a:pPr>
            <a:r>
              <a:t> Enmaz has a simple yet robust solution that helps any Industry/Factory digtise their work floor in no time.</a:t>
            </a:r>
          </a:p>
          <a:p>
            <a:pPr marL="141514" indent="-141514"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  <a:defRPr sz="2700"/>
            </a:pPr>
            <a:r>
              <a:t> The products offered will help in remote monitoring ,controlling and also analysing and machine parameter or process.</a:t>
            </a:r>
          </a:p>
          <a:p>
            <a:pPr marL="141514" indent="-141514"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  <a:defRPr sz="2700"/>
            </a:pPr>
            <a:r>
              <a:t> Their Mission is to empower their customers with necessary knowledge, skills and resources for them to succeed in their endeavours.</a:t>
            </a:r>
          </a:p>
        </p:txBody>
      </p:sp>
      <p:sp>
        <p:nvSpPr>
          <p:cNvPr id="133" name="Date Placeholder 4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134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ooter Placeholder 3"/>
          <p:cNvSpPr txBox="1"/>
          <p:nvPr/>
        </p:nvSpPr>
        <p:spPr>
          <a:xfrm>
            <a:off x="4084319" y="6414760"/>
            <a:ext cx="40233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137" name="Title 1"/>
          <p:cNvSpPr txBox="1">
            <a:spLocks noGrp="1"/>
          </p:cNvSpPr>
          <p:nvPr>
            <p:ph type="title"/>
          </p:nvPr>
        </p:nvSpPr>
        <p:spPr>
          <a:xfrm>
            <a:off x="1981200" y="116631"/>
            <a:ext cx="7467600" cy="1080122"/>
          </a:xfrm>
          <a:prstGeom prst="rect">
            <a:avLst/>
          </a:prstGeom>
        </p:spPr>
        <p:txBody>
          <a:bodyPr/>
          <a:lstStyle/>
          <a:p>
            <a: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INTRODUCTION</a:t>
            </a:r>
            <a:br/>
            <a:endParaRPr/>
          </a:p>
        </p:txBody>
      </p:sp>
      <p:sp>
        <p:nvSpPr>
          <p:cNvPr id="13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23392" y="914400"/>
            <a:ext cx="10945216" cy="5322912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</a:pPr>
            <a:r>
              <a:t>  Socialize is a social media app where the user can create his or her own account and creates a platform for engagement for people with common interests.</a:t>
            </a:r>
          </a:p>
          <a:p>
            <a:pPr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</a:pPr>
            <a:r>
              <a:t> It is a cross platform application which is developed using Flutter .</a:t>
            </a:r>
          </a:p>
          <a:p>
            <a:pPr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</a:pPr>
            <a:r>
              <a:t> This application focuses only on the basic front-end of the application and the flutter application is developed on Visual Studio by using Dart as the programming language .</a:t>
            </a:r>
          </a:p>
          <a:p>
            <a:pPr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</a:pPr>
            <a:r>
              <a:t> The entire application is set to be made out of widgets , which describes the view of the application in a given state. </a:t>
            </a:r>
          </a:p>
        </p:txBody>
      </p:sp>
      <p:sp>
        <p:nvSpPr>
          <p:cNvPr id="139" name="Date Placeholder 4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140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oter Placeholder 3"/>
          <p:cNvSpPr txBox="1"/>
          <p:nvPr/>
        </p:nvSpPr>
        <p:spPr>
          <a:xfrm>
            <a:off x="4084319" y="6414760"/>
            <a:ext cx="40233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143" name="Title 1"/>
          <p:cNvSpPr txBox="1">
            <a:spLocks noGrp="1"/>
          </p:cNvSpPr>
          <p:nvPr>
            <p:ph type="title"/>
          </p:nvPr>
        </p:nvSpPr>
        <p:spPr>
          <a:xfrm>
            <a:off x="2135559" y="146036"/>
            <a:ext cx="7467601" cy="786569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REQUIREMENTS</a:t>
            </a:r>
          </a:p>
        </p:txBody>
      </p:sp>
      <p:sp>
        <p:nvSpPr>
          <p:cNvPr id="14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59375" y="992124"/>
            <a:ext cx="11353249" cy="5245189"/>
          </a:xfrm>
          <a:prstGeom prst="rect">
            <a:avLst/>
          </a:prstGeom>
        </p:spPr>
        <p:txBody>
          <a:bodyPr/>
          <a:lstStyle/>
          <a:p>
            <a:pPr marL="304800" indent="-304800"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</a:pPr>
            <a:r>
              <a:t>Software Requirement</a:t>
            </a:r>
          </a:p>
          <a:p>
            <a:pPr marL="304800" indent="-304800"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</a:pPr>
            <a:endParaRPr/>
          </a:p>
          <a:p>
            <a:pPr marL="0" indent="0">
              <a:lnSpc>
                <a:spcPct val="100000"/>
              </a:lnSpc>
              <a:buSzTx/>
              <a:buFontTx/>
              <a:buNone/>
            </a:pPr>
            <a:endParaRPr/>
          </a:p>
          <a:p>
            <a:pPr marL="304800" indent="-304800"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</a:pPr>
            <a:endParaRPr/>
          </a:p>
          <a:p>
            <a:pPr marL="0" indent="0">
              <a:buSzTx/>
              <a:buFontTx/>
              <a:buNone/>
            </a:pPr>
            <a:endParaRPr/>
          </a:p>
          <a:p>
            <a:pPr marL="304800" indent="-304800">
              <a:buClr>
                <a:schemeClr val="accent1">
                  <a:satOff val="-3547"/>
                  <a:lumOff val="-10352"/>
                </a:schemeClr>
              </a:buClr>
              <a:buFontTx/>
              <a:buChar char="❖"/>
            </a:pPr>
            <a:r>
              <a:t>Hardware Requirement</a:t>
            </a:r>
          </a:p>
        </p:txBody>
      </p:sp>
      <p:sp>
        <p:nvSpPr>
          <p:cNvPr id="145" name="Date Placeholder 4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146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47" name="Screenshot 2022-01-11 at 9.52.38 PM.png" descr="Screenshot 2022-01-11 at 9.52.3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438292"/>
            <a:ext cx="7759700" cy="181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Screenshot 2022-01-11 at 9.55.30 PM.png" descr="Screenshot 2022-01-11 at 9.55.30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966205"/>
            <a:ext cx="10134600" cy="223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ooter Placeholder 4"/>
          <p:cNvSpPr txBox="1"/>
          <p:nvPr/>
        </p:nvSpPr>
        <p:spPr>
          <a:xfrm>
            <a:off x="4084319" y="6414760"/>
            <a:ext cx="40233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838200" y="-155575"/>
            <a:ext cx="10515600" cy="1308823"/>
          </a:xfrm>
          <a:prstGeom prst="rect">
            <a:avLst/>
          </a:prstGeom>
        </p:spPr>
        <p:txBody>
          <a:bodyPr/>
          <a:lstStyle/>
          <a:p>
            <a: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br/>
            <a:r>
              <a:t>SYSTEM DESIGN</a:t>
            </a:r>
          </a:p>
        </p:txBody>
      </p:sp>
      <p:sp>
        <p:nvSpPr>
          <p:cNvPr id="152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153" name="Content Placeholder 2"/>
          <p:cNvSpPr txBox="1"/>
          <p:nvPr/>
        </p:nvSpPr>
        <p:spPr>
          <a:xfrm>
            <a:off x="370599" y="842410"/>
            <a:ext cx="11069802" cy="5173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defTabSz="672084">
              <a:lnSpc>
                <a:spcPct val="150000"/>
              </a:lnSpc>
              <a:spcBef>
                <a:spcPts val="600"/>
              </a:spcBef>
              <a:defRPr sz="2058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72084">
              <a:lnSpc>
                <a:spcPct val="150000"/>
              </a:lnSpc>
              <a:spcBef>
                <a:spcPts val="600"/>
              </a:spcBef>
              <a:defRPr sz="2058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72084">
              <a:lnSpc>
                <a:spcPct val="150000"/>
              </a:lnSpc>
              <a:spcBef>
                <a:spcPts val="600"/>
              </a:spcBef>
              <a:defRPr sz="2058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72084">
              <a:lnSpc>
                <a:spcPct val="150000"/>
              </a:lnSpc>
              <a:spcBef>
                <a:spcPts val="600"/>
              </a:spcBef>
              <a:defRPr sz="2058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72084">
              <a:lnSpc>
                <a:spcPct val="150000"/>
              </a:lnSpc>
              <a:spcBef>
                <a:spcPts val="600"/>
              </a:spcBef>
              <a:defRPr sz="2058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72084">
              <a:lnSpc>
                <a:spcPct val="150000"/>
              </a:lnSpc>
              <a:spcBef>
                <a:spcPts val="600"/>
              </a:spcBef>
              <a:defRPr sz="2058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72084">
              <a:lnSpc>
                <a:spcPct val="150000"/>
              </a:lnSpc>
              <a:spcBef>
                <a:spcPts val="600"/>
              </a:spcBef>
              <a:defRPr sz="2058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72084">
              <a:lnSpc>
                <a:spcPct val="150000"/>
              </a:lnSpc>
              <a:spcBef>
                <a:spcPts val="600"/>
              </a:spcBef>
              <a:defRPr sz="2058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672084">
              <a:lnSpc>
                <a:spcPct val="150000"/>
              </a:lnSpc>
              <a:spcBef>
                <a:spcPts val="600"/>
              </a:spcBef>
              <a:defRPr sz="2058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lvl="8" indent="1792223" defTabSz="672084">
              <a:lnSpc>
                <a:spcPct val="150000"/>
              </a:lnSpc>
              <a:spcBef>
                <a:spcPts val="600"/>
              </a:spcBef>
              <a:defRPr sz="205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Figure : System Architecture</a:t>
            </a:r>
          </a:p>
        </p:txBody>
      </p:sp>
      <p:sp>
        <p:nvSpPr>
          <p:cNvPr id="154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C3D48-0554-4CF4-8F82-6EDDEE722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510" y="982053"/>
            <a:ext cx="4830528" cy="414525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578C-3206-4750-A97C-0599ECC6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47110-3AA6-456A-9CEB-68E3A75EED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</a:t>
            </a:r>
            <a:r>
              <a:rPr lang="en-IN" sz="2000" b="0" dirty="0"/>
              <a:t>Fig: Widget tree of Splash screen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8B210-52A8-46B5-A158-8AE99D126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680" y="1528497"/>
            <a:ext cx="5658640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3610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ooter Placeholder 4"/>
          <p:cNvSpPr txBox="1"/>
          <p:nvPr/>
        </p:nvSpPr>
        <p:spPr>
          <a:xfrm>
            <a:off x="4084319" y="6414760"/>
            <a:ext cx="40233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t>2021 - 2022</a:t>
            </a:r>
          </a:p>
        </p:txBody>
      </p:sp>
      <p:sp>
        <p:nvSpPr>
          <p:cNvPr id="158" name="Title 1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177755"/>
          </a:xfrm>
          <a:prstGeom prst="rect">
            <a:avLst/>
          </a:prstGeom>
        </p:spPr>
        <p:txBody>
          <a:bodyPr/>
          <a:lstStyle/>
          <a:p>
            <a:pPr algn="ctr">
              <a:defRPr sz="3200" b="1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DETAILED DESIGN</a:t>
            </a:r>
            <a:br>
              <a:rPr dirty="0"/>
            </a:br>
            <a:endParaRPr dirty="0"/>
          </a:p>
        </p:txBody>
      </p:sp>
      <p:sp>
        <p:nvSpPr>
          <p:cNvPr id="159" name="Date Placeholder 5"/>
          <p:cNvSpPr txBox="1"/>
          <p:nvPr/>
        </p:nvSpPr>
        <p:spPr>
          <a:xfrm>
            <a:off x="883919" y="6414760"/>
            <a:ext cx="31089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>
                <a:solidFill>
                  <a:srgbClr val="2B5FF3"/>
                </a:solidFill>
              </a:defRPr>
            </a:lvl1pPr>
          </a:lstStyle>
          <a:p>
            <a:r>
              <a:t>VIII Semester, Department of ISE, RNSIT</a:t>
            </a:r>
          </a:p>
        </p:txBody>
      </p:sp>
      <p:sp>
        <p:nvSpPr>
          <p:cNvPr id="160" name="Content Placeholder 2"/>
          <p:cNvSpPr txBox="1"/>
          <p:nvPr/>
        </p:nvSpPr>
        <p:spPr>
          <a:xfrm>
            <a:off x="381598" y="992124"/>
            <a:ext cx="11213298" cy="5390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fontScale="92500"/>
          </a:bodyPr>
          <a:lstStyle/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637794">
              <a:lnSpc>
                <a:spcPct val="150000"/>
              </a:lnSpc>
              <a:spcBef>
                <a:spcPts val="600"/>
              </a:spcBef>
              <a:defRPr sz="1953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lvl="8" indent="1700783" defTabSz="637794">
              <a:lnSpc>
                <a:spcPct val="150000"/>
              </a:lnSpc>
              <a:spcBef>
                <a:spcPts val="600"/>
              </a:spcBef>
              <a:defRPr sz="1953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                        </a:t>
            </a:r>
            <a:r>
              <a:rPr lang="en-US" dirty="0"/>
              <a:t>           </a:t>
            </a:r>
            <a:r>
              <a:rPr dirty="0"/>
              <a:t>Figure : Widget Tree For Login Screen</a:t>
            </a:r>
          </a:p>
        </p:txBody>
      </p:sp>
      <p:sp>
        <p:nvSpPr>
          <p:cNvPr id="161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162" name="LoginScreen.jpg" descr="LoginScre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077" y="783791"/>
            <a:ext cx="4241846" cy="502005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1493</Words>
  <Application>Microsoft Office PowerPoint</Application>
  <PresentationFormat>Widescreen</PresentationFormat>
  <Paragraphs>324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Times Roman</vt:lpstr>
      <vt:lpstr>Office Theme</vt:lpstr>
      <vt:lpstr>                                                                                                                 SOCIALIZE APP  </vt:lpstr>
      <vt:lpstr>AGENDA</vt:lpstr>
      <vt:lpstr>ABSTRACT </vt:lpstr>
      <vt:lpstr>ABOUT THE COMPANY</vt:lpstr>
      <vt:lpstr>INTRODUCTION </vt:lpstr>
      <vt:lpstr>REQUIREMENTS</vt:lpstr>
      <vt:lpstr> SYSTEM DESIGN</vt:lpstr>
      <vt:lpstr>DETAILED DESIGN</vt:lpstr>
      <vt:lpstr>DETAILED DESIGN </vt:lpstr>
      <vt:lpstr>DETAILED DESIGN </vt:lpstr>
      <vt:lpstr>DETAILED DESIGN 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TESTING</vt:lpstr>
      <vt:lpstr>TESTING</vt:lpstr>
      <vt:lpstr>TESTING</vt:lpstr>
      <vt:lpstr>TESTING</vt:lpstr>
      <vt:lpstr>TESTING</vt:lpstr>
      <vt:lpstr>RESULTS</vt:lpstr>
      <vt:lpstr>RESULTS</vt:lpstr>
      <vt:lpstr>RESULTS</vt:lpstr>
      <vt:lpstr>CONCLUSIONS</vt:lpstr>
      <vt:lpstr>FUTURE ENHANCEMENTS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SOCIALIZE APP  </dc:title>
  <cp:lastModifiedBy>Vidyashree E</cp:lastModifiedBy>
  <cp:revision>2</cp:revision>
  <dcterms:modified xsi:type="dcterms:W3CDTF">2022-01-20T05:11:00Z</dcterms:modified>
</cp:coreProperties>
</file>