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8"/>
  </p:notesMasterIdLst>
  <p:sldIdLst>
    <p:sldId id="256" r:id="rId2"/>
    <p:sldId id="258" r:id="rId3"/>
    <p:sldId id="261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17.05.20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17.05.20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17.05.20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17.05.20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17.05.20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17.05.20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17.05.20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17.05.20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1687"/>
          </a:xfrm>
        </p:spPr>
        <p:txBody>
          <a:bodyPr>
            <a:noAutofit/>
          </a:bodyPr>
          <a:lstStyle/>
          <a:p>
            <a:r>
              <a:rPr lang="en-US" sz="4600" b="1" dirty="0"/>
              <a:t>Scheduling</a:t>
            </a:r>
            <a:r>
              <a:rPr lang="de-DE" sz="4600" b="1" dirty="0"/>
              <a:t>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,</a:t>
            </a:r>
          </a:p>
          <a:p>
            <a:r>
              <a:rPr lang="de-DE" dirty="0" err="1"/>
              <a:t>Jathin</a:t>
            </a:r>
            <a:r>
              <a:rPr lang="de-DE" dirty="0"/>
              <a:t> </a:t>
            </a:r>
            <a:r>
              <a:rPr lang="de-DE" dirty="0" err="1"/>
              <a:t>Sreenivas</a:t>
            </a:r>
            <a:endParaRPr lang="de-DE" dirty="0"/>
          </a:p>
          <a:p>
            <a:r>
              <a:rPr lang="de-DE" dirty="0"/>
              <a:t>Vineeth </a:t>
            </a:r>
            <a:r>
              <a:rPr lang="de-DE" dirty="0" err="1"/>
              <a:t>Bhat</a:t>
            </a:r>
            <a:endParaRPr lang="de-D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Scheduling is the decision on how the processes are assigned to run on available CPU(s). </a:t>
            </a:r>
          </a:p>
          <a:p>
            <a:pPr marL="0" indent="0">
              <a:buNone/>
            </a:pPr>
            <a:r>
              <a:rPr lang="en-US" sz="2000" dirty="0"/>
              <a:t>The objective of this project is to design and implement a simulator for real-time scheduling algorithms and display the behavior of such algorithms based on predefined task set. The following algorithms will be simulated: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First In First Out (FIFO)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Shortest Job First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Earliest Deadline First (EDF)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Rate Monotonic scheduling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Deadline Monotonic scheduling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Least </a:t>
            </a:r>
            <a:r>
              <a:rPr lang="en-US" sz="2000" dirty="0" err="1"/>
              <a:t>Slacktime</a:t>
            </a:r>
            <a:r>
              <a:rPr lang="en-US" sz="2000" dirty="0"/>
              <a:t> First (LSF)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7"/>
            <a:ext cx="10515600" cy="4688405"/>
          </a:xfrm>
        </p:spPr>
        <p:txBody>
          <a:bodyPr/>
          <a:lstStyle/>
          <a:p>
            <a:r>
              <a:rPr lang="en-US" sz="2000" dirty="0"/>
              <a:t>The simulator includes the following:</a:t>
            </a:r>
          </a:p>
          <a:p>
            <a:pPr lvl="1"/>
            <a:r>
              <a:rPr lang="en-US" sz="2000" dirty="0"/>
              <a:t>Multiple forms of input(.txt, .csv, .</a:t>
            </a:r>
            <a:r>
              <a:rPr lang="en-US" sz="2000" dirty="0" err="1"/>
              <a:t>xls</a:t>
            </a:r>
            <a:r>
              <a:rPr lang="en-US" sz="2000" dirty="0"/>
              <a:t> and via on screen input)</a:t>
            </a:r>
          </a:p>
          <a:p>
            <a:pPr lvl="1"/>
            <a:r>
              <a:rPr lang="en-US" sz="2000" dirty="0"/>
              <a:t>Output in the form of graphical representation and numerical data</a:t>
            </a:r>
          </a:p>
          <a:p>
            <a:pPr lvl="1"/>
            <a:r>
              <a:rPr lang="en-US" sz="2000" dirty="0"/>
              <a:t>Option to choose the desired scheduling algorithm for simulation</a:t>
            </a:r>
          </a:p>
          <a:p>
            <a:pPr lvl="1"/>
            <a:r>
              <a:rPr lang="en-US" sz="2000" dirty="0"/>
              <a:t>Compare output of multiple algorithms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Technologies Used: Django Framework.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1FFEA7-0E44-214D-AE0A-6F880818592E}"/>
              </a:ext>
            </a:extLst>
          </p:cNvPr>
          <p:cNvSpPr txBox="1"/>
          <p:nvPr/>
        </p:nvSpPr>
        <p:spPr>
          <a:xfrm>
            <a:off x="838200" y="573644"/>
            <a:ext cx="392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Features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897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3D77-B993-594A-BBAF-477AD1BC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Design</a:t>
            </a:r>
            <a:endParaRPr lang="en-US" dirty="0"/>
          </a:p>
        </p:txBody>
      </p:sp>
      <p:pic>
        <p:nvPicPr>
          <p:cNvPr id="6" name="Content Placeholder 5" descr="A picture containing flower&#10;&#10;Description automatically generated">
            <a:extLst>
              <a:ext uri="{FF2B5EF4-FFF2-40B4-BE49-F238E27FC236}">
                <a16:creationId xmlns:a16="http://schemas.microsoft.com/office/drawing/2014/main" id="{474AC406-DB2E-0A4D-B195-6E7AA9C2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62" y="2326828"/>
            <a:ext cx="6235700" cy="3238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43BE-6662-3443-AE6C-6BB8C57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DB151-BE42-984A-AF67-73FF9A96CF51}"/>
              </a:ext>
            </a:extLst>
          </p:cNvPr>
          <p:cNvSpPr txBox="1"/>
          <p:nvPr/>
        </p:nvSpPr>
        <p:spPr>
          <a:xfrm>
            <a:off x="409591" y="849500"/>
            <a:ext cx="7213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The simulator design is based on the MVC architecture, i.e., the algorithms are decoupled from the UI so any further algorithms can be implemented without changing the structure.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9046-73CE-3C49-B595-E7045FF7F857}"/>
              </a:ext>
            </a:extLst>
          </p:cNvPr>
          <p:cNvSpPr txBox="1"/>
          <p:nvPr/>
        </p:nvSpPr>
        <p:spPr>
          <a:xfrm>
            <a:off x="7315200" y="2745749"/>
            <a:ext cx="4561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Defines the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Views: Graphical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Controller: Redirects the request to the model </a:t>
            </a:r>
          </a:p>
        </p:txBody>
      </p:sp>
    </p:spTree>
    <p:extLst>
      <p:ext uri="{BB962C8B-B14F-4D97-AF65-F5344CB8AC3E}">
        <p14:creationId xmlns:p14="http://schemas.microsoft.com/office/powerpoint/2010/main" val="171371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601"/>
          </a:xfrm>
        </p:spPr>
        <p:txBody>
          <a:bodyPr>
            <a:normAutofit/>
          </a:bodyPr>
          <a:lstStyle/>
          <a:p>
            <a:r>
              <a:rPr lang="en-US" sz="3600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5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8D6CD04-D80E-9F4F-8FC7-B09E2B6C4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56115"/>
              </p:ext>
            </p:extLst>
          </p:nvPr>
        </p:nvGraphicFramePr>
        <p:xfrm>
          <a:off x="1193800" y="1739899"/>
          <a:ext cx="9804400" cy="337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5" imgW="9804400" imgH="3378200" progId="Excel.Sheet.12">
                  <p:embed/>
                </p:oleObj>
              </mc:Choice>
              <mc:Fallback>
                <p:oleObj name="Worksheet" r:id="rId5" imgW="9804400" imgH="337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800" y="1739899"/>
                        <a:ext cx="9804400" cy="3378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00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996"/>
          </a:xfrm>
        </p:spPr>
        <p:txBody>
          <a:bodyPr/>
          <a:lstStyle/>
          <a:p>
            <a:r>
              <a:rPr lang="en-US" sz="3600" dirty="0"/>
              <a:t>Individual</a:t>
            </a:r>
            <a:r>
              <a:rPr lang="en-US" dirty="0"/>
              <a:t> </a:t>
            </a:r>
            <a:r>
              <a:rPr lang="en-US" sz="3600" dirty="0"/>
              <a:t>Roles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410C289-7229-D54F-B08D-6661380C6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869026"/>
              </p:ext>
            </p:extLst>
          </p:nvPr>
        </p:nvGraphicFramePr>
        <p:xfrm>
          <a:off x="3443176" y="1839433"/>
          <a:ext cx="530564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406">
                  <a:extLst>
                    <a:ext uri="{9D8B030D-6E8A-4147-A177-3AD203B41FA5}">
                      <a16:colId xmlns:a16="http://schemas.microsoft.com/office/drawing/2014/main" val="30870022"/>
                    </a:ext>
                  </a:extLst>
                </a:gridCol>
                <a:gridCol w="3162242">
                  <a:extLst>
                    <a:ext uri="{9D8B030D-6E8A-4147-A177-3AD203B41FA5}">
                      <a16:colId xmlns:a16="http://schemas.microsoft.com/office/drawing/2014/main" val="414508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Member Contribution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3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66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1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6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4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3194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5E4889-33FC-1B46-A818-75DAABDD5386}"/>
              </a:ext>
            </a:extLst>
          </p:cNvPr>
          <p:cNvSpPr txBox="1"/>
          <p:nvPr/>
        </p:nvSpPr>
        <p:spPr>
          <a:xfrm>
            <a:off x="1095153" y="5380074"/>
            <a:ext cx="986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have adopted the Pair Programming software development technique.</a:t>
            </a:r>
          </a:p>
        </p:txBody>
      </p:sp>
    </p:spTree>
    <p:extLst>
      <p:ext uri="{BB962C8B-B14F-4D97-AF65-F5344CB8AC3E}">
        <p14:creationId xmlns:p14="http://schemas.microsoft.com/office/powerpoint/2010/main" val="61719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1252</TotalTime>
  <Words>238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Worksheet</vt:lpstr>
      <vt:lpstr>Scheduling Simulator</vt:lpstr>
      <vt:lpstr>Introduction</vt:lpstr>
      <vt:lpstr>PowerPoint Presentation</vt:lpstr>
      <vt:lpstr>Design</vt:lpstr>
      <vt:lpstr>Project Plan</vt:lpstr>
      <vt:lpstr>Individual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Jathin sreenivas</cp:lastModifiedBy>
  <cp:revision>49</cp:revision>
  <dcterms:created xsi:type="dcterms:W3CDTF">2019-10-24T12:19:51Z</dcterms:created>
  <dcterms:modified xsi:type="dcterms:W3CDTF">2020-05-18T11:36:11Z</dcterms:modified>
</cp:coreProperties>
</file>