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8"/>
  </p:notesMasterIdLst>
  <p:sldIdLst>
    <p:sldId id="256" r:id="rId2"/>
    <p:sldId id="258" r:id="rId3"/>
    <p:sldId id="264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64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29.06.20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C40D-A5FA-9D41-B261-246A7ED062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4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29.06.20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29.06.20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29.06.20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29.06.20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29.06.20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29.06.20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29.06.20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29.06.20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29.06.20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29.06.20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29.06.20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29.06.20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Scheduling</a:t>
            </a:r>
            <a:r>
              <a:rPr lang="de-DE" sz="4600" b="1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endParaRPr lang="de-DE" dirty="0"/>
          </a:p>
          <a:p>
            <a:r>
              <a:rPr lang="de-DE" dirty="0"/>
              <a:t>Vineeth </a:t>
            </a:r>
            <a:r>
              <a:rPr lang="de-DE" dirty="0" err="1"/>
              <a:t>Bhat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Scheduling is the decision on how the processes are assigned to run on available CPU(s).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objective of this project was to design and implement a simulator for real-time scheduling algorithms and display the behavior of such algorithms based on predefined task set. The following algorithms can be simulated: </a:t>
            </a:r>
          </a:p>
          <a:p>
            <a:r>
              <a:rPr lang="en-US" sz="2000" dirty="0"/>
              <a:t>Rate Monotonic scheduling</a:t>
            </a:r>
          </a:p>
          <a:p>
            <a:r>
              <a:rPr lang="en-US" sz="2000" dirty="0"/>
              <a:t>Earliest Deadline First (EDF)</a:t>
            </a:r>
          </a:p>
          <a:p>
            <a:r>
              <a:rPr lang="en-US" sz="2000" dirty="0"/>
              <a:t>First In First Out (FIFO)</a:t>
            </a:r>
          </a:p>
          <a:p>
            <a:r>
              <a:rPr lang="en-US" sz="2000" dirty="0"/>
              <a:t>Shortest Job First 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19F-1CE3-604F-923E-007D559C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9" y="1651247"/>
            <a:ext cx="11371062" cy="4525716"/>
          </a:xfrm>
        </p:spPr>
        <p:txBody>
          <a:bodyPr/>
          <a:lstStyle/>
          <a:p>
            <a:r>
              <a:rPr lang="en-US" sz="2000" dirty="0"/>
              <a:t>Rate Monotonic scheduling </a:t>
            </a:r>
            <a:r>
              <a:rPr lang="en-US" sz="2000" dirty="0">
                <a:sym typeface="Wingdings" pitchFamily="2" charset="2"/>
              </a:rPr>
              <a:t>(RMS)</a:t>
            </a:r>
            <a:r>
              <a:rPr lang="en-US" sz="2000" dirty="0"/>
              <a:t>: Considers the task with lowest execution time as highest priority task.</a:t>
            </a:r>
          </a:p>
          <a:p>
            <a:r>
              <a:rPr lang="en-US" sz="2000" dirty="0"/>
              <a:t>Earliest Deadline First (EDF): Task with the earliest deadline is executed first.</a:t>
            </a:r>
          </a:p>
          <a:p>
            <a:r>
              <a:rPr lang="en-US" sz="2000" dirty="0"/>
              <a:t>First In First Out (FIFO): Task that arrives first for execution will be given highest priority.</a:t>
            </a:r>
          </a:p>
          <a:p>
            <a:r>
              <a:rPr lang="en-US" sz="2000" dirty="0"/>
              <a:t>Shortest Job First (SJF): Task with least execution time is executed first unlike RMS there is no interruption for the task that is being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143A8-8AD1-C44D-BB60-0DBE511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5057BB-A802-1546-9EE5-15DF3D26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7"/>
            <a:ext cx="10515600" cy="4688405"/>
          </a:xfrm>
        </p:spPr>
        <p:txBody>
          <a:bodyPr/>
          <a:lstStyle/>
          <a:p>
            <a:r>
              <a:rPr lang="en-US" sz="2000" dirty="0"/>
              <a:t>The simulator includes the following:</a:t>
            </a:r>
          </a:p>
          <a:p>
            <a:pPr lvl="1"/>
            <a:r>
              <a:rPr lang="en-US" sz="2000" dirty="0"/>
              <a:t>Can take input from .csv file and also through UI text fields.</a:t>
            </a:r>
          </a:p>
          <a:p>
            <a:pPr lvl="1"/>
            <a:r>
              <a:rPr lang="en-US" sz="2000" dirty="0"/>
              <a:t>Output in the form of graphical representation (bar and line graph). </a:t>
            </a:r>
          </a:p>
          <a:p>
            <a:pPr lvl="1"/>
            <a:r>
              <a:rPr lang="en-US" sz="2000" dirty="0"/>
              <a:t>Console to show the data that is executed, Utilization factor and various other details.</a:t>
            </a:r>
          </a:p>
          <a:p>
            <a:pPr lvl="1"/>
            <a:r>
              <a:rPr lang="en-US" sz="2000" dirty="0"/>
              <a:t>Option to choose the desired scheduling algorithm for comparison.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476032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</a:t>
            </a:r>
            <a:endParaRPr lang="en-US" dirty="0"/>
          </a:p>
        </p:txBody>
      </p:sp>
      <p:pic>
        <p:nvPicPr>
          <p:cNvPr id="6" name="Content Placeholder 5" descr="A picture containing flower&#10;&#10;Description automatically generated">
            <a:extLst>
              <a:ext uri="{FF2B5EF4-FFF2-40B4-BE49-F238E27FC236}">
                <a16:creationId xmlns:a16="http://schemas.microsoft.com/office/drawing/2014/main" id="{474AC406-DB2E-0A4D-B195-6E7AA9C2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2" y="2326828"/>
            <a:ext cx="6235700" cy="323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The simulator design is based on the MVC architecture, i.e., the algorithms are decoupled from the UI so any further algorithms can be implemented without changing the structure.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046-73CE-3C49-B595-E7045FF7F857}"/>
              </a:ext>
            </a:extLst>
          </p:cNvPr>
          <p:cNvSpPr txBox="1"/>
          <p:nvPr/>
        </p:nvSpPr>
        <p:spPr>
          <a:xfrm>
            <a:off x="7315200" y="2745749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Defines the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Views: Graphical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Controller: Redirects the request to the model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D95348-75DE-8A42-9344-C0872286D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31CC-50BB-5641-BAF3-6E9B74F0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0344" cy="868871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14FD-2A93-5345-8EE2-C1FAC645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774488"/>
            <a:ext cx="10515600" cy="616227"/>
          </a:xfrm>
        </p:spPr>
        <p:txBody>
          <a:bodyPr/>
          <a:lstStyle/>
          <a:p>
            <a:r>
              <a:rPr lang="en-US" sz="1800" dirty="0"/>
              <a:t>Course materials from RTS, </a:t>
            </a:r>
            <a:r>
              <a:rPr lang="de-DE" sz="1800" dirty="0"/>
              <a:t>Prof. Dr. Matthias </a:t>
            </a:r>
            <a:r>
              <a:rPr lang="de-DE" sz="1800" dirty="0" err="1"/>
              <a:t>Deegener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7BE1-DA4D-9146-8228-91E274CA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6A03C37-349B-1143-921F-DAD0EFADE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40D939-EEAA-7948-A471-6EFA030925B3}"/>
              </a:ext>
            </a:extLst>
          </p:cNvPr>
          <p:cNvSpPr txBox="1">
            <a:spLocks/>
          </p:cNvSpPr>
          <p:nvPr/>
        </p:nvSpPr>
        <p:spPr>
          <a:xfrm>
            <a:off x="926977" y="2905617"/>
            <a:ext cx="4710344" cy="868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B338A6-B6DD-7544-8DF3-1B9BEB92B8A8}"/>
              </a:ext>
            </a:extLst>
          </p:cNvPr>
          <p:cNvSpPr txBox="1">
            <a:spLocks/>
          </p:cNvSpPr>
          <p:nvPr/>
        </p:nvSpPr>
        <p:spPr>
          <a:xfrm>
            <a:off x="926977" y="1321723"/>
            <a:ext cx="10515600" cy="96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Including option to save the input to a .csv file.</a:t>
            </a:r>
          </a:p>
          <a:p>
            <a:r>
              <a:rPr lang="en-US" sz="1800" dirty="0"/>
              <a:t>Additional scheduling algorithms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210252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314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Scheduling Simulator</vt:lpstr>
      <vt:lpstr>Introduction</vt:lpstr>
      <vt:lpstr>PowerPoint Presentation</vt:lpstr>
      <vt:lpstr>PowerPoint Presentation</vt:lpstr>
      <vt:lpstr>Design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Vineeth Bhat</cp:lastModifiedBy>
  <cp:revision>60</cp:revision>
  <dcterms:created xsi:type="dcterms:W3CDTF">2019-10-24T12:19:51Z</dcterms:created>
  <dcterms:modified xsi:type="dcterms:W3CDTF">2020-06-29T19:15:40Z</dcterms:modified>
</cp:coreProperties>
</file>