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9"/>
  </p:notesMasterIdLst>
  <p:sldIdLst>
    <p:sldId id="256" r:id="rId2"/>
    <p:sldId id="258" r:id="rId3"/>
    <p:sldId id="261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DAC16-DA02-F847-8D55-44345BC3D9A5}" type="datetimeFigureOut">
              <a:rPr lang="de-DE" smtClean="0"/>
              <a:t>15.05.20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C40D-A5FA-9D41-B261-246A7ED062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C8B8-B73E-8B47-9E48-221C3F590C28}" type="datetime1">
              <a:rPr lang="de-DE" smtClean="0"/>
              <a:t>15.05.20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7B03-4513-A141-9022-E9824DCBB0A0}" type="datetime1">
              <a:rPr lang="de-DE" smtClean="0"/>
              <a:t>15.05.20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8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4724-919D-3A48-917F-8917AAF14B3A}" type="datetime1">
              <a:rPr lang="de-DE" smtClean="0"/>
              <a:t>15.05.20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8D32-BB74-954F-ACFF-87E57C5AC28A}" type="datetime1">
              <a:rPr lang="de-DE" smtClean="0"/>
              <a:t>15.05.20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4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6CB-6BB4-DA4C-B48D-169919057F8A}" type="datetime1">
              <a:rPr lang="de-DE" smtClean="0"/>
              <a:t>15.05.20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E61A-5631-AE44-8294-14E7692462B8}" type="datetime1">
              <a:rPr lang="de-DE" smtClean="0"/>
              <a:t>15.05.20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9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1EFC-DD41-024F-AF86-EE6616483216}" type="datetime1">
              <a:rPr lang="de-DE" smtClean="0"/>
              <a:t>15.05.20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4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41C9-2726-8849-B1B3-1ACF09CA1DD5}" type="datetime1">
              <a:rPr lang="de-DE" smtClean="0"/>
              <a:t>15.05.20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452A-2813-4646-AD19-8C4B9CDAB8F3}" type="datetime1">
              <a:rPr lang="de-DE" smtClean="0"/>
              <a:t>15.05.20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4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0A40-5018-E844-AE4D-A04427B8A67D}" type="datetime1">
              <a:rPr lang="de-DE" smtClean="0"/>
              <a:t>15.05.20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0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F23-CD56-C845-9F00-3DA42EF60425}" type="datetime1">
              <a:rPr lang="de-DE" smtClean="0"/>
              <a:t>15.05.20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9D19"/>
            </a:gs>
            <a:gs pos="100000">
              <a:schemeClr val="accent6"/>
            </a:gs>
            <a:gs pos="100000">
              <a:schemeClr val="accent6"/>
            </a:gs>
            <a:gs pos="93000">
              <a:schemeClr val="bg1"/>
            </a:gs>
            <a:gs pos="100000">
              <a:schemeClr val="accent6"/>
            </a:gs>
            <a:gs pos="100000">
              <a:schemeClr val="accent6"/>
            </a:gs>
            <a:gs pos="100000">
              <a:schemeClr val="accent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BEBC-F268-6843-9BFF-885A5F68C54F}" type="datetime1">
              <a:rPr lang="de-DE" smtClean="0"/>
              <a:t>15.05.20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8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BA6C-EBAC-6C47-B1DE-F6EF0864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1687"/>
          </a:xfrm>
        </p:spPr>
        <p:txBody>
          <a:bodyPr>
            <a:noAutofit/>
          </a:bodyPr>
          <a:lstStyle/>
          <a:p>
            <a:r>
              <a:rPr lang="en-US" sz="4600" b="1" dirty="0"/>
              <a:t>Scheduling</a:t>
            </a:r>
            <a:r>
              <a:rPr lang="de-DE" sz="4600" b="1" dirty="0"/>
              <a:t>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83E6-CDAE-8E42-9BB0-590F9A79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378" y="2291787"/>
            <a:ext cx="10637134" cy="3078866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By</a:t>
            </a:r>
            <a:r>
              <a:rPr lang="de-DE" dirty="0"/>
              <a:t>,</a:t>
            </a:r>
          </a:p>
          <a:p>
            <a:r>
              <a:rPr lang="de-DE" dirty="0" err="1"/>
              <a:t>Jathin</a:t>
            </a:r>
            <a:r>
              <a:rPr lang="de-DE" dirty="0"/>
              <a:t> </a:t>
            </a:r>
            <a:r>
              <a:rPr lang="de-DE" dirty="0" err="1"/>
              <a:t>Sreenivas</a:t>
            </a:r>
            <a:endParaRPr lang="de-DE" dirty="0"/>
          </a:p>
          <a:p>
            <a:r>
              <a:rPr lang="de-DE" dirty="0"/>
              <a:t>Vineeth </a:t>
            </a:r>
            <a:r>
              <a:rPr lang="de-DE" dirty="0" err="1"/>
              <a:t>Bhat</a:t>
            </a:r>
            <a:endParaRPr lang="de-D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9160A8F-2361-E442-90FE-1BD44AA6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5D32BAB-90E4-BC46-9987-1635EFED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9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Scheduling is the decision on how the processes are assigned to run on available CPU(s). The objective of this project is to design and implement a simulator for real-time scheduling algorithms and display the behavior of such algorithms based on predefined task set. The following algorithms can be simulated: .....</a:t>
            </a:r>
          </a:p>
          <a:p>
            <a:r>
              <a:rPr lang="en-US" dirty="0"/>
              <a:t>V- model (Confirm with professor)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2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5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363"/>
            <a:ext cx="10515600" cy="5054600"/>
          </a:xfrm>
        </p:spPr>
        <p:txBody>
          <a:bodyPr/>
          <a:lstStyle/>
          <a:p>
            <a:r>
              <a:rPr lang="en-US" dirty="0"/>
              <a:t>The simulator includes the following:</a:t>
            </a:r>
          </a:p>
          <a:p>
            <a:pPr lvl="1"/>
            <a:r>
              <a:rPr lang="en-US" dirty="0"/>
              <a:t>Multiple forms of input(.txt, .csv, .</a:t>
            </a:r>
            <a:r>
              <a:rPr lang="en-US" dirty="0" err="1"/>
              <a:t>xls</a:t>
            </a:r>
            <a:r>
              <a:rPr lang="en-US" dirty="0"/>
              <a:t> and via on screen input)</a:t>
            </a:r>
          </a:p>
          <a:p>
            <a:pPr lvl="1"/>
            <a:r>
              <a:rPr lang="en-US" dirty="0"/>
              <a:t>Output in the form of graphical representation and numerical data</a:t>
            </a:r>
          </a:p>
          <a:p>
            <a:pPr lvl="1"/>
            <a:r>
              <a:rPr lang="en-US" dirty="0"/>
              <a:t>Option to choose the desired scheduling algorithm for simulation</a:t>
            </a:r>
          </a:p>
          <a:p>
            <a:pPr lvl="1"/>
            <a:r>
              <a:rPr lang="en-US" dirty="0"/>
              <a:t>Compare output of multiple algorithms</a:t>
            </a:r>
          </a:p>
          <a:p>
            <a:r>
              <a:rPr lang="en-US" dirty="0"/>
              <a:t>Technologies Used: Django Framework.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3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7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3D77-B993-594A-BBAF-477AD1BC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03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Design:</a:t>
            </a:r>
          </a:p>
        </p:txBody>
      </p:sp>
      <p:pic>
        <p:nvPicPr>
          <p:cNvPr id="6" name="Content Placeholder 5" descr="A picture containing flower&#10;&#10;Description automatically generated">
            <a:extLst>
              <a:ext uri="{FF2B5EF4-FFF2-40B4-BE49-F238E27FC236}">
                <a16:creationId xmlns:a16="http://schemas.microsoft.com/office/drawing/2014/main" id="{474AC406-DB2E-0A4D-B195-6E7AA9C2E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62" y="2326828"/>
            <a:ext cx="6235700" cy="3238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043BE-6662-3443-AE6C-6BB8C578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4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DB151-BE42-984A-AF67-73FF9A96CF51}"/>
              </a:ext>
            </a:extLst>
          </p:cNvPr>
          <p:cNvSpPr txBox="1"/>
          <p:nvPr/>
        </p:nvSpPr>
        <p:spPr>
          <a:xfrm>
            <a:off x="409591" y="849500"/>
            <a:ext cx="7213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The simulator design is based on the MVC architecture, i.e., the algorithms are decoupled from the UI so any further algorithms can be implemented without changing the structure.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C9046-73CE-3C49-B595-E7045FF7F857}"/>
              </a:ext>
            </a:extLst>
          </p:cNvPr>
          <p:cNvSpPr txBox="1"/>
          <p:nvPr/>
        </p:nvSpPr>
        <p:spPr>
          <a:xfrm>
            <a:off x="7240772" y="2062716"/>
            <a:ext cx="4561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Model: Defines the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Views: Graphical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Controller: Redirects the request to the model </a:t>
            </a:r>
          </a:p>
        </p:txBody>
      </p:sp>
    </p:spTree>
    <p:extLst>
      <p:ext uri="{BB962C8B-B14F-4D97-AF65-F5344CB8AC3E}">
        <p14:creationId xmlns:p14="http://schemas.microsoft.com/office/powerpoint/2010/main" val="171371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</a:t>
            </a:r>
            <a:r>
              <a:rPr lang="en-GB" dirty="0"/>
              <a:t>intermediate project report Assignment: </a:t>
            </a:r>
          </a:p>
          <a:p>
            <a:pPr lvl="1"/>
            <a:r>
              <a:rPr lang="en-GB" dirty="0"/>
              <a:t>Architecture Design completed</a:t>
            </a:r>
          </a:p>
          <a:p>
            <a:pPr lvl="1"/>
            <a:r>
              <a:rPr lang="en-GB" dirty="0"/>
              <a:t>Framework Skeleton </a:t>
            </a:r>
          </a:p>
          <a:p>
            <a:pPr lvl="1"/>
            <a:r>
              <a:rPr lang="en-GB" dirty="0"/>
              <a:t>2 algorithms </a:t>
            </a:r>
          </a:p>
          <a:p>
            <a:pPr lvl="1"/>
            <a:r>
              <a:rPr lang="en-GB" dirty="0"/>
              <a:t>Basic UI</a:t>
            </a:r>
          </a:p>
          <a:p>
            <a:r>
              <a:rPr lang="en-GB" dirty="0"/>
              <a:t>Next two weeks(23</a:t>
            </a:r>
            <a:r>
              <a:rPr lang="en-GB" baseline="30000" dirty="0"/>
              <a:t>rd</a:t>
            </a:r>
            <a:r>
              <a:rPr lang="en-GB" dirty="0"/>
              <a:t> June):</a:t>
            </a:r>
          </a:p>
          <a:p>
            <a:pPr lvl="1"/>
            <a:r>
              <a:rPr lang="en-GB" dirty="0"/>
              <a:t>Complete UI</a:t>
            </a:r>
          </a:p>
          <a:p>
            <a:pPr lvl="1"/>
            <a:r>
              <a:rPr lang="en-GB" dirty="0"/>
              <a:t>Remaining 2 algorithms</a:t>
            </a:r>
          </a:p>
          <a:p>
            <a:pPr lvl="1"/>
            <a:r>
              <a:rPr lang="en-GB" dirty="0"/>
              <a:t>Complete Project submission</a:t>
            </a:r>
          </a:p>
          <a:p>
            <a:r>
              <a:rPr lang="en-GB" dirty="0"/>
              <a:t>By next stage:</a:t>
            </a:r>
          </a:p>
          <a:p>
            <a:pPr lvl="1"/>
            <a:r>
              <a:rPr lang="en-GB" dirty="0"/>
              <a:t>Report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5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0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6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6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Individual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Architecture</a:t>
            </a:r>
          </a:p>
          <a:p>
            <a:r>
              <a:rPr lang="en-US" dirty="0"/>
              <a:t>Each 2 algorithms.</a:t>
            </a:r>
          </a:p>
          <a:p>
            <a:r>
              <a:rPr lang="en-US" dirty="0"/>
              <a:t>UI -  Common split(</a:t>
            </a:r>
            <a:r>
              <a:rPr lang="en-US" dirty="0" err="1"/>
              <a:t>Parallely</a:t>
            </a:r>
            <a:r>
              <a:rPr lang="en-US" dirty="0"/>
              <a:t>)</a:t>
            </a:r>
          </a:p>
          <a:p>
            <a:r>
              <a:rPr lang="en-US" dirty="0"/>
              <a:t>Report(Based on what one has implemented)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7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9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249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Scheduling Simulator</vt:lpstr>
      <vt:lpstr>Project Introduction</vt:lpstr>
      <vt:lpstr>PowerPoint Presentation</vt:lpstr>
      <vt:lpstr>Design:</vt:lpstr>
      <vt:lpstr>Project Plan</vt:lpstr>
      <vt:lpstr>Project Plan</vt:lpstr>
      <vt:lpstr>Individual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Engineering</dc:title>
  <dc:creator>Microsoft Office User</dc:creator>
  <cp:lastModifiedBy>Jathin sreenivas</cp:lastModifiedBy>
  <cp:revision>30</cp:revision>
  <dcterms:created xsi:type="dcterms:W3CDTF">2019-10-24T12:19:51Z</dcterms:created>
  <dcterms:modified xsi:type="dcterms:W3CDTF">2020-05-15T22:03:30Z</dcterms:modified>
</cp:coreProperties>
</file>