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13.05.20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13.05.20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13.05.20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13.05.20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13.05.20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13.05.20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13.05.20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13.05.20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13.05.20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13.05.20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13.05.20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13.05.20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13.05.20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1687"/>
          </a:xfrm>
        </p:spPr>
        <p:txBody>
          <a:bodyPr>
            <a:noAutofit/>
          </a:bodyPr>
          <a:lstStyle/>
          <a:p>
            <a:r>
              <a:rPr lang="en-US" sz="4600" b="1" dirty="0"/>
              <a:t>Scheduling</a:t>
            </a:r>
            <a:r>
              <a:rPr lang="de-DE" sz="4600" b="1" dirty="0"/>
              <a:t>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,</a:t>
            </a:r>
          </a:p>
          <a:p>
            <a:r>
              <a:rPr lang="de-DE" dirty="0" err="1"/>
              <a:t>Jathin</a:t>
            </a:r>
            <a:r>
              <a:rPr lang="de-DE" dirty="0"/>
              <a:t> </a:t>
            </a:r>
            <a:r>
              <a:rPr lang="de-DE" dirty="0" err="1"/>
              <a:t>Sreenivas</a:t>
            </a:r>
            <a:endParaRPr lang="de-DE" dirty="0"/>
          </a:p>
          <a:p>
            <a:r>
              <a:rPr lang="de-DE" dirty="0"/>
              <a:t>Vineeth </a:t>
            </a:r>
            <a:r>
              <a:rPr lang="de-DE" dirty="0" err="1"/>
              <a:t>Bhat</a:t>
            </a:r>
            <a:endParaRPr lang="de-D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Design and Implementation(Real time aspects) - MVC</a:t>
            </a:r>
          </a:p>
          <a:p>
            <a:r>
              <a:rPr lang="en-US" dirty="0"/>
              <a:t>Features(Graphical view, multiple algorithms, timeline execution, types of input and output) 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V- model (Confirm with professor)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7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GB" dirty="0"/>
              <a:t>intermediate project report Assignment: </a:t>
            </a:r>
          </a:p>
          <a:p>
            <a:pPr lvl="1"/>
            <a:r>
              <a:rPr lang="en-GB" dirty="0"/>
              <a:t>Architecture Design completed</a:t>
            </a:r>
          </a:p>
          <a:p>
            <a:pPr lvl="1"/>
            <a:r>
              <a:rPr lang="en-GB" dirty="0"/>
              <a:t>Framework Skeleton </a:t>
            </a:r>
          </a:p>
          <a:p>
            <a:pPr lvl="1"/>
            <a:r>
              <a:rPr lang="en-GB" dirty="0"/>
              <a:t>2 algorithms </a:t>
            </a:r>
          </a:p>
          <a:p>
            <a:pPr lvl="1"/>
            <a:r>
              <a:rPr lang="en-GB" dirty="0"/>
              <a:t>Basic UI</a:t>
            </a:r>
          </a:p>
          <a:p>
            <a:r>
              <a:rPr lang="en-GB" dirty="0"/>
              <a:t>Next two weeks(23</a:t>
            </a:r>
            <a:r>
              <a:rPr lang="en-GB" baseline="30000" dirty="0"/>
              <a:t>rd</a:t>
            </a:r>
            <a:r>
              <a:rPr lang="en-GB" dirty="0"/>
              <a:t> June):</a:t>
            </a:r>
          </a:p>
          <a:p>
            <a:pPr lvl="1"/>
            <a:r>
              <a:rPr lang="en-GB" dirty="0"/>
              <a:t>Complete UI</a:t>
            </a:r>
          </a:p>
          <a:p>
            <a:pPr lvl="1"/>
            <a:r>
              <a:rPr lang="en-GB" dirty="0"/>
              <a:t>Remaining 2 algorithms</a:t>
            </a:r>
          </a:p>
          <a:p>
            <a:pPr lvl="1"/>
            <a:r>
              <a:rPr lang="en-GB" dirty="0"/>
              <a:t>Complete Project submission</a:t>
            </a:r>
          </a:p>
          <a:p>
            <a:r>
              <a:rPr lang="en-GB" dirty="0"/>
              <a:t>By next stage:</a:t>
            </a:r>
          </a:p>
          <a:p>
            <a:pPr lvl="1"/>
            <a:r>
              <a:rPr lang="en-GB" dirty="0"/>
              <a:t>Report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0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5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6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Individual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Architecture</a:t>
            </a:r>
          </a:p>
          <a:p>
            <a:r>
              <a:rPr lang="en-US" dirty="0"/>
              <a:t>Each 2 algorithms.</a:t>
            </a:r>
          </a:p>
          <a:p>
            <a:r>
              <a:rPr lang="en-US" dirty="0"/>
              <a:t>UI -  Common split(</a:t>
            </a:r>
            <a:r>
              <a:rPr lang="en-US" dirty="0" err="1"/>
              <a:t>Parallely</a:t>
            </a:r>
            <a:r>
              <a:rPr lang="en-US" dirty="0"/>
              <a:t>)</a:t>
            </a:r>
          </a:p>
          <a:p>
            <a:r>
              <a:rPr lang="en-US" dirty="0"/>
              <a:t>Report(Based on what one has implemented)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9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119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Scheduling Simulator</vt:lpstr>
      <vt:lpstr>Project Description</vt:lpstr>
      <vt:lpstr>Project Description</vt:lpstr>
      <vt:lpstr>Project Plan</vt:lpstr>
      <vt:lpstr>Project Plan</vt:lpstr>
      <vt:lpstr>Individual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Jathin sreenivas</cp:lastModifiedBy>
  <cp:revision>24</cp:revision>
  <dcterms:created xsi:type="dcterms:W3CDTF">2019-10-24T12:19:51Z</dcterms:created>
  <dcterms:modified xsi:type="dcterms:W3CDTF">2020-05-13T19:47:27Z</dcterms:modified>
</cp:coreProperties>
</file>