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60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5C11C4D-705C-4B1F-A762-5D3B1A260D60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51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09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826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9610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599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614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269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125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79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82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23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37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42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36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8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89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11C4D-705C-4B1F-A762-5D3B1A260D60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205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5694-3DEC-64F4-1FCC-4E5DDB38C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2961563"/>
            <a:ext cx="8915399" cy="934874"/>
          </a:xfrm>
        </p:spPr>
        <p:txBody>
          <a:bodyPr>
            <a:noAutofit/>
          </a:bodyPr>
          <a:lstStyle/>
          <a:p>
            <a:pPr algn="ctr"/>
            <a:r>
              <a:rPr lang="en-US" b="1" i="0" u="none" strike="noStrike" dirty="0">
                <a:solidFill>
                  <a:schemeClr val="bg1"/>
                </a:solidFill>
                <a:effectLst/>
              </a:rPr>
              <a:t>Northwind Traders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283A9E-8241-332C-1954-477A421B4DCF}"/>
              </a:ext>
            </a:extLst>
          </p:cNvPr>
          <p:cNvSpPr txBox="1"/>
          <p:nvPr/>
        </p:nvSpPr>
        <p:spPr>
          <a:xfrm>
            <a:off x="8379501" y="5576341"/>
            <a:ext cx="3260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gency FB" panose="020B0503020202020204" pitchFamily="34" charset="0"/>
              </a:rPr>
              <a:t> - Vidya Sathiaseelan</a:t>
            </a:r>
          </a:p>
        </p:txBody>
      </p:sp>
    </p:spTree>
    <p:extLst>
      <p:ext uri="{BB962C8B-B14F-4D97-AF65-F5344CB8AC3E}">
        <p14:creationId xmlns:p14="http://schemas.microsoft.com/office/powerpoint/2010/main" val="199991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CA7C7-964B-36DB-186A-667F6AB8E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6AF6-196A-6FC5-09B2-674389CF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354" y="135395"/>
            <a:ext cx="9905998" cy="1478570"/>
          </a:xfrm>
        </p:spPr>
        <p:txBody>
          <a:bodyPr/>
          <a:lstStyle/>
          <a:p>
            <a:r>
              <a:rPr lang="en-IN" dirty="0"/>
              <a:t>Customer and Employees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93368-E62D-AC14-7052-BF0CEB8D7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20" y="1613965"/>
            <a:ext cx="5586411" cy="4507625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Highest base of customers are in USA</a:t>
            </a:r>
          </a:p>
          <a:p>
            <a:pPr lvl="1"/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Have to concentrate to grow the customer base in other countries for sales growth</a:t>
            </a:r>
          </a:p>
          <a:p>
            <a:pPr lvl="1"/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Have to get the feedback and maintain the service quality to retain the customer base.</a:t>
            </a:r>
          </a:p>
          <a:p>
            <a:pPr lvl="1"/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Have to increase the employee base in other countries as only in USA and UK employees are present.</a:t>
            </a:r>
          </a:p>
          <a:p>
            <a:pPr lvl="1"/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Increase in employee base will increase the higher performance in service provided to the customers.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3990F-55FD-5C48-EBE1-02EB98013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38897"/>
            <a:ext cx="5430242" cy="479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8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20299-8952-DC2D-46AE-E7BDDF1D7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ED78-2F44-45DC-86D7-A8252851A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88734"/>
            <a:ext cx="9905998" cy="1478570"/>
          </a:xfrm>
        </p:spPr>
        <p:txBody>
          <a:bodyPr/>
          <a:lstStyle/>
          <a:p>
            <a:r>
              <a:rPr lang="en-IN" dirty="0"/>
              <a:t>Products and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9DF27-FCD7-E998-FB98-2BDA7A2F0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81" y="1650900"/>
            <a:ext cx="6198533" cy="4408642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Beverages sells the most and Grains and cereals sells the most least.</a:t>
            </a:r>
          </a:p>
          <a:p>
            <a:pPr lvl="1"/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Since grains and cereals are essential needs if the quality and types of products are increased the sales can also be increased.</a:t>
            </a:r>
          </a:p>
          <a:p>
            <a:pPr lvl="1"/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importance to the factors that makes the sales low on some category and announcing some offers to the products that are not sold will increase the sales. </a:t>
            </a:r>
          </a:p>
          <a:p>
            <a:pPr lvl="1"/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Maintaining the inventory stocks on the well performing products are also important.</a:t>
            </a:r>
          </a:p>
          <a:p>
            <a:pPr lvl="1"/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If the discontinued items has some stocks left, clearance sale announcement would help in clearing the stocks.</a:t>
            </a:r>
          </a:p>
          <a:p>
            <a:pPr lvl="1"/>
            <a:endParaRPr lang="en-IN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468191-5955-CE2D-70F9-67E3C311E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114" y="1537166"/>
            <a:ext cx="5290504" cy="432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3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564F34-4E62-3B53-A0AC-F716437DF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1137-0E49-4A6D-CAFE-997F2237F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IN" dirty="0"/>
              <a:t>Orders and Order Items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D45211-A87C-EFE5-14BA-13FFE4FF39C8}"/>
              </a:ext>
            </a:extLst>
          </p:cNvPr>
          <p:cNvSpPr txBox="1">
            <a:spLocks/>
          </p:cNvSpPr>
          <p:nvPr/>
        </p:nvSpPr>
        <p:spPr>
          <a:xfrm>
            <a:off x="5921830" y="1941185"/>
            <a:ext cx="6037942" cy="4416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IN" sz="2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8C05E4-25C1-BE01-5600-5795829B2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239" y="1941185"/>
            <a:ext cx="6198533" cy="4408642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IN" sz="2400" dirty="0"/>
              <a:t>USA and Germany performs well in the sales. </a:t>
            </a:r>
          </a:p>
          <a:p>
            <a:pPr lvl="1"/>
            <a:r>
              <a:rPr lang="en-IN" sz="2400" dirty="0"/>
              <a:t>Poland is the least performing country have to increase the offers and bringing products suitable for those areas will increase the market in these areas.</a:t>
            </a:r>
          </a:p>
          <a:p>
            <a:pPr lvl="1"/>
            <a:r>
              <a:rPr lang="en-IN" sz="2400" dirty="0"/>
              <a:t>Have to get feedback about the products and its quality which helps in finding out the lagging areas as the sales has been fallen from 2014.</a:t>
            </a:r>
          </a:p>
          <a:p>
            <a:pPr lvl="1"/>
            <a:r>
              <a:rPr lang="en-IN" sz="2400" dirty="0"/>
              <a:t>Have to concentrate more on </a:t>
            </a:r>
            <a:r>
              <a:rPr lang="en-IN" sz="2400" dirty="0" err="1"/>
              <a:t>european</a:t>
            </a:r>
            <a:r>
              <a:rPr lang="en-IN" sz="2400" dirty="0"/>
              <a:t> countries as the sales and customer dense in low in these areas.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27F73-F4DE-7256-AD8C-FC30A3BDB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76" y="2032793"/>
            <a:ext cx="5652331" cy="395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35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285B38-05CA-0380-7AF5-1D636C7E9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7F6A4-9D25-D11B-CFCF-329467AA0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1200"/>
            <a:ext cx="9905998" cy="1478570"/>
          </a:xfrm>
        </p:spPr>
        <p:txBody>
          <a:bodyPr>
            <a:normAutofit/>
          </a:bodyPr>
          <a:lstStyle/>
          <a:p>
            <a:r>
              <a:rPr lang="en-IN" dirty="0"/>
              <a:t>Shippers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99A506-B1E9-CBCA-C355-1094E6B433C2}"/>
              </a:ext>
            </a:extLst>
          </p:cNvPr>
          <p:cNvSpPr txBox="1">
            <a:spLocks/>
          </p:cNvSpPr>
          <p:nvPr/>
        </p:nvSpPr>
        <p:spPr>
          <a:xfrm>
            <a:off x="5921830" y="1941185"/>
            <a:ext cx="6037942" cy="4416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IN" sz="2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C408EEA-9AD4-5C38-22AC-8F2DC5DAF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239" y="1755257"/>
            <a:ext cx="6198533" cy="4408642"/>
          </a:xfrm>
        </p:spPr>
        <p:txBody>
          <a:bodyPr>
            <a:normAutofit/>
          </a:bodyPr>
          <a:lstStyle/>
          <a:p>
            <a:pPr lvl="1"/>
            <a:r>
              <a:rPr lang="en-IN" sz="2400" dirty="0"/>
              <a:t>United Package is performing well in shipping the orders.</a:t>
            </a:r>
          </a:p>
          <a:p>
            <a:pPr lvl="1"/>
            <a:r>
              <a:rPr lang="en-IN" sz="2400" dirty="0"/>
              <a:t>Also have some delays in shipping the orders which may affect the sales</a:t>
            </a:r>
          </a:p>
          <a:p>
            <a:pPr lvl="1"/>
            <a:r>
              <a:rPr lang="en-IN" sz="2400" dirty="0"/>
              <a:t>Constantly checking the shipping rates and tracking the performance is essential.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DE25B-68C4-6988-FDA0-BF82419C0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42" y="1755257"/>
            <a:ext cx="5547558" cy="421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0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387</TotalTime>
  <Words>301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Agency FB</vt:lpstr>
      <vt:lpstr>Arial</vt:lpstr>
      <vt:lpstr>Tw Cen MT</vt:lpstr>
      <vt:lpstr>Circuit</vt:lpstr>
      <vt:lpstr>Northwind Traders</vt:lpstr>
      <vt:lpstr>Customer and Employees</vt:lpstr>
      <vt:lpstr>Products and categories</vt:lpstr>
      <vt:lpstr>Orders and Order Items</vt:lpstr>
      <vt:lpstr>Shippers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Vidya Sathiaseelan</dc:creator>
  <cp:lastModifiedBy>vidyaelangovan96@gmail.com</cp:lastModifiedBy>
  <cp:revision>27</cp:revision>
  <dcterms:created xsi:type="dcterms:W3CDTF">2024-11-19T11:27:53Z</dcterms:created>
  <dcterms:modified xsi:type="dcterms:W3CDTF">2025-02-07T10:51:42Z</dcterms:modified>
</cp:coreProperties>
</file>