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5C11C4D-705C-4B1F-A762-5D3B1A260D60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450587D-31AF-4FE4-A7DF-5CE9E3A84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514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1C4D-705C-4B1F-A762-5D3B1A260D60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0587D-31AF-4FE4-A7DF-5CE9E3A84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092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1C4D-705C-4B1F-A762-5D3B1A260D60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0587D-31AF-4FE4-A7DF-5CE9E3A84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826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1C4D-705C-4B1F-A762-5D3B1A260D60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0587D-31AF-4FE4-A7DF-5CE9E3A841B6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9610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1C4D-705C-4B1F-A762-5D3B1A260D60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0587D-31AF-4FE4-A7DF-5CE9E3A84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599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1C4D-705C-4B1F-A762-5D3B1A260D60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0587D-31AF-4FE4-A7DF-5CE9E3A84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614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1C4D-705C-4B1F-A762-5D3B1A260D60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0587D-31AF-4FE4-A7DF-5CE9E3A84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269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1C4D-705C-4B1F-A762-5D3B1A260D60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0587D-31AF-4FE4-A7DF-5CE9E3A84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1253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1C4D-705C-4B1F-A762-5D3B1A260D60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0587D-31AF-4FE4-A7DF-5CE9E3A84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79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1C4D-705C-4B1F-A762-5D3B1A260D60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0587D-31AF-4FE4-A7DF-5CE9E3A84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82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1C4D-705C-4B1F-A762-5D3B1A260D60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0587D-31AF-4FE4-A7DF-5CE9E3A84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238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1C4D-705C-4B1F-A762-5D3B1A260D60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0587D-31AF-4FE4-A7DF-5CE9E3A84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1C4D-705C-4B1F-A762-5D3B1A260D60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0587D-31AF-4FE4-A7DF-5CE9E3A84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371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1C4D-705C-4B1F-A762-5D3B1A260D60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0587D-31AF-4FE4-A7DF-5CE9E3A84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42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1C4D-705C-4B1F-A762-5D3B1A260D60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0587D-31AF-4FE4-A7DF-5CE9E3A84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36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1C4D-705C-4B1F-A762-5D3B1A260D60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0587D-31AF-4FE4-A7DF-5CE9E3A84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86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1C4D-705C-4B1F-A762-5D3B1A260D60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0587D-31AF-4FE4-A7DF-5CE9E3A84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89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11C4D-705C-4B1F-A762-5D3B1A260D60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0587D-31AF-4FE4-A7DF-5CE9E3A84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2054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A5694-3DEC-64F4-1FCC-4E5DDB38C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9390" y="2297609"/>
            <a:ext cx="8915399" cy="2262781"/>
          </a:xfrm>
        </p:spPr>
        <p:txBody>
          <a:bodyPr>
            <a:noAutofit/>
          </a:bodyPr>
          <a:lstStyle/>
          <a:p>
            <a:r>
              <a:rPr lang="en-US" b="1" i="0" u="none" strike="noStrike" dirty="0" err="1">
                <a:effectLst/>
              </a:rPr>
              <a:t>Redbus</a:t>
            </a:r>
            <a:r>
              <a:rPr lang="en-US" b="1" i="0" u="none" strike="noStrike" dirty="0">
                <a:effectLst/>
              </a:rPr>
              <a:t> Data Scraping with Selenium &amp; Dynamic Filtering using </a:t>
            </a:r>
            <a:r>
              <a:rPr lang="en-US" b="1" i="0" u="none" strike="noStrike" dirty="0" err="1">
                <a:effectLst/>
              </a:rPr>
              <a:t>Streamlit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283A9E-8241-332C-1954-477A421B4DCF}"/>
              </a:ext>
            </a:extLst>
          </p:cNvPr>
          <p:cNvSpPr txBox="1"/>
          <p:nvPr/>
        </p:nvSpPr>
        <p:spPr>
          <a:xfrm>
            <a:off x="8379501" y="5576341"/>
            <a:ext cx="3260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gency FB" panose="020B0503020202020204" pitchFamily="34" charset="0"/>
              </a:rPr>
              <a:t> </a:t>
            </a:r>
            <a:r>
              <a:rPr lang="en-IN" sz="2800" dirty="0">
                <a:solidFill>
                  <a:schemeClr val="bg1"/>
                </a:solidFill>
                <a:latin typeface="Agency FB" panose="020B0503020202020204" pitchFamily="34" charset="0"/>
              </a:rPr>
              <a:t>-</a:t>
            </a:r>
            <a:r>
              <a:rPr lang="en-IN" sz="2800" dirty="0">
                <a:latin typeface="Agency FB" panose="020B0503020202020204" pitchFamily="34" charset="0"/>
              </a:rPr>
              <a:t> </a:t>
            </a:r>
            <a:r>
              <a:rPr lang="en-IN" sz="2800" dirty="0">
                <a:solidFill>
                  <a:schemeClr val="bg1"/>
                </a:solidFill>
                <a:latin typeface="Agency FB" panose="020B0503020202020204" pitchFamily="34" charset="0"/>
              </a:rPr>
              <a:t>Vidya</a:t>
            </a:r>
            <a:r>
              <a:rPr lang="en-IN" sz="2800" dirty="0">
                <a:latin typeface="Agency FB" panose="020B0503020202020204" pitchFamily="34" charset="0"/>
              </a:rPr>
              <a:t> </a:t>
            </a:r>
            <a:r>
              <a:rPr lang="en-IN" sz="2800" dirty="0">
                <a:solidFill>
                  <a:schemeClr val="bg1"/>
                </a:solidFill>
                <a:latin typeface="Agency FB" panose="020B0503020202020204" pitchFamily="34" charset="0"/>
              </a:rPr>
              <a:t>Sathiaseelan</a:t>
            </a:r>
          </a:p>
        </p:txBody>
      </p:sp>
    </p:spTree>
    <p:extLst>
      <p:ext uri="{BB962C8B-B14F-4D97-AF65-F5344CB8AC3E}">
        <p14:creationId xmlns:p14="http://schemas.microsoft.com/office/powerpoint/2010/main" val="1999917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1CBA-2EF5-AFBF-0B1A-5EB601E61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30237-BFAB-DBD7-7C93-2CAED3AE5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This project aims to learn about </a:t>
            </a: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collecting, analyzing, and visualizing bus travel data. By utilizing Selenium for web scraping, this project automates the extraction of detailed information from </a:t>
            </a:r>
            <a:r>
              <a:rPr lang="en-US" sz="28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Redbus</a:t>
            </a: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including bus routes, schedules, prices, and seat availability. By streamlining data collection and providing powerful tools for data-driven decision-making</a:t>
            </a:r>
            <a:endParaRPr lang="en-IN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253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435C3-1697-A506-9E6E-2AE35A262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88734"/>
            <a:ext cx="9905998" cy="1478570"/>
          </a:xfrm>
        </p:spPr>
        <p:txBody>
          <a:bodyPr/>
          <a:lstStyle/>
          <a:p>
            <a:r>
              <a:rPr lang="en-IN" dirty="0"/>
              <a:t>Approach – Data Scrapping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AB39B-69BC-A0F2-F673-C41859E3D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17404"/>
            <a:ext cx="10850719" cy="4798386"/>
          </a:xfrm>
        </p:spPr>
        <p:txBody>
          <a:bodyPr>
            <a:normAutofit/>
          </a:bodyPr>
          <a:lstStyle/>
          <a:p>
            <a:pPr lvl="1"/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Used Selenium for data scrapping in </a:t>
            </a:r>
            <a:r>
              <a:rPr lang="en-IN" sz="2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redbus</a:t>
            </a:r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webpage</a:t>
            </a:r>
          </a:p>
          <a:p>
            <a:pPr lvl="1"/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Launched the </a:t>
            </a:r>
            <a:r>
              <a:rPr lang="en-IN" sz="2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Redbus</a:t>
            </a:r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website</a:t>
            </a:r>
          </a:p>
          <a:p>
            <a:pPr lvl="1"/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Scrolled to RTC cards section and collected the route details for first 10 state and stored in a list</a:t>
            </a:r>
          </a:p>
          <a:p>
            <a:pPr lvl="1"/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Launched all the route lists and searched for the government bus details [View Buses Button]</a:t>
            </a:r>
          </a:p>
          <a:p>
            <a:pPr lvl="1"/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Scrolled to the end of the page which makes all the bus details available.</a:t>
            </a:r>
          </a:p>
          <a:p>
            <a:pPr lvl="1"/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Scrapped all the bus details like </a:t>
            </a:r>
            <a:r>
              <a:rPr lang="en-IN" sz="2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Bus_Name</a:t>
            </a:r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</a:t>
            </a:r>
            <a:r>
              <a:rPr lang="en-IN" sz="2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Bus_Type</a:t>
            </a:r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</a:t>
            </a:r>
            <a:r>
              <a:rPr lang="en-IN" sz="2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Departing_Time</a:t>
            </a:r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Duration, </a:t>
            </a:r>
            <a:r>
              <a:rPr lang="en-IN" sz="2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Reaching_Time</a:t>
            </a:r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Price, </a:t>
            </a:r>
            <a:r>
              <a:rPr lang="en-IN" sz="2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Star_Rating</a:t>
            </a:r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</a:t>
            </a:r>
            <a:r>
              <a:rPr lang="en-IN" sz="2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Seats_Available</a:t>
            </a:r>
            <a:endParaRPr lang="en-IN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lvl="1"/>
            <a:endParaRPr lang="en-IN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56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CA7C7-964B-36DB-186A-667F6AB8E1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46AF6-196A-6FC5-09B2-674389CFE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88734"/>
            <a:ext cx="9905998" cy="1478570"/>
          </a:xfrm>
        </p:spPr>
        <p:txBody>
          <a:bodyPr/>
          <a:lstStyle/>
          <a:p>
            <a:r>
              <a:rPr lang="en-IN" dirty="0"/>
              <a:t>Approach – Data storing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93368-E62D-AC14-7052-BF0CEB8D7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324" y="1617404"/>
            <a:ext cx="5274377" cy="4798386"/>
          </a:xfrm>
        </p:spPr>
        <p:txBody>
          <a:bodyPr>
            <a:normAutofit/>
          </a:bodyPr>
          <a:lstStyle/>
          <a:p>
            <a:pPr lvl="1"/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Stored all the scrapped data into a .CSV file.</a:t>
            </a:r>
          </a:p>
          <a:p>
            <a:pPr lvl="1"/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Created table called “BUS_ROUTES” inside the REDBUS database in MySQL with following description where ID column is auto increment primary key column.</a:t>
            </a:r>
          </a:p>
          <a:p>
            <a:pPr lvl="1"/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Used Python – MySQL  connection and transferred all the data in .CSV file to MySQL.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7A66CE-AA92-E64B-E3F3-C9CA70862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044" y="1617404"/>
            <a:ext cx="4057451" cy="445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484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020299-8952-DC2D-46AE-E7BDDF1D7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4ED78-2F44-45DC-86D7-A8252851A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88734"/>
            <a:ext cx="9905998" cy="1478570"/>
          </a:xfrm>
        </p:spPr>
        <p:txBody>
          <a:bodyPr/>
          <a:lstStyle/>
          <a:p>
            <a:r>
              <a:rPr lang="en-IN" dirty="0"/>
              <a:t>Approach – Data Analysis/filtering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9DF27-FCD7-E998-FB98-2BDA7A2F0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324" y="1617404"/>
            <a:ext cx="9426653" cy="4408642"/>
          </a:xfrm>
        </p:spPr>
        <p:txBody>
          <a:bodyPr>
            <a:normAutofit/>
          </a:bodyPr>
          <a:lstStyle/>
          <a:p>
            <a:pPr lvl="1"/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Created a </a:t>
            </a:r>
            <a:r>
              <a:rPr lang="en-IN" sz="2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Streamlit</a:t>
            </a:r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application as shown in the picture for data analysis and filtering.</a:t>
            </a:r>
          </a:p>
          <a:p>
            <a:pPr lvl="1"/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Connected the </a:t>
            </a:r>
            <a:r>
              <a:rPr lang="en-IN" sz="2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Streamlit</a:t>
            </a:r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application with MySQL and retrieved all the data from BUS_ROUTES table and stored in a </a:t>
            </a:r>
            <a:r>
              <a:rPr lang="en-IN" sz="2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dataframe</a:t>
            </a:r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IN" sz="2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df</a:t>
            </a:r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  <a:p>
            <a:pPr lvl="1"/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Used different kinds of elements for user interactive filtering. </a:t>
            </a:r>
          </a:p>
          <a:p>
            <a:pPr lvl="1"/>
            <a:r>
              <a:rPr lang="en-IN" sz="2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Selectbox</a:t>
            </a:r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Radio button, Slider, </a:t>
            </a:r>
            <a:r>
              <a:rPr lang="en-IN" sz="2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Time_input</a:t>
            </a:r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</a:t>
            </a:r>
            <a:r>
              <a:rPr lang="en-IN" sz="2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Number_input</a:t>
            </a:r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Pagination, </a:t>
            </a:r>
            <a:r>
              <a:rPr lang="en-IN" sz="2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Dataframe</a:t>
            </a:r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image</a:t>
            </a:r>
          </a:p>
          <a:p>
            <a:pPr lvl="1"/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Each elements filters the required data from the </a:t>
            </a:r>
            <a:r>
              <a:rPr lang="en-IN" sz="2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dataframe</a:t>
            </a:r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and consolidated data is displayed in a table format.</a:t>
            </a:r>
          </a:p>
        </p:txBody>
      </p:sp>
    </p:spTree>
    <p:extLst>
      <p:ext uri="{BB962C8B-B14F-4D97-AF65-F5344CB8AC3E}">
        <p14:creationId xmlns:p14="http://schemas.microsoft.com/office/powerpoint/2010/main" val="2260539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D50C91-3A78-B937-62EE-0FA7B4C50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835" y="1482564"/>
            <a:ext cx="9248330" cy="499528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2B3A01B-0277-9CA0-CDE4-317A01CF4B6E}"/>
              </a:ext>
            </a:extLst>
          </p:cNvPr>
          <p:cNvSpPr txBox="1">
            <a:spLocks/>
          </p:cNvSpPr>
          <p:nvPr/>
        </p:nvSpPr>
        <p:spPr>
          <a:xfrm>
            <a:off x="1143001" y="557095"/>
            <a:ext cx="9905998" cy="9254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Created </a:t>
            </a:r>
            <a:r>
              <a:rPr lang="en-IN" dirty="0" err="1"/>
              <a:t>Streamlit</a:t>
            </a:r>
            <a:r>
              <a:rPr lang="en-IN" dirty="0"/>
              <a:t> Application</a:t>
            </a:r>
          </a:p>
        </p:txBody>
      </p:sp>
    </p:spTree>
    <p:extLst>
      <p:ext uri="{BB962C8B-B14F-4D97-AF65-F5344CB8AC3E}">
        <p14:creationId xmlns:p14="http://schemas.microsoft.com/office/powerpoint/2010/main" val="267285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85B1A-18F1-296E-9C58-D97B92B4C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8FADAC-B985-E6C1-B33F-E0DD99F75A06}"/>
              </a:ext>
            </a:extLst>
          </p:cNvPr>
          <p:cNvSpPr txBox="1">
            <a:spLocks/>
          </p:cNvSpPr>
          <p:nvPr/>
        </p:nvSpPr>
        <p:spPr>
          <a:xfrm>
            <a:off x="1143001" y="557095"/>
            <a:ext cx="9905998" cy="9254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Learnings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3FB8BA7-4E1E-1FE1-365B-432352362029}"/>
              </a:ext>
            </a:extLst>
          </p:cNvPr>
          <p:cNvSpPr txBox="1">
            <a:spLocks/>
          </p:cNvSpPr>
          <p:nvPr/>
        </p:nvSpPr>
        <p:spPr>
          <a:xfrm>
            <a:off x="1261334" y="1482563"/>
            <a:ext cx="9905998" cy="497819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IN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Selenium installation, </a:t>
            </a:r>
            <a:r>
              <a:rPr lang="en-IN" sz="28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Webdrivers</a:t>
            </a:r>
            <a:r>
              <a:rPr lang="en-IN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waits, Elements, Locators, Finders, Interactions, Handling Exceptions.</a:t>
            </a:r>
          </a:p>
          <a:p>
            <a:pPr lvl="1"/>
            <a:r>
              <a:rPr lang="en-IN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Python – MySQL connection, pandas, </a:t>
            </a:r>
            <a:r>
              <a:rPr lang="en-IN" sz="28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pymysql</a:t>
            </a:r>
            <a:r>
              <a:rPr lang="en-IN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</a:t>
            </a:r>
            <a:r>
              <a:rPr lang="en-IN" sz="28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sotring</a:t>
            </a:r>
            <a:r>
              <a:rPr lang="en-IN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collected data to .csv file, extracting data from .csv file and moving to SQL</a:t>
            </a:r>
          </a:p>
          <a:p>
            <a:pPr lvl="1"/>
            <a:r>
              <a:rPr lang="en-IN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SQL queries for filtering, alter, creation, selection.</a:t>
            </a:r>
          </a:p>
          <a:p>
            <a:pPr lvl="1"/>
            <a:r>
              <a:rPr lang="en-IN" sz="28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Streamlit</a:t>
            </a:r>
            <a:r>
              <a:rPr lang="en-IN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installation, application creation, text elements, Data elements, media elements, layouts and containers, Caching and state, connections.</a:t>
            </a:r>
          </a:p>
          <a:p>
            <a:pPr lvl="1"/>
            <a:endParaRPr lang="en-IN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1622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139</TotalTime>
  <Words>410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Agency FB</vt:lpstr>
      <vt:lpstr>Arial</vt:lpstr>
      <vt:lpstr>Tw Cen MT</vt:lpstr>
      <vt:lpstr>Circuit</vt:lpstr>
      <vt:lpstr>Redbus Data Scraping with Selenium &amp; Dynamic Filtering using Streamlit</vt:lpstr>
      <vt:lpstr>Project Overview</vt:lpstr>
      <vt:lpstr>Approach – Data Scrapping</vt:lpstr>
      <vt:lpstr>Approach – Data storing</vt:lpstr>
      <vt:lpstr>Approach – Data Analysis/filtering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Vidya Sathiaseelan</dc:creator>
  <cp:lastModifiedBy>Vidya Sathiaseelan</cp:lastModifiedBy>
  <cp:revision>16</cp:revision>
  <dcterms:created xsi:type="dcterms:W3CDTF">2024-11-19T11:27:53Z</dcterms:created>
  <dcterms:modified xsi:type="dcterms:W3CDTF">2024-11-19T13:47:25Z</dcterms:modified>
</cp:coreProperties>
</file>