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084-97D6-4AF2-A985-627EC2E04D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6676-9AC9-4764-8409-D1FBDA58E3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084-97D6-4AF2-A985-627EC2E04D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6676-9AC9-4764-8409-D1FBDA58E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084-97D6-4AF2-A985-627EC2E04D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6676-9AC9-4764-8409-D1FBDA58E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084-97D6-4AF2-A985-627EC2E04D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6676-9AC9-4764-8409-D1FBDA58E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084-97D6-4AF2-A985-627EC2E04D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20E6676-9AC9-4764-8409-D1FBDA58E3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084-97D6-4AF2-A985-627EC2E04D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6676-9AC9-4764-8409-D1FBDA58E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084-97D6-4AF2-A985-627EC2E04D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6676-9AC9-4764-8409-D1FBDA58E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084-97D6-4AF2-A985-627EC2E04D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6676-9AC9-4764-8409-D1FBDA58E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084-97D6-4AF2-A985-627EC2E04D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6676-9AC9-4764-8409-D1FBDA58E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084-97D6-4AF2-A985-627EC2E04D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6676-9AC9-4764-8409-D1FBDA58E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3B084-97D6-4AF2-A985-627EC2E04D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6676-9AC9-4764-8409-D1FBDA58E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C23B084-97D6-4AF2-A985-627EC2E04DC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20E6676-9AC9-4764-8409-D1FBDA58E3E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What is communication 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00200"/>
            <a:ext cx="6400800" cy="1752600"/>
          </a:xfrm>
        </p:spPr>
        <p:txBody>
          <a:bodyPr/>
          <a:lstStyle/>
          <a:p>
            <a:r>
              <a:rPr lang="en-US" dirty="0" smtClean="0">
                <a:latin typeface="Bodoni MT" pitchFamily="18" charset="0"/>
              </a:rPr>
              <a:t>Communication is a process of exchanging information</a:t>
            </a:r>
            <a:endParaRPr lang="en-US" dirty="0">
              <a:latin typeface="Bodoni MT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TYPES OF COMMUNICATION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latin typeface="Bodoni MT" pitchFamily="18" charset="0"/>
              </a:rPr>
              <a:t>VERBAL COMMUNICATION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Bodoni MT" pitchFamily="18" charset="0"/>
              </a:rPr>
              <a:t>NON-VERBAL COMMUNICATION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VERBAL COMMUNICATION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NON-VERBAL COMMUNICATION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20</TotalTime>
  <Words>22</Words>
  <Application>Microsoft Office PowerPoint</Application>
  <PresentationFormat>On-screen Show (4:3)</PresentationFormat>
  <Paragraphs>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What is communication ?</vt:lpstr>
      <vt:lpstr>TYPES OF COMMUNICATION</vt:lpstr>
      <vt:lpstr>VERBAL COMMUNICATION</vt:lpstr>
      <vt:lpstr>NON-VERBAL COMMUNICATION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communication ?</dc:title>
  <dc:creator>Student</dc:creator>
  <cp:lastModifiedBy>Student</cp:lastModifiedBy>
  <cp:revision>3</cp:revision>
  <dcterms:created xsi:type="dcterms:W3CDTF">2025-03-24T07:10:04Z</dcterms:created>
  <dcterms:modified xsi:type="dcterms:W3CDTF">2025-03-24T07:30:37Z</dcterms:modified>
</cp:coreProperties>
</file>