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9861-5D28-468A-A0E2-E3209A8EA44E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F5D7-DB40-4FCE-A5E3-7DD99A8A0442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9861-5D28-468A-A0E2-E3209A8EA44E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F5D7-DB40-4FCE-A5E3-7DD99A8A04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9861-5D28-468A-A0E2-E3209A8EA44E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F5D7-DB40-4FCE-A5E3-7DD99A8A04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9861-5D28-468A-A0E2-E3209A8EA44E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F5D7-DB40-4FCE-A5E3-7DD99A8A04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9861-5D28-468A-A0E2-E3209A8EA44E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F5D7-DB40-4FCE-A5E3-7DD99A8A0442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9861-5D28-468A-A0E2-E3209A8EA44E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F5D7-DB40-4FCE-A5E3-7DD99A8A04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9861-5D28-468A-A0E2-E3209A8EA44E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F5D7-DB40-4FCE-A5E3-7DD99A8A04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9861-5D28-468A-A0E2-E3209A8EA44E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F5D7-DB40-4FCE-A5E3-7DD99A8A04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9861-5D28-468A-A0E2-E3209A8EA44E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F5D7-DB40-4FCE-A5E3-7DD99A8A04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9861-5D28-468A-A0E2-E3209A8EA44E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F5D7-DB40-4FCE-A5E3-7DD99A8A04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9861-5D28-468A-A0E2-E3209A8EA44E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0F7F5D7-DB40-4FCE-A5E3-7DD99A8A044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0A9861-5D28-468A-A0E2-E3209A8EA44E}" type="datetimeFigureOut">
              <a:rPr lang="en-IN" smtClean="0"/>
              <a:t>10-03-2019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F7F5D7-DB40-4FCE-A5E3-7DD99A8A0442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371600"/>
            <a:ext cx="7344816" cy="1828800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DBMS   AND   RDBMS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704088"/>
            <a:ext cx="5472608" cy="564672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DBMS AND RDBMS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40560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DBMS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(DataBase Management System)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It is computer software components introduced during 1960’s.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DBMS is a software that allows used to creation, definition and manipulation of database access.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RDBMS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(Relational DataBase Management System)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Introduced in 1970’s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relational model has relationship between tables using primary keys, foreign keys and indexes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704088"/>
            <a:ext cx="8363272" cy="564672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   Differences between DBMS &amp;RDBMS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9512" y="1988840"/>
          <a:ext cx="8784976" cy="4320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320480"/>
              </a:tblGrid>
              <a:tr h="582615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          </a:t>
                      </a:r>
                      <a:r>
                        <a:rPr lang="en-I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</a:t>
                      </a:r>
                      <a:r>
                        <a:rPr lang="en-I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RDBMS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81927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DBMS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applications store data as a file</a:t>
                      </a:r>
                      <a:r>
                        <a:rPr lang="en-I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RDBMS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application store data in a tabular form.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4912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</a:t>
                      </a: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is generally stored either in a hierarchical form or in a navigation form.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</a:t>
                      </a: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Tables have an identifier called primary key and the data values are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stored in the form of tables.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42721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</a:t>
                      </a: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Normalization is not present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Normalization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is present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Does not support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distributed database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</a:t>
                      </a: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Supports distributed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database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DATABASE SERVERS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/>
          <a:lstStyle/>
          <a:p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Relational databases(RDBMS):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Oracle, IBM, DB2, Microsoft SQL, Server, Sybase, MySQL/ MariaDB, PostgreSQL  etc.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NoSQL database: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Cassandra, MangoDB, Couchbase, HBase  etc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MangoDB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032448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also called NoSQL Database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MangoDB stores documents (or) objects.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Scalable High-Performance Open- source, Document-orientated database.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Built for Speed.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Rich Document based queries for  Easy readability.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Replication and Failover for High Performance.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Differences between MangoDB and RDBMS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5536" y="1772816"/>
          <a:ext cx="8435280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640"/>
                <a:gridCol w="4217640"/>
              </a:tblGrid>
              <a:tr h="636687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RDBMS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</a:t>
                      </a:r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MangoDB</a:t>
                      </a:r>
                      <a:endParaRPr lang="en-IN" dirty="0"/>
                    </a:p>
                  </a:txBody>
                  <a:tcPr/>
                </a:tc>
              </a:tr>
              <a:tr h="708028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Relational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database 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</a:t>
                      </a: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Non-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relational and document- oriented database.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36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Supports SQL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query language.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Support JSON query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language.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485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Table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based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Collection based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key- value pair.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90751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</a:t>
                      </a: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Row and column based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 </a:t>
                      </a: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Document and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field based.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6281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Not suitable for hierarchical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data           storage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It is suitable for hierarchical </a:t>
                      </a:r>
                      <a:r>
                        <a:rPr lang="en-IN" sz="2000" smtClean="0">
                          <a:latin typeface="Times New Roman" pitchFamily="18" charset="0"/>
                          <a:cs typeface="Times New Roman" pitchFamily="18" charset="0"/>
                        </a:rPr>
                        <a:t>data storage.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576148">
            <a:off x="548899" y="3013686"/>
            <a:ext cx="5926628" cy="952836"/>
          </a:xfrm>
        </p:spPr>
        <p:txBody>
          <a:bodyPr>
            <a:noAutofit/>
          </a:bodyPr>
          <a:lstStyle/>
          <a:p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     THANK YOU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509120"/>
            <a:ext cx="7854696" cy="175260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190</TotalTime>
  <Words>301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DBMS   AND   RDBMS</vt:lpstr>
      <vt:lpstr>DBMS AND RDBMS</vt:lpstr>
      <vt:lpstr>    Differences between DBMS &amp;RDBMS</vt:lpstr>
      <vt:lpstr>DATABASE SERVERS</vt:lpstr>
      <vt:lpstr>   MangoDB</vt:lpstr>
      <vt:lpstr> Differences between MangoDB and RDBMS</vt:lpstr>
      <vt:lpstr>     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  AND   RDBMS</dc:title>
  <dc:creator>Dell</dc:creator>
  <cp:lastModifiedBy>Dell</cp:lastModifiedBy>
  <cp:revision>23</cp:revision>
  <dcterms:created xsi:type="dcterms:W3CDTF">2019-03-10T04:42:15Z</dcterms:created>
  <dcterms:modified xsi:type="dcterms:W3CDTF">2019-03-10T07:53:01Z</dcterms:modified>
</cp:coreProperties>
</file>