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78" r:id="rId2"/>
    <p:sldId id="381" r:id="rId3"/>
    <p:sldId id="382" r:id="rId4"/>
    <p:sldId id="413" r:id="rId5"/>
    <p:sldId id="401" r:id="rId6"/>
    <p:sldId id="390" r:id="rId7"/>
    <p:sldId id="384" r:id="rId8"/>
    <p:sldId id="383" r:id="rId9"/>
    <p:sldId id="386" r:id="rId10"/>
    <p:sldId id="392" r:id="rId11"/>
    <p:sldId id="400" r:id="rId12"/>
    <p:sldId id="394" r:id="rId13"/>
    <p:sldId id="396" r:id="rId14"/>
    <p:sldId id="415" r:id="rId15"/>
    <p:sldId id="416" r:id="rId16"/>
    <p:sldId id="403" r:id="rId17"/>
    <p:sldId id="411" r:id="rId18"/>
    <p:sldId id="417" r:id="rId19"/>
    <p:sldId id="405" r:id="rId20"/>
    <p:sldId id="389" r:id="rId21"/>
    <p:sldId id="399" r:id="rId22"/>
    <p:sldId id="388"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52EA0-62EC-477B-BA36-E3402A114BA7}" v="30" dt="2023-06-09T03:08:38.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autoAdjust="0"/>
  </p:normalViewPr>
  <p:slideViewPr>
    <p:cSldViewPr>
      <p:cViewPr varScale="1">
        <p:scale>
          <a:sx n="78" d="100"/>
          <a:sy n="78" d="100"/>
        </p:scale>
        <p:origin x="1618" y="62"/>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yatulaskar.123@outlook.com" userId="b74caad0a53baf58" providerId="LiveId" clId="{30652EA0-62EC-477B-BA36-E3402A114BA7}"/>
    <pc:docChg chg="undo custSel modSld sldOrd">
      <pc:chgData name="vidyatulaskar.123@outlook.com" userId="b74caad0a53baf58" providerId="LiveId" clId="{30652EA0-62EC-477B-BA36-E3402A114BA7}" dt="2023-06-09T03:09:53.292" v="236" actId="255"/>
      <pc:docMkLst>
        <pc:docMk/>
      </pc:docMkLst>
      <pc:sldChg chg="modSp mod">
        <pc:chgData name="vidyatulaskar.123@outlook.com" userId="b74caad0a53baf58" providerId="LiveId" clId="{30652EA0-62EC-477B-BA36-E3402A114BA7}" dt="2023-06-09T03:05:19.616" v="179" actId="14100"/>
        <pc:sldMkLst>
          <pc:docMk/>
          <pc:sldMk cId="0" sldId="381"/>
        </pc:sldMkLst>
        <pc:spChg chg="mod">
          <ac:chgData name="vidyatulaskar.123@outlook.com" userId="b74caad0a53baf58" providerId="LiveId" clId="{30652EA0-62EC-477B-BA36-E3402A114BA7}" dt="2023-06-09T03:05:19.616" v="179" actId="14100"/>
          <ac:spMkLst>
            <pc:docMk/>
            <pc:sldMk cId="0" sldId="381"/>
            <ac:spMk id="14340" creationId="{00000000-0000-0000-0000-000000000000}"/>
          </ac:spMkLst>
        </pc:spChg>
      </pc:sldChg>
      <pc:sldChg chg="modSp mod">
        <pc:chgData name="vidyatulaskar.123@outlook.com" userId="b74caad0a53baf58" providerId="LiveId" clId="{30652EA0-62EC-477B-BA36-E3402A114BA7}" dt="2023-06-09T03:04:31.260" v="174" actId="1076"/>
        <pc:sldMkLst>
          <pc:docMk/>
          <pc:sldMk cId="0" sldId="382"/>
        </pc:sldMkLst>
        <pc:spChg chg="mod">
          <ac:chgData name="vidyatulaskar.123@outlook.com" userId="b74caad0a53baf58" providerId="LiveId" clId="{30652EA0-62EC-477B-BA36-E3402A114BA7}" dt="2023-06-09T03:04:31.260" v="174" actId="1076"/>
          <ac:spMkLst>
            <pc:docMk/>
            <pc:sldMk cId="0" sldId="382"/>
            <ac:spMk id="15366" creationId="{00000000-0000-0000-0000-000000000000}"/>
          </ac:spMkLst>
        </pc:spChg>
      </pc:sldChg>
      <pc:sldChg chg="modSp mod">
        <pc:chgData name="vidyatulaskar.123@outlook.com" userId="b74caad0a53baf58" providerId="LiveId" clId="{30652EA0-62EC-477B-BA36-E3402A114BA7}" dt="2023-06-09T03:07:54.236" v="194" actId="255"/>
        <pc:sldMkLst>
          <pc:docMk/>
          <pc:sldMk cId="0" sldId="383"/>
        </pc:sldMkLst>
        <pc:spChg chg="mod">
          <ac:chgData name="vidyatulaskar.123@outlook.com" userId="b74caad0a53baf58" providerId="LiveId" clId="{30652EA0-62EC-477B-BA36-E3402A114BA7}" dt="2023-06-09T03:07:54.236" v="194" actId="255"/>
          <ac:spMkLst>
            <pc:docMk/>
            <pc:sldMk cId="0" sldId="383"/>
            <ac:spMk id="18436" creationId="{00000000-0000-0000-0000-000000000000}"/>
          </ac:spMkLst>
        </pc:spChg>
      </pc:sldChg>
      <pc:sldChg chg="modSp mod">
        <pc:chgData name="vidyatulaskar.123@outlook.com" userId="b74caad0a53baf58" providerId="LiveId" clId="{30652EA0-62EC-477B-BA36-E3402A114BA7}" dt="2023-06-09T03:08:10.068" v="196" actId="1076"/>
        <pc:sldMkLst>
          <pc:docMk/>
          <pc:sldMk cId="0" sldId="384"/>
        </pc:sldMkLst>
        <pc:spChg chg="mod">
          <ac:chgData name="vidyatulaskar.123@outlook.com" userId="b74caad0a53baf58" providerId="LiveId" clId="{30652EA0-62EC-477B-BA36-E3402A114BA7}" dt="2023-06-09T03:08:10.068" v="196" actId="1076"/>
          <ac:spMkLst>
            <pc:docMk/>
            <pc:sldMk cId="0" sldId="384"/>
            <ac:spMk id="17412" creationId="{00000000-0000-0000-0000-000000000000}"/>
          </ac:spMkLst>
        </pc:spChg>
      </pc:sldChg>
      <pc:sldChg chg="modSp mod">
        <pc:chgData name="vidyatulaskar.123@outlook.com" userId="b74caad0a53baf58" providerId="LiveId" clId="{30652EA0-62EC-477B-BA36-E3402A114BA7}" dt="2023-06-09T03:07:22.311" v="191" actId="1076"/>
        <pc:sldMkLst>
          <pc:docMk/>
          <pc:sldMk cId="0" sldId="386"/>
        </pc:sldMkLst>
        <pc:spChg chg="mod">
          <ac:chgData name="vidyatulaskar.123@outlook.com" userId="b74caad0a53baf58" providerId="LiveId" clId="{30652EA0-62EC-477B-BA36-E3402A114BA7}" dt="2023-06-09T03:07:22.311" v="191" actId="1076"/>
          <ac:spMkLst>
            <pc:docMk/>
            <pc:sldMk cId="0" sldId="386"/>
            <ac:spMk id="4" creationId="{00000000-0000-0000-0000-000000000000}"/>
          </ac:spMkLst>
        </pc:spChg>
      </pc:sldChg>
      <pc:sldChg chg="modSp mod">
        <pc:chgData name="vidyatulaskar.123@outlook.com" userId="b74caad0a53baf58" providerId="LiveId" clId="{30652EA0-62EC-477B-BA36-E3402A114BA7}" dt="2023-06-09T03:07:36.770" v="193" actId="14100"/>
        <pc:sldMkLst>
          <pc:docMk/>
          <pc:sldMk cId="1972951756" sldId="392"/>
        </pc:sldMkLst>
        <pc:spChg chg="mod">
          <ac:chgData name="vidyatulaskar.123@outlook.com" userId="b74caad0a53baf58" providerId="LiveId" clId="{30652EA0-62EC-477B-BA36-E3402A114BA7}" dt="2023-06-09T03:07:36.770" v="193" actId="14100"/>
          <ac:spMkLst>
            <pc:docMk/>
            <pc:sldMk cId="1972951756" sldId="392"/>
            <ac:spMk id="2" creationId="{00000000-0000-0000-0000-000000000000}"/>
          </ac:spMkLst>
        </pc:spChg>
      </pc:sldChg>
      <pc:sldChg chg="modSp mod">
        <pc:chgData name="vidyatulaskar.123@outlook.com" userId="b74caad0a53baf58" providerId="LiveId" clId="{30652EA0-62EC-477B-BA36-E3402A114BA7}" dt="2023-06-09T03:08:38.343" v="197" actId="1076"/>
        <pc:sldMkLst>
          <pc:docMk/>
          <pc:sldMk cId="1284145676" sldId="394"/>
        </pc:sldMkLst>
        <pc:spChg chg="mod">
          <ac:chgData name="vidyatulaskar.123@outlook.com" userId="b74caad0a53baf58" providerId="LiveId" clId="{30652EA0-62EC-477B-BA36-E3402A114BA7}" dt="2023-06-09T03:08:38.343" v="197" actId="1076"/>
          <ac:spMkLst>
            <pc:docMk/>
            <pc:sldMk cId="1284145676" sldId="394"/>
            <ac:spMk id="20484" creationId="{00000000-0000-0000-0000-000000000000}"/>
          </ac:spMkLst>
        </pc:spChg>
      </pc:sldChg>
      <pc:sldChg chg="modSp mod">
        <pc:chgData name="vidyatulaskar.123@outlook.com" userId="b74caad0a53baf58" providerId="LiveId" clId="{30652EA0-62EC-477B-BA36-E3402A114BA7}" dt="2023-06-09T03:00:48.098" v="157" actId="1076"/>
        <pc:sldMkLst>
          <pc:docMk/>
          <pc:sldMk cId="4064683409" sldId="396"/>
        </pc:sldMkLst>
        <pc:spChg chg="mod">
          <ac:chgData name="vidyatulaskar.123@outlook.com" userId="b74caad0a53baf58" providerId="LiveId" clId="{30652EA0-62EC-477B-BA36-E3402A114BA7}" dt="2023-06-09T02:51:47.119" v="43" actId="1076"/>
          <ac:spMkLst>
            <pc:docMk/>
            <pc:sldMk cId="4064683409" sldId="396"/>
            <ac:spMk id="10" creationId="{00000000-0000-0000-0000-000000000000}"/>
          </ac:spMkLst>
        </pc:spChg>
        <pc:spChg chg="mod">
          <ac:chgData name="vidyatulaskar.123@outlook.com" userId="b74caad0a53baf58" providerId="LiveId" clId="{30652EA0-62EC-477B-BA36-E3402A114BA7}" dt="2023-06-09T03:00:48.098" v="157" actId="1076"/>
          <ac:spMkLst>
            <pc:docMk/>
            <pc:sldMk cId="4064683409" sldId="396"/>
            <ac:spMk id="20484" creationId="{00000000-0000-0000-0000-000000000000}"/>
          </ac:spMkLst>
        </pc:spChg>
      </pc:sldChg>
      <pc:sldChg chg="ord">
        <pc:chgData name="vidyatulaskar.123@outlook.com" userId="b74caad0a53baf58" providerId="LiveId" clId="{30652EA0-62EC-477B-BA36-E3402A114BA7}" dt="2023-06-09T03:03:03.459" v="166"/>
        <pc:sldMkLst>
          <pc:docMk/>
          <pc:sldMk cId="3412566999" sldId="399"/>
        </pc:sldMkLst>
      </pc:sldChg>
      <pc:sldChg chg="modSp mod">
        <pc:chgData name="vidyatulaskar.123@outlook.com" userId="b74caad0a53baf58" providerId="LiveId" clId="{30652EA0-62EC-477B-BA36-E3402A114BA7}" dt="2023-06-09T02:55:03.491" v="63" actId="1076"/>
        <pc:sldMkLst>
          <pc:docMk/>
          <pc:sldMk cId="87899615" sldId="400"/>
        </pc:sldMkLst>
        <pc:spChg chg="mod">
          <ac:chgData name="vidyatulaskar.123@outlook.com" userId="b74caad0a53baf58" providerId="LiveId" clId="{30652EA0-62EC-477B-BA36-E3402A114BA7}" dt="2023-06-09T02:55:03.491" v="63" actId="1076"/>
          <ac:spMkLst>
            <pc:docMk/>
            <pc:sldMk cId="87899615" sldId="400"/>
            <ac:spMk id="2" creationId="{00000000-0000-0000-0000-000000000000}"/>
          </ac:spMkLst>
        </pc:spChg>
      </pc:sldChg>
      <pc:sldChg chg="modSp mod">
        <pc:chgData name="vidyatulaskar.123@outlook.com" userId="b74caad0a53baf58" providerId="LiveId" clId="{30652EA0-62EC-477B-BA36-E3402A114BA7}" dt="2023-06-09T03:01:51.263" v="160" actId="255"/>
        <pc:sldMkLst>
          <pc:docMk/>
          <pc:sldMk cId="4240227686" sldId="403"/>
        </pc:sldMkLst>
        <pc:spChg chg="mod">
          <ac:chgData name="vidyatulaskar.123@outlook.com" userId="b74caad0a53baf58" providerId="LiveId" clId="{30652EA0-62EC-477B-BA36-E3402A114BA7}" dt="2023-06-09T03:01:51.263" v="160" actId="255"/>
          <ac:spMkLst>
            <pc:docMk/>
            <pc:sldMk cId="4240227686" sldId="403"/>
            <ac:spMk id="20484" creationId="{00000000-0000-0000-0000-000000000000}"/>
          </ac:spMkLst>
        </pc:spChg>
      </pc:sldChg>
      <pc:sldChg chg="modSp mod">
        <pc:chgData name="vidyatulaskar.123@outlook.com" userId="b74caad0a53baf58" providerId="LiveId" clId="{30652EA0-62EC-477B-BA36-E3402A114BA7}" dt="2023-06-09T03:02:38.774" v="163" actId="255"/>
        <pc:sldMkLst>
          <pc:docMk/>
          <pc:sldMk cId="2624662106" sldId="405"/>
        </pc:sldMkLst>
        <pc:spChg chg="mod">
          <ac:chgData name="vidyatulaskar.123@outlook.com" userId="b74caad0a53baf58" providerId="LiveId" clId="{30652EA0-62EC-477B-BA36-E3402A114BA7}" dt="2023-06-09T03:02:38.774" v="163" actId="255"/>
          <ac:spMkLst>
            <pc:docMk/>
            <pc:sldMk cId="2624662106" sldId="405"/>
            <ac:spMk id="3" creationId="{00000000-0000-0000-0000-000000000000}"/>
          </ac:spMkLst>
        </pc:spChg>
      </pc:sldChg>
      <pc:sldChg chg="modSp mod">
        <pc:chgData name="vidyatulaskar.123@outlook.com" userId="b74caad0a53baf58" providerId="LiveId" clId="{30652EA0-62EC-477B-BA36-E3402A114BA7}" dt="2023-06-09T03:04:48.228" v="176" actId="14100"/>
        <pc:sldMkLst>
          <pc:docMk/>
          <pc:sldMk cId="2225554268" sldId="413"/>
        </pc:sldMkLst>
        <pc:spChg chg="mod">
          <ac:chgData name="vidyatulaskar.123@outlook.com" userId="b74caad0a53baf58" providerId="LiveId" clId="{30652EA0-62EC-477B-BA36-E3402A114BA7}" dt="2023-06-09T03:04:48.228" v="176" actId="14100"/>
          <ac:spMkLst>
            <pc:docMk/>
            <pc:sldMk cId="2225554268" sldId="413"/>
            <ac:spMk id="15366" creationId="{00000000-0000-0000-0000-000000000000}"/>
          </ac:spMkLst>
        </pc:spChg>
      </pc:sldChg>
      <pc:sldChg chg="modSp mod">
        <pc:chgData name="vidyatulaskar.123@outlook.com" userId="b74caad0a53baf58" providerId="LiveId" clId="{30652EA0-62EC-477B-BA36-E3402A114BA7}" dt="2023-06-09T03:09:35.468" v="235" actId="255"/>
        <pc:sldMkLst>
          <pc:docMk/>
          <pc:sldMk cId="3716920343" sldId="415"/>
        </pc:sldMkLst>
        <pc:spChg chg="mod">
          <ac:chgData name="vidyatulaskar.123@outlook.com" userId="b74caad0a53baf58" providerId="LiveId" clId="{30652EA0-62EC-477B-BA36-E3402A114BA7}" dt="2023-06-09T03:09:35.468" v="235" actId="255"/>
          <ac:spMkLst>
            <pc:docMk/>
            <pc:sldMk cId="3716920343" sldId="415"/>
            <ac:spMk id="20484" creationId="{00000000-0000-0000-0000-000000000000}"/>
          </ac:spMkLst>
        </pc:spChg>
      </pc:sldChg>
      <pc:sldChg chg="modSp mod">
        <pc:chgData name="vidyatulaskar.123@outlook.com" userId="b74caad0a53baf58" providerId="LiveId" clId="{30652EA0-62EC-477B-BA36-E3402A114BA7}" dt="2023-06-09T03:09:53.292" v="236" actId="255"/>
        <pc:sldMkLst>
          <pc:docMk/>
          <pc:sldMk cId="2861552832" sldId="416"/>
        </pc:sldMkLst>
        <pc:spChg chg="mod">
          <ac:chgData name="vidyatulaskar.123@outlook.com" userId="b74caad0a53baf58" providerId="LiveId" clId="{30652EA0-62EC-477B-BA36-E3402A114BA7}" dt="2023-06-09T03:09:53.292" v="236" actId="255"/>
          <ac:spMkLst>
            <pc:docMk/>
            <pc:sldMk cId="2861552832" sldId="416"/>
            <ac:spMk id="20484" creationId="{00000000-0000-0000-0000-000000000000}"/>
          </ac:spMkLst>
        </pc:spChg>
      </pc:sldChg>
      <pc:sldChg chg="modSp mod">
        <pc:chgData name="vidyatulaskar.123@outlook.com" userId="b74caad0a53baf58" providerId="LiveId" clId="{30652EA0-62EC-477B-BA36-E3402A114BA7}" dt="2023-06-09T03:02:48.493" v="164" actId="255"/>
        <pc:sldMkLst>
          <pc:docMk/>
          <pc:sldMk cId="2112588360" sldId="417"/>
        </pc:sldMkLst>
        <pc:spChg chg="mod">
          <ac:chgData name="vidyatulaskar.123@outlook.com" userId="b74caad0a53baf58" providerId="LiveId" clId="{30652EA0-62EC-477B-BA36-E3402A114BA7}" dt="2023-06-09T03:02:48.493" v="164" actId="255"/>
          <ac:spMkLst>
            <pc:docMk/>
            <pc:sldMk cId="2112588360" sldId="41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8EFD68C-78AA-4CC5-93B8-082D494068DB}" type="datetimeFigureOut">
              <a:rPr lang="en-US"/>
              <a:pPr>
                <a:defRPr/>
              </a:pPr>
              <a:t>6/9/2023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3D99F31-0F12-4FE4-982F-77984737D35F}" type="slidenum">
              <a:rPr lang="en-US" altLang="zh-CN"/>
              <a:pPr/>
              <a:t>‹#›</a:t>
            </a:fld>
            <a:endParaRPr lang="en-US" altLang="zh-CN"/>
          </a:p>
        </p:txBody>
      </p:sp>
    </p:spTree>
    <p:extLst>
      <p:ext uri="{BB962C8B-B14F-4D97-AF65-F5344CB8AC3E}">
        <p14:creationId xmlns:p14="http://schemas.microsoft.com/office/powerpoint/2010/main" val="1678144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3D99F31-0F12-4FE4-982F-77984737D35F}" type="slidenum">
              <a:rPr lang="en-US" altLang="zh-CN" smtClean="0"/>
              <a:pPr/>
              <a:t>14</a:t>
            </a:fld>
            <a:endParaRPr lang="en-US" altLang="zh-CN"/>
          </a:p>
        </p:txBody>
      </p:sp>
    </p:spTree>
    <p:extLst>
      <p:ext uri="{BB962C8B-B14F-4D97-AF65-F5344CB8AC3E}">
        <p14:creationId xmlns:p14="http://schemas.microsoft.com/office/powerpoint/2010/main" val="1331070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3D99F31-0F12-4FE4-982F-77984737D35F}" type="slidenum">
              <a:rPr lang="en-US" altLang="zh-CN" smtClean="0"/>
              <a:pPr/>
              <a:t>15</a:t>
            </a:fld>
            <a:endParaRPr lang="en-US" altLang="zh-CN"/>
          </a:p>
        </p:txBody>
      </p:sp>
    </p:spTree>
    <p:extLst>
      <p:ext uri="{BB962C8B-B14F-4D97-AF65-F5344CB8AC3E}">
        <p14:creationId xmlns:p14="http://schemas.microsoft.com/office/powerpoint/2010/main" val="157200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352D0B4-5B8F-4887-ACBB-990427B7A90E}" type="datetime1">
              <a:rPr lang="en-US"/>
              <a:pPr>
                <a:defRPr/>
              </a:pPr>
              <a:t>6/9/2023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VI SEM CSE Session 2021-22</a:t>
            </a:r>
          </a:p>
        </p:txBody>
      </p:sp>
      <p:sp>
        <p:nvSpPr>
          <p:cNvPr id="6" name="Slide Number Placeholder 5"/>
          <p:cNvSpPr>
            <a:spLocks noGrp="1"/>
          </p:cNvSpPr>
          <p:nvPr>
            <p:ph type="sldNum" sz="quarter" idx="12"/>
          </p:nvPr>
        </p:nvSpPr>
        <p:spPr/>
        <p:txBody>
          <a:bodyPr/>
          <a:lstStyle>
            <a:lvl1pPr>
              <a:defRPr/>
            </a:lvl1pPr>
          </a:lstStyle>
          <a:p>
            <a:fld id="{B8B307F1-D976-4910-B6B9-0B1B8BEFF241}" type="slidenum">
              <a:rPr lang="en-US" altLang="zh-CN"/>
              <a:pPr/>
              <a:t>‹#›</a:t>
            </a:fld>
            <a:endParaRPr lang="en-US" altLang="zh-CN">
              <a:latin typeface="Arial" panose="020B0604020202020204" pitchFamily="34" charset="0"/>
            </a:endParaRPr>
          </a:p>
        </p:txBody>
      </p:sp>
    </p:spTree>
    <p:extLst>
      <p:ext uri="{BB962C8B-B14F-4D97-AF65-F5344CB8AC3E}">
        <p14:creationId xmlns:p14="http://schemas.microsoft.com/office/powerpoint/2010/main" val="228715068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lvl1pPr>
              <a:defRPr/>
            </a:lvl1pPr>
          </a:lstStyle>
          <a:p>
            <a:pPr>
              <a:defRPr/>
            </a:pPr>
            <a:fld id="{0402BA8F-069D-460A-9665-BCA07D6D7BFD}" type="datetime1">
              <a:rPr lang="en-US"/>
              <a:pPr>
                <a:defRPr/>
              </a:pPr>
              <a:t>6/9/2023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VI SEM CSE Session 2021-22</a:t>
            </a:r>
          </a:p>
        </p:txBody>
      </p:sp>
      <p:sp>
        <p:nvSpPr>
          <p:cNvPr id="6" name="Slide Number Placeholder 5"/>
          <p:cNvSpPr>
            <a:spLocks noGrp="1"/>
          </p:cNvSpPr>
          <p:nvPr>
            <p:ph type="sldNum" sz="quarter" idx="12"/>
          </p:nvPr>
        </p:nvSpPr>
        <p:spPr/>
        <p:txBody>
          <a:bodyPr/>
          <a:lstStyle>
            <a:lvl1pPr>
              <a:defRPr/>
            </a:lvl1pPr>
          </a:lstStyle>
          <a:p>
            <a:fld id="{ED73BB82-1DD6-4B3F-A36E-EEB4E490C87A}" type="slidenum">
              <a:rPr lang="en-US" altLang="zh-CN"/>
              <a:pPr/>
              <a:t>‹#›</a:t>
            </a:fld>
            <a:endParaRPr lang="en-US" altLang="zh-CN">
              <a:latin typeface="Arial" panose="020B0604020202020204" pitchFamily="34" charset="0"/>
            </a:endParaRPr>
          </a:p>
        </p:txBody>
      </p:sp>
    </p:spTree>
    <p:extLst>
      <p:ext uri="{BB962C8B-B14F-4D97-AF65-F5344CB8AC3E}">
        <p14:creationId xmlns:p14="http://schemas.microsoft.com/office/powerpoint/2010/main" val="11978447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lvl1pPr>
              <a:defRPr/>
            </a:lvl1pPr>
          </a:lstStyle>
          <a:p>
            <a:pPr>
              <a:defRPr/>
            </a:pPr>
            <a:fld id="{3C7BE670-9078-490C-89F3-07941FF0C9CC}" type="datetime1">
              <a:rPr lang="en-US"/>
              <a:pPr>
                <a:defRPr/>
              </a:pPr>
              <a:t>6/9/2023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VI SEM CSE Session 2021-22</a:t>
            </a:r>
          </a:p>
        </p:txBody>
      </p:sp>
      <p:sp>
        <p:nvSpPr>
          <p:cNvPr id="6" name="Slide Number Placeholder 5"/>
          <p:cNvSpPr>
            <a:spLocks noGrp="1"/>
          </p:cNvSpPr>
          <p:nvPr>
            <p:ph type="sldNum" sz="quarter" idx="12"/>
          </p:nvPr>
        </p:nvSpPr>
        <p:spPr/>
        <p:txBody>
          <a:bodyPr/>
          <a:lstStyle>
            <a:lvl1pPr>
              <a:defRPr/>
            </a:lvl1pPr>
          </a:lstStyle>
          <a:p>
            <a:fld id="{FB52D7A1-B4E4-4F37-989C-F57DFD68B872}" type="slidenum">
              <a:rPr lang="en-US" altLang="zh-CN"/>
              <a:pPr/>
              <a:t>‹#›</a:t>
            </a:fld>
            <a:endParaRPr lang="en-US" altLang="zh-CN">
              <a:latin typeface="Arial" panose="020B0604020202020204" pitchFamily="34" charset="0"/>
            </a:endParaRPr>
          </a:p>
        </p:txBody>
      </p:sp>
    </p:spTree>
    <p:extLst>
      <p:ext uri="{BB962C8B-B14F-4D97-AF65-F5344CB8AC3E}">
        <p14:creationId xmlns:p14="http://schemas.microsoft.com/office/powerpoint/2010/main" val="119208748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lvl1pPr>
              <a:defRPr/>
            </a:lvl1pPr>
          </a:lstStyle>
          <a:p>
            <a:pPr>
              <a:defRPr/>
            </a:pPr>
            <a:fld id="{C014C57E-F542-446D-989C-DA3B3CBBACAE}" type="datetime1">
              <a:rPr lang="en-US"/>
              <a:pPr>
                <a:defRPr/>
              </a:pPr>
              <a:t>6/9/2023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VI SEM CSE Session 2021-22</a:t>
            </a:r>
          </a:p>
        </p:txBody>
      </p:sp>
      <p:sp>
        <p:nvSpPr>
          <p:cNvPr id="6" name="Slide Number Placeholder 5"/>
          <p:cNvSpPr>
            <a:spLocks noGrp="1"/>
          </p:cNvSpPr>
          <p:nvPr>
            <p:ph type="sldNum" sz="quarter" idx="12"/>
          </p:nvPr>
        </p:nvSpPr>
        <p:spPr/>
        <p:txBody>
          <a:bodyPr/>
          <a:lstStyle>
            <a:lvl1pPr>
              <a:defRPr/>
            </a:lvl1pPr>
          </a:lstStyle>
          <a:p>
            <a:fld id="{DDE01958-5143-4457-B007-839A82508E5F}" type="slidenum">
              <a:rPr lang="en-US" altLang="zh-CN"/>
              <a:pPr/>
              <a:t>‹#›</a:t>
            </a:fld>
            <a:endParaRPr lang="en-US" altLang="zh-CN">
              <a:latin typeface="Arial" panose="020B0604020202020204" pitchFamily="34" charset="0"/>
            </a:endParaRPr>
          </a:p>
        </p:txBody>
      </p:sp>
    </p:spTree>
    <p:extLst>
      <p:ext uri="{BB962C8B-B14F-4D97-AF65-F5344CB8AC3E}">
        <p14:creationId xmlns:p14="http://schemas.microsoft.com/office/powerpoint/2010/main" val="229525423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p:cNvSpPr>
            <a:spLocks noGrp="1"/>
          </p:cNvSpPr>
          <p:nvPr>
            <p:ph type="dt" sz="half" idx="10"/>
          </p:nvPr>
        </p:nvSpPr>
        <p:spPr/>
        <p:txBody>
          <a:bodyPr/>
          <a:lstStyle>
            <a:lvl1pPr>
              <a:defRPr/>
            </a:lvl1pPr>
          </a:lstStyle>
          <a:p>
            <a:pPr>
              <a:defRPr/>
            </a:pPr>
            <a:fld id="{9CDD4580-D76B-480C-8DD3-C466DFAA7943}" type="datetime1">
              <a:rPr lang="en-US"/>
              <a:pPr>
                <a:defRPr/>
              </a:pPr>
              <a:t>6/9/2023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VI SEM CSE Session 2021-22</a:t>
            </a:r>
          </a:p>
        </p:txBody>
      </p:sp>
      <p:sp>
        <p:nvSpPr>
          <p:cNvPr id="6" name="Slide Number Placeholder 5"/>
          <p:cNvSpPr>
            <a:spLocks noGrp="1"/>
          </p:cNvSpPr>
          <p:nvPr>
            <p:ph type="sldNum" sz="quarter" idx="12"/>
          </p:nvPr>
        </p:nvSpPr>
        <p:spPr/>
        <p:txBody>
          <a:bodyPr/>
          <a:lstStyle>
            <a:lvl1pPr>
              <a:defRPr/>
            </a:lvl1pPr>
          </a:lstStyle>
          <a:p>
            <a:fld id="{A8965E38-0C0B-4CB8-892A-85A31DFA782E}" type="slidenum">
              <a:rPr lang="en-US" altLang="zh-CN"/>
              <a:pPr/>
              <a:t>‹#›</a:t>
            </a:fld>
            <a:endParaRPr lang="en-US" altLang="zh-CN">
              <a:latin typeface="Arial" panose="020B0604020202020204" pitchFamily="34" charset="0"/>
            </a:endParaRPr>
          </a:p>
        </p:txBody>
      </p:sp>
    </p:spTree>
    <p:extLst>
      <p:ext uri="{BB962C8B-B14F-4D97-AF65-F5344CB8AC3E}">
        <p14:creationId xmlns:p14="http://schemas.microsoft.com/office/powerpoint/2010/main" val="360543294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p:cNvSpPr>
            <a:spLocks noGrp="1"/>
          </p:cNvSpPr>
          <p:nvPr>
            <p:ph type="dt" sz="half" idx="10"/>
          </p:nvPr>
        </p:nvSpPr>
        <p:spPr/>
        <p:txBody>
          <a:bodyPr/>
          <a:lstStyle>
            <a:lvl1pPr>
              <a:defRPr/>
            </a:lvl1pPr>
          </a:lstStyle>
          <a:p>
            <a:pPr>
              <a:defRPr/>
            </a:pPr>
            <a:fld id="{FA40E770-534A-4A85-98B2-147CB20E8DD0}" type="datetime1">
              <a:rPr lang="en-US"/>
              <a:pPr>
                <a:defRPr/>
              </a:pPr>
              <a:t>6/9/2023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VI SEM CSE Session 2021-22</a:t>
            </a:r>
          </a:p>
        </p:txBody>
      </p:sp>
      <p:sp>
        <p:nvSpPr>
          <p:cNvPr id="7" name="Slide Number Placeholder 5"/>
          <p:cNvSpPr>
            <a:spLocks noGrp="1"/>
          </p:cNvSpPr>
          <p:nvPr>
            <p:ph type="sldNum" sz="quarter" idx="12"/>
          </p:nvPr>
        </p:nvSpPr>
        <p:spPr/>
        <p:txBody>
          <a:bodyPr/>
          <a:lstStyle>
            <a:lvl1pPr>
              <a:defRPr/>
            </a:lvl1pPr>
          </a:lstStyle>
          <a:p>
            <a:fld id="{E1B8D0D1-48BD-4AE6-A2AC-F7E186F43C81}" type="slidenum">
              <a:rPr lang="en-US" altLang="zh-CN"/>
              <a:pPr/>
              <a:t>‹#›</a:t>
            </a:fld>
            <a:endParaRPr lang="en-US" altLang="zh-CN">
              <a:latin typeface="Arial" panose="020B0604020202020204" pitchFamily="34" charset="0"/>
            </a:endParaRPr>
          </a:p>
        </p:txBody>
      </p:sp>
    </p:spTree>
    <p:extLst>
      <p:ext uri="{BB962C8B-B14F-4D97-AF65-F5344CB8AC3E}">
        <p14:creationId xmlns:p14="http://schemas.microsoft.com/office/powerpoint/2010/main" val="399110354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p:cNvSpPr>
            <a:spLocks noGrp="1"/>
          </p:cNvSpPr>
          <p:nvPr>
            <p:ph type="dt" sz="half" idx="10"/>
          </p:nvPr>
        </p:nvSpPr>
        <p:spPr/>
        <p:txBody>
          <a:bodyPr/>
          <a:lstStyle>
            <a:lvl1pPr>
              <a:defRPr/>
            </a:lvl1pPr>
          </a:lstStyle>
          <a:p>
            <a:pPr>
              <a:defRPr/>
            </a:pPr>
            <a:fld id="{1595AEC2-96A5-45D9-94D9-8ED3F796284E}" type="datetime1">
              <a:rPr lang="en-US"/>
              <a:pPr>
                <a:defRPr/>
              </a:pPr>
              <a:t>6/9/2023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VI SEM CSE Session 2021-22</a:t>
            </a:r>
          </a:p>
        </p:txBody>
      </p:sp>
      <p:sp>
        <p:nvSpPr>
          <p:cNvPr id="9" name="Slide Number Placeholder 5"/>
          <p:cNvSpPr>
            <a:spLocks noGrp="1"/>
          </p:cNvSpPr>
          <p:nvPr>
            <p:ph type="sldNum" sz="quarter" idx="12"/>
          </p:nvPr>
        </p:nvSpPr>
        <p:spPr/>
        <p:txBody>
          <a:bodyPr/>
          <a:lstStyle>
            <a:lvl1pPr>
              <a:defRPr/>
            </a:lvl1pPr>
          </a:lstStyle>
          <a:p>
            <a:fld id="{16B0C1D4-32A2-416B-9D44-0BBBABBC1CCC}" type="slidenum">
              <a:rPr lang="en-US" altLang="zh-CN"/>
              <a:pPr/>
              <a:t>‹#›</a:t>
            </a:fld>
            <a:endParaRPr lang="en-US" altLang="zh-CN">
              <a:latin typeface="Arial" panose="020B0604020202020204" pitchFamily="34" charset="0"/>
            </a:endParaRPr>
          </a:p>
        </p:txBody>
      </p:sp>
    </p:spTree>
    <p:extLst>
      <p:ext uri="{BB962C8B-B14F-4D97-AF65-F5344CB8AC3E}">
        <p14:creationId xmlns:p14="http://schemas.microsoft.com/office/powerpoint/2010/main" val="350577776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p:cNvSpPr>
            <a:spLocks noGrp="1"/>
          </p:cNvSpPr>
          <p:nvPr>
            <p:ph type="dt" sz="half" idx="10"/>
          </p:nvPr>
        </p:nvSpPr>
        <p:spPr/>
        <p:txBody>
          <a:bodyPr/>
          <a:lstStyle>
            <a:lvl1pPr>
              <a:defRPr/>
            </a:lvl1pPr>
          </a:lstStyle>
          <a:p>
            <a:pPr>
              <a:defRPr/>
            </a:pPr>
            <a:fld id="{FBFAEDDB-FE95-473E-B449-507EFA6EB026}" type="datetime1">
              <a:rPr lang="en-US"/>
              <a:pPr>
                <a:defRPr/>
              </a:pPr>
              <a:t>6/9/2023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VI SEM CSE Session 2021-22</a:t>
            </a:r>
          </a:p>
        </p:txBody>
      </p:sp>
      <p:sp>
        <p:nvSpPr>
          <p:cNvPr id="5" name="Slide Number Placeholder 5"/>
          <p:cNvSpPr>
            <a:spLocks noGrp="1"/>
          </p:cNvSpPr>
          <p:nvPr>
            <p:ph type="sldNum" sz="quarter" idx="12"/>
          </p:nvPr>
        </p:nvSpPr>
        <p:spPr/>
        <p:txBody>
          <a:bodyPr/>
          <a:lstStyle>
            <a:lvl1pPr>
              <a:defRPr/>
            </a:lvl1pPr>
          </a:lstStyle>
          <a:p>
            <a:fld id="{A428F001-6836-42EF-AA35-F0F03A262386}" type="slidenum">
              <a:rPr lang="en-US" altLang="zh-CN"/>
              <a:pPr/>
              <a:t>‹#›</a:t>
            </a:fld>
            <a:endParaRPr lang="en-US" altLang="zh-CN">
              <a:latin typeface="Arial" panose="020B0604020202020204" pitchFamily="34" charset="0"/>
            </a:endParaRPr>
          </a:p>
        </p:txBody>
      </p:sp>
    </p:spTree>
    <p:extLst>
      <p:ext uri="{BB962C8B-B14F-4D97-AF65-F5344CB8AC3E}">
        <p14:creationId xmlns:p14="http://schemas.microsoft.com/office/powerpoint/2010/main" val="247688143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34C2AB8-947D-4058-AB7D-F4505EDDC6E1}" type="datetime1">
              <a:rPr lang="en-US"/>
              <a:pPr>
                <a:defRPr/>
              </a:pPr>
              <a:t>6/9/2023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VI SEM CSE Session 2021-22</a:t>
            </a:r>
          </a:p>
        </p:txBody>
      </p:sp>
      <p:sp>
        <p:nvSpPr>
          <p:cNvPr id="4" name="Slide Number Placeholder 5"/>
          <p:cNvSpPr>
            <a:spLocks noGrp="1"/>
          </p:cNvSpPr>
          <p:nvPr>
            <p:ph type="sldNum" sz="quarter" idx="12"/>
          </p:nvPr>
        </p:nvSpPr>
        <p:spPr/>
        <p:txBody>
          <a:bodyPr/>
          <a:lstStyle>
            <a:lvl1pPr>
              <a:defRPr/>
            </a:lvl1pPr>
          </a:lstStyle>
          <a:p>
            <a:fld id="{67737229-25B5-4A5C-9256-169D2F0B3D4D}" type="slidenum">
              <a:rPr lang="en-US" altLang="zh-CN"/>
              <a:pPr/>
              <a:t>‹#›</a:t>
            </a:fld>
            <a:endParaRPr lang="en-US" altLang="zh-CN">
              <a:latin typeface="Arial" panose="020B0604020202020204" pitchFamily="34" charset="0"/>
            </a:endParaRPr>
          </a:p>
        </p:txBody>
      </p:sp>
    </p:spTree>
    <p:extLst>
      <p:ext uri="{BB962C8B-B14F-4D97-AF65-F5344CB8AC3E}">
        <p14:creationId xmlns:p14="http://schemas.microsoft.com/office/powerpoint/2010/main" val="262409731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p:cNvSpPr>
            <a:spLocks noGrp="1"/>
          </p:cNvSpPr>
          <p:nvPr>
            <p:ph type="dt" sz="half" idx="10"/>
          </p:nvPr>
        </p:nvSpPr>
        <p:spPr/>
        <p:txBody>
          <a:bodyPr/>
          <a:lstStyle>
            <a:lvl1pPr>
              <a:defRPr/>
            </a:lvl1pPr>
          </a:lstStyle>
          <a:p>
            <a:pPr>
              <a:defRPr/>
            </a:pPr>
            <a:fld id="{5F6150D0-69B3-4AAA-A32E-15580550A38E}" type="datetime1">
              <a:rPr lang="en-US"/>
              <a:pPr>
                <a:defRPr/>
              </a:pPr>
              <a:t>6/9/2023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VI SEM CSE Session 2021-22</a:t>
            </a:r>
          </a:p>
        </p:txBody>
      </p:sp>
      <p:sp>
        <p:nvSpPr>
          <p:cNvPr id="7" name="Slide Number Placeholder 5"/>
          <p:cNvSpPr>
            <a:spLocks noGrp="1"/>
          </p:cNvSpPr>
          <p:nvPr>
            <p:ph type="sldNum" sz="quarter" idx="12"/>
          </p:nvPr>
        </p:nvSpPr>
        <p:spPr/>
        <p:txBody>
          <a:bodyPr/>
          <a:lstStyle>
            <a:lvl1pPr>
              <a:defRPr/>
            </a:lvl1pPr>
          </a:lstStyle>
          <a:p>
            <a:fld id="{8116A092-A30B-4B8C-B344-B40EFB354058}" type="slidenum">
              <a:rPr lang="en-US" altLang="zh-CN"/>
              <a:pPr/>
              <a:t>‹#›</a:t>
            </a:fld>
            <a:endParaRPr lang="en-US" altLang="zh-CN">
              <a:latin typeface="Arial" panose="020B0604020202020204" pitchFamily="34" charset="0"/>
            </a:endParaRPr>
          </a:p>
        </p:txBody>
      </p:sp>
    </p:spTree>
    <p:extLst>
      <p:ext uri="{BB962C8B-B14F-4D97-AF65-F5344CB8AC3E}">
        <p14:creationId xmlns:p14="http://schemas.microsoft.com/office/powerpoint/2010/main" val="165034531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p:cNvSpPr>
            <a:spLocks noGrp="1"/>
          </p:cNvSpPr>
          <p:nvPr>
            <p:ph type="dt" sz="half" idx="10"/>
          </p:nvPr>
        </p:nvSpPr>
        <p:spPr/>
        <p:txBody>
          <a:bodyPr/>
          <a:lstStyle>
            <a:lvl1pPr>
              <a:defRPr/>
            </a:lvl1pPr>
          </a:lstStyle>
          <a:p>
            <a:pPr>
              <a:defRPr/>
            </a:pPr>
            <a:fld id="{0008390E-B500-4E72-B28B-6A748C14F013}" type="datetime1">
              <a:rPr lang="en-US"/>
              <a:pPr>
                <a:defRPr/>
              </a:pPr>
              <a:t>6/9/2023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VI SEM CSE Session 2021-22</a:t>
            </a:r>
          </a:p>
        </p:txBody>
      </p:sp>
      <p:sp>
        <p:nvSpPr>
          <p:cNvPr id="7" name="Slide Number Placeholder 5"/>
          <p:cNvSpPr>
            <a:spLocks noGrp="1"/>
          </p:cNvSpPr>
          <p:nvPr>
            <p:ph type="sldNum" sz="quarter" idx="12"/>
          </p:nvPr>
        </p:nvSpPr>
        <p:spPr/>
        <p:txBody>
          <a:bodyPr/>
          <a:lstStyle>
            <a:lvl1pPr>
              <a:defRPr/>
            </a:lvl1pPr>
          </a:lstStyle>
          <a:p>
            <a:fld id="{16687C7A-2297-452F-BB24-28F02F575F6D}" type="slidenum">
              <a:rPr lang="en-US" altLang="zh-CN"/>
              <a:pPr/>
              <a:t>‹#›</a:t>
            </a:fld>
            <a:endParaRPr lang="en-US" altLang="zh-CN">
              <a:latin typeface="Arial" panose="020B0604020202020204" pitchFamily="34" charset="0"/>
            </a:endParaRPr>
          </a:p>
        </p:txBody>
      </p:sp>
    </p:spTree>
    <p:extLst>
      <p:ext uri="{BB962C8B-B14F-4D97-AF65-F5344CB8AC3E}">
        <p14:creationId xmlns:p14="http://schemas.microsoft.com/office/powerpoint/2010/main" val="336302863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914BC93-65C2-44F6-8A62-0DE9B9EDDD0A}" type="datetime1">
              <a:rPr lang="en-US"/>
              <a:pPr>
                <a:defRPr/>
              </a:pPr>
              <a:t>6/9/2023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VI SEM CSE Session 2021-22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D998FDA-16B6-40EE-9E93-CF4D204B197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ctrTitle"/>
          </p:nvPr>
        </p:nvSpPr>
        <p:spPr/>
        <p:txBody>
          <a:bodyPr/>
          <a:lstStyle/>
          <a:p>
            <a:pPr eaLnBrk="1" hangingPunct="1"/>
            <a:endParaRPr lang="en-US" altLang="zh-CN"/>
          </a:p>
        </p:txBody>
      </p:sp>
      <p:sp>
        <p:nvSpPr>
          <p:cNvPr id="3" name="Subtitle 2"/>
          <p:cNvSpPr>
            <a:spLocks noGrp="1"/>
          </p:cNvSpPr>
          <p:nvPr>
            <p:ph type="subTitle" idx="1"/>
          </p:nvPr>
        </p:nvSpPr>
        <p:spPr/>
        <p:txBody>
          <a:bodyPr>
            <a:normAutofit/>
          </a:bodyPr>
          <a:lstStyle/>
          <a:p>
            <a:pPr eaLnBrk="1" fontAlgn="auto" hangingPunct="1">
              <a:spcAft>
                <a:spcPts val="0"/>
              </a:spcAft>
              <a:buFont typeface="Wingdings 3"/>
              <a:buNone/>
              <a:defRPr/>
            </a:pPr>
            <a:endParaRPr lang="en-US" dirty="0"/>
          </a:p>
        </p:txBody>
      </p:sp>
      <p:pic>
        <p:nvPicPr>
          <p:cNvPr id="13316" name="Picture 2"/>
          <p:cNvPicPr>
            <a:picLocks noChangeAspect="1" noChangeArrowheads="1"/>
          </p:cNvPicPr>
          <p:nvPr/>
        </p:nvPicPr>
        <p:blipFill>
          <a:blip r:embed="rId2">
            <a:lum bright="20000"/>
            <a:extLst>
              <a:ext uri="{28A0092B-C50C-407E-A947-70E740481C1C}">
                <a14:useLocalDpi xmlns:a14="http://schemas.microsoft.com/office/drawing/2010/main" val="0"/>
              </a:ext>
            </a:extLst>
          </a:blip>
          <a:srcRect/>
          <a:stretch>
            <a:fillRect/>
          </a:stretch>
        </p:blipFill>
        <p:spPr bwMode="auto">
          <a:xfrm>
            <a:off x="0" y="1600200"/>
            <a:ext cx="9144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AutoShape 14" descr="Image result for flower buckey"/>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CN"/>
          </a:p>
        </p:txBody>
      </p:sp>
      <p:sp>
        <p:nvSpPr>
          <p:cNvPr id="13318" name="AutoShape 16" descr="Image result for flower buckey"/>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CN"/>
          </a:p>
        </p:txBody>
      </p:sp>
      <p:pic>
        <p:nvPicPr>
          <p:cNvPr id="13" name="Picture 12" descr="IMG-20191101-WA0002.jpg"/>
          <p:cNvPicPr/>
          <p:nvPr/>
        </p:nvPicPr>
        <p:blipFill>
          <a:blip r:embed="rId3"/>
          <a:stretch>
            <a:fillRect/>
          </a:stretch>
        </p:blipFill>
        <p:spPr>
          <a:xfrm>
            <a:off x="0" y="0"/>
            <a:ext cx="9144000" cy="990600"/>
          </a:xfrm>
          <a:prstGeom prst="rect">
            <a:avLst/>
          </a:prstGeom>
          <a:ln>
            <a:noFill/>
          </a:ln>
          <a:effectLst>
            <a:outerShdw blurRad="292100" dist="139700" dir="2700000" algn="tl" rotWithShape="0">
              <a:srgbClr val="333333">
                <a:alpha val="65000"/>
              </a:srgbClr>
            </a:outerShdw>
          </a:effectLst>
        </p:spPr>
      </p:pic>
      <p:sp>
        <p:nvSpPr>
          <p:cNvPr id="13320" name="AutoShape 14" descr="data:image/png;base64,iVBORw0KGgoAAAANSUhEUgAAAFAAAAA7CAYAAADsIg00AAAar0lEQVR4Xu17CXQc5Zntrb26ele3Wmqtlixb3ghmC2AIwQlLBjJAZgJ5bDNJJhByXsKWl5AEmOgMJCwvhG0SthlCgAcPCGFxAhMSsA3GLDa2MTbGCzayZFlbS7131/5uieSdeecMhEQycN5x6cjSUXd1Vd3/+757v/v9FrD/mBYCwrTO3n8y9gM4zSDYD+B+AKeJwDRP/9hGoP/w6RJOX+gLQp83zWfcp6d/5AD6flCH+Y8g+P0bL+72KsONs46Yt+adlWOXeYK/tfuYzONbVu45O5wO7epcdMuq/NqrZsfj8UFhzoXmPkXmA374RwLgwMOnhwbQhiVn3Fjb8vzf/71XMVvbjPlP18ovXS/JEw1q6OhHzNzq6xFObBVCCx73y2u/Lhj6NkE/+Ca/vu17grLwOkGMPzupjMzRMvqb7e031j7g88742z4SAIceX3pizdWOSLcduLZUePUHYnVygSq2bZXrOxcriiNXpEbTsEeNuq57kpBwQsgplmzYvprJS8p4g42ODXoosSZvThwR7vjEN6NSeEfRlmKxtuI7THlnxlF6nw/8UAFc9asTFx66oNeqb/7939mC0+cZ8bpsqhHdM6W6wCCyIoLvC6iHPRRHKohl05CcMqplE9FsJ1TFhMfXJd31JEx6rhUWlPSBD9fcqmp5QkEUen7QdMDlI/9fAegDwmtrz5dTpRapOLLy8WbZXBSSJQf1XKeLEGxXRqXuoFyvQBANRKJp1J0i1EgIpckSZBnQQhHUXcD2LGhGBPFkGEa4DMIMSZLg264vRTq2eOGOH/oSwpYYXd/U3rfxwwByn0fg1gfOTIe82j8SmGqt1n+5Ie1udTwZpYJC9ojArlvQDR+SRrJVHIiCxijz4KKCSEQjagpBFuEKIiDbqFr8k63CcUMEWUe0UYARr8JVHNdzY5OCLyqIzvtWquPQh4A3nX3N4vscwNEnzunx89vWqLIruYoZrpRcsVYOQ1AVhGNVKBJD1EnArCUxPNmPes3m7xJq9TEctbQdr28eQyjUivH8GBYe2Ms0rzMCVZStPIqMXIgpJBtjCLEy+vYodNl3nND8R01Zf9t12ldle/7H0/syEvcZgC/ee24mnfAOSUcjc6vja34atS1xJF+DVZCQicfhxyS4noCxnInh4TI2ri9j/gHz4VkeuloPRN3agUxXHVu2TeD3Tw8imjbQ2t6J7o4URsa3YPb8OLp6Ykz9Agq5CuKZedDSeSSMIlzZ8x0l5OuhpVcZzYuuEoQzWAD2zbHPANz00N8cFfdG74nXza4qVKmak1E1ZIRSHhSrgnpZw6ur82jKzoIarkGUXJhmFZlUFFaN71HG0N6jolLSUS+1Ybw0jlJFQPdCDatfGEbvgixGRiwsOigCTa1holKCJerIJDNIpAQIRtFX9I5HbdNdBrHj9XDXAZv2BZAzDuBTt3xLa0kPH5bQpF7R2tqXssW2beMedN1HPOGjRkB2vu3DlwxoskJmLaG51UFYt2CWBL5Pg+M4UESSAxx4IoueqELQDNY/F7GUzQisQ9Ab0N+v4PW1gzjrvEWslxXk9lYxkZfQtqABiUbX95wSO5lEoe51XpEcit8pLJ15iTPjAG7+j39qkHfvfCMllZptXRR3D5WQ1A2ksipGhnRs2TJJtpUxkRvBySfPRUidZF2rwjIJLiWK75skFQmhsARZkUk0Olyf0cvXQ+EYikULZW8TUpkjYXpk77EoYi178eLzJmbPjiGTjmI0l8es3ix1+DhkTSvb3oH/rLUvvAc4Oy/wEjOZzDMK4MPsXw9JdkdCe9cv062BT42UXdRgo6W5AYWCgJXPVJBt7UJjcwGtzQRKpxQxGU1WlE+lQU0LqNTqMCJR7B7ag2xzK1PYZDQlUK3moagiJDHC6DNJIkEnpyFqENByHGvWiCiVLBx/ikGeYR10WpFsrUJP1HxXyEzYQmybqCbPSmavfedjCWAA3kKzuCRSN88yVPGUoj3eUigq6GjzsDenY93qAkJaBI0tHmbPYsrKdTKuAlkNwxOqhLmGeCqNStWBrMewd2yS7BsGHA/RaJiR6bJf9lE3LQihESQzXagXKW+sEZCW0D8sYzhnYXBoFIsXZxBN1pn5YbTODkEIT0L0OzdEkl3HC7G+8Y8lgMFN7b7r8FMVe+JuQY8m9xZ1IZqQEdEmsfplB7VcI1paK5QiFcjMo/KkjXg0CtMhSQhFhBIKtWEKL67eg7UbJjE46lD/CZAlD40poLtbwHHH96CrfS72DG9EqjGEcDgBVxpAaayJ6VrGuo0VDA8sQjw7QUZ3MTZYRVt3CumuHOto28a6b/3alzIvpFrbnp+plm/GUnj9g6fNatPtE6z87uuqdSVRqqrItgAjAzbTN4x6pYCDDw0BXg6eS7FMwIuFSWTaOjEwIuO5F/fihXWjbNsUSEKE4pDvEAOXhucQSHglMnMJi+Y34LTTDkC2rQDLrkCNGdBDrJ/jrJZJBcufNZFMz0bXnAm4ZomqO43sXBa+6DhjXK+K0pxvNrQcc+9MMfJMAShsvvf4HyWcwa8IvpbJ5WVRT5ow1ChW/qaMhYe2ELQcWlspx9iOOY4AyyGjNmbx+vYxPPrkKHb1M5VldiS+CpVdh+uWycQCPE+jXiQjCy7TnIAx3RsiYZz8hVYcukRhyufR0RlDvRCCxc+2/BDe2qSj/53d+MKZMQzsnEBH9xzoTXlAbZ4Q1N7TI00LVn7cAMT2+//mBNWdvFmy0DuwtyDMms92q9yI3z02iI7ZPnoXyoglNOQpQRRVgqhLGCtlceO/bsNoUWB0lWGQaV1BhSfpBEsgEZjQBJt/I4CSTHBcdhsOI1RFNKzg7PPC+OTBBsYHfHT16ti710JDs4K3NjoYHAzhhC+EUMyNwiRJNc8x2SYKjq/H11aF9DXplruXzQQjz0gEvvzAmU0NKJ+h2MXv1MaLbWzGhExHEs8/NYwF87PINkUhGjsYeSJTNAJfdKEaWfRd8woLf5p1jBoxpVGWUAAH7gO/qkWKa7qtMrVgYLhCFMknPsVyUBttRipFc7yGa69ewjQfhRajzAlpBHGI0qiH9bCGrdsHce65B2DvUA7diyLQY2N+TU4PuWr391KZ9AMz0SdPG8Dly4+VlYHM1zLWzh8lPDM5kPOEREaGiCj27AyjVH8bB81rgpykLVUggcgNcCmMn3s+h18/xRpFt4VCBlfffA/mHrGYvznUhBV86eilSNBYYIfLt/g0GBh9tGYSPXNghEgQu3aiTIF+xJE+Lrigk+xcQzJrI0c2lqBg2y6ZBNXIyGctLBWQaZ0HpbHi+2p8jaK3f1dPSy98LAAM2Hf5w6dHOq3Kg2J1/PN7Rqvo7A7B9/J4Y20Df4ZxxMEl8AcFs4VRyhM11o077tyCt3Y3UOg6yHS34Orb70Oces8LyIMR+dBNt2HZ7XczfVkXeapNAKEruOCan2DBvFbce/1PsWr5awzOftzw4+PoyOQQaaSnaGchepPYuk3F61ttnPqFTlgTO2Gks4g3US75nmmpyjolOf8f4vEbd0xX0kw7AgP9N9cWTw07u27xzErryLCI+QvSqFZGsPFVAxOTFj5/IlAW6ojIGgu9iE07JDzw0BjGKwmIsotzLjoPJ511DgWwiaGBAaZbL+xCDWcedSx0j5EnifA0Bb6q4ru33YID5s3Gz676n3jmyeUIOaM45fgETv1iC/xQEbqWQGFsGOViN1a+NIFIbBJHfzIBiZKquZO2l5fO+3LnrRGh+cdCV1/9Iwdw+WNfTmgTu67LonaOUBWM0VoVXV3N2PAyAdxQw2lndqCFGm28VoBoB7XMwPPrXDz85CQc2ZgS15de+y9Y9OkjsWfzViz71eP4xve+Tb/Px0+/fwU2r1gBzwjhHy78FhzWwUOOOwbpeBJvvLIBu3f3o7BrO3a8fB/O/3o7YhmdBFVHYbSMDetqyJWSTP1JLP10G90fG01dITiSMwyl+4fVgcR97UumP0uZdgQGK/j6r8/NhMuDDwnFoWNzVQGze1owNjyCN19X2bYZWDzPxKRDUjCp1cJpPPaHcTz6e4pb1aOuOxqX3XgjtGwUz9xzP3778OO48qYb0Di7Cy888Vvc/s9XUn004v6nnyb5KFwAB4JJc5VSx6MLs33Na7jzyvNw2SU9NFglGrN7UZtQSCZl2GI7zHoVHe1kdaOO7p4mMvmkZ8rRbTYWndsy+/q1H3kEMoXVeRXnm7Lz5lW+axrVSZ1eXQvcAhea6WrTOJBIBYw/uBWfrkkKT67I4bHfT8BSbHzui1/BpVf0MVLqGMnlUKzUkG5toY0fRv/mt/CTi7+N/OgQjjz2aNhM4789/wK0N3fgxUefwJZ1K2lK5FAY2YhLvt6BSIIudljF2Ngo2loa2TPbsFQZu99m3+3G0T7PgCmFyo6UvSY5t/EnJBFaPdM7ph2BgYSRSntvzdqFzzInkwOlktA1rx0UfNBozdtkWV1xkfM8pjC7DHp2y9dW8cCyEVhGGLfe+xDa5/ayzlGu8G4kOjIigWcsUXO7uPWaH2HFssfguw5c1sC+u+4kiRyAW67sw+r/WAabpsLCuRIuPL+T/S/lDUV3IT+B5vZG9sLsh7mAg4Psr+UwGjmFsaXEiKN3fPsP68f+9xlnPDJto3XaAAbrt/2pb8XcwW2/9Kqjpw5PFghgF6R8DpprsfDTZ5ElVBgJoIEyOjKJCasZv3i4H15qPv592RN0kH28uuolDG96g6aBQIM1jFPPOpPdh4CnH/4V7r/1ZjrZjGFZx1kXXYS2Wa149Jf3482XN0B0J3DyiU04/tMU1xEKcnYiDh2ecIZ2mErxzLZxaIjinSI+lVIY9fRn9dRvRP3Qb7T0Tt9YmDaAfX194qfb1n9VnRi8Tqfa2zk4IfQs6Ea4WiCAlCxRImxKULONqEzQZrIZlVojbr1rI778vV9i0bFHwPFr+O//7Wuwdu2gzBCQI/C/WfcSfIUPPFbERWefhdLwMOo8V482wFPo5NRZU2sqFHs3rrryWKQCGaPLNC0stpCM5JDF8uHys+MYHjLR1BJGOGJ4lmY8jsaGqzdMtr+xdAYM1j8L4CGHHKJEczkppmlK0fe1kmkyDyUlmgwb8VRjQ1MqOSfj9t/kTIwnLA6DhBpvNhNBdwyY26FCj7tTgyMlk0SN9Y0Ioc4ed/nqEnZOzENZsSiUa9i9dYjOC51oO7glAe0LelHlb6IgY9fG9aAVSCGtkkPYG4t5im+L7w3h8AU2zv3SHHj0AA3RY6TWkeX1vZqP8bqG362ne+VE0U4dGvFtr+oaL4+Xog+WqvpWivaiQwfX04W6U7LqhuaaFOyu6BlmJZm0irQxfvjII8EdvacJ+74ApqPR3mw8fpbuizFdRMIUhQxH2zH2GRHeawMTNGH5XkgTONyt14QmtlKfakujWVORFGts8g2KZocpyaiLSmhsbcbIrmGYNmtiPYx7H+vHpBWhvUVmZQfisl7JUzpa5B3zi7LFYxpLrJ8+66nPGbBHf1DkmyzbQktcxDfOno14KAdDitJQYJrTuQlHQ6jnHbzDSd/NyzaTiZnejNp2toLz4o2+4ipulUvB8alFX8OGKldEQSxKvleQRaFcd5UJojjBZCjYWvS5y15Y/ux7Uc37AtgUjZ7SZEQe1H32VJIg2ILPsSvrDOOCscYY4BIFq+6ZkFwPmXAIczmrbVY0pEMUrq0GC7uMuGjCjZAJkz7SsRDe3k7g3DB2jmlY8eoIQYlzjYPZL4tkIBX52bzcVE9MG3UqIj2CyD+Bi0j1E0fSL+JvP6PhsMURjI3moen0Fks2oz2MHFvGkYkS+vMuttKNyWhJNDTGQUMHKXaPEcZUjR3PVJcTuGZ/RIfX9Tlc5rVdlmJauJ7q1qOJ2y565aWL/yoA22KxhpRm9Omi/HeO5DfxMxkMHsHjpfggwbDb542YLtlOFmmQcscAI8Ur29xz4LMr4HdIRCPdFz2mwIjKOID1MT9a4PCH6Uwwd4/VsHHTKIfldKcpawLgpsAL2JjA2fyX7dfUQ5LMIUgh6FYZn5mXxuG9LAvmOHtjnfW1Co8yqZxnXnC9DbJ9WBOR1FxEyd6TnK+sKZhwRmjzc+pXIacFAcCucWqhgoNuzdRPy6t5tqhMClL4FVfSr/zuay+v+6sADE46dtYsvZAvH+6GlK8qnn82Q1ESmFp8vqnICGY0nMLCIpNq3EkgM2ZcCmaRzovAB6f/FMQpQdGnZr4awWQ3ihCNAUG1g8Sl98eYDiZvFMn8cAqYALx3IzE4XImg8kFj/HSDLBsxCIJYojAnbfG1Ri7ULBhISCqJK7iGzAE7C69O+aJaEJkNQ7qADXkuxIiNcI1uD69DTmKJ4C0GH84juN3gyMvKtmJIuYz24vLrXnut8F7gvYvABzg+2zovVVPt7/u2fQnrIRfqXQDFQNvRcmK4o0bGEww+PP072yIEASiBk0wTIBhNknn4Nw+q6nAuQiJg2cxzA5HIJxCDL8FgmjLegjzjeUoABkMuOKfCEqHwoxKejiTrbKEuoqZx+JQm+CQtPafh0CiFMiMuzUUIKR4XiJnAwh0YEDJrco7bRl4tsh6P+0iSB+u8rsvrBLU1SOWpheLzBEfZiG61YvEvXrjimc3vRyAfCMDDOnoWivX6DYasnEDkgiPYDPnucvnc/OOpHDuKqPNhgxsmnlNSJeg/plZ0qsYECrlMQMNoSuj45hVhzJm7AOec+iBO5GjzE3Ss77hmD+uYieNPCzHaUnjigXEo+hicWgInnt1C97qEVY/ZNBs8zoaB7/y4kyYqrX91GPfdIGHHE/04MWpgFncXeZoGTatx5szFYbsosS4PcC79YtFDcq+LbJ3swAUPbDSJ9TC4T5fFMKjnHscISl3HpOTvqKbCVxwm6o8uXbHiPbfMvW8Ezk4mFzUaxr203w70ZebtFOTBKYHc9bleNt0nmQsn2aZkUrcJYVmURM8JPLw/AcjiT1ADm0qgBOmd6+EH1zajubuEJ38RhSQzIjls+lmfi7kH5vHtq2fzb3Wcf/IYx8U6X3PQd0eG6S3h2ceKeOwXwKXXx5HJ1vHLm03MWSBix1smCq8K+FyDjk7OlUWdepHAqRTeMoW8QGE4oAPr87ZnjDnltKWQ1iBbni96rsxKw2cT2P54DEneLEmake/7thTK5fXwpRe9svq+90rU9wVwVjj8uaZo+FbeS83W5SLL3QQjasLxWGU9pyZI/oiqhMZt0y9IET/DQfiFvuX2BgAKQXHhygZ1kBw6NfeVfAWLFpXR99OFdGr6sWTJoRjcswub1ufxv25hm3abgD0DFjromuze0ohbrt6E087O4ksXxPDAv+3EMcdncOMVZVx+cxajQwVc/91h9r8mRwZZjK8bx1GqjoUqnWdFJIEx7dk7y6yPzGns5kM8VxKL8YJwWaYiU6LIetWxQ7blRAlgwvedpCSKGRaozJhRTERNGtuuHipE43dcunr11X8VgDxJO6g5EhNNxYpmZfedN8ccg7C8+a6wDL6DJJ36/bijFnRUi6W7/Kp7whRvUHMFhZLMHfAo3xTUQBUHHeSj7/rDcPUPXsZFV3RwA1ERD9xm4h1+6BU3prH37SzN0QkYjKYvn/g8zvtOG5Yel8LOt9rROTeP26+bAIsKjvhsBc88amHxkdwioqRw28VvYTEjfJGURowEpYZYMlhSaEHSJ1TQr7pYXjbGKoJx2I9+/Vz/HwER+rjGm/mdZKVZ1NMjmoYhuxlFjvgVOT/u6UP2ZOHnb46V/1oAPwDFvPuWxYtnJZS6dYVbc74muhTaxI1ShMHnQmZhDwJSJRO3ZxWccMpsmqGD3FA0jksuPxjLHhngVrYWNGYtPP9MFS2zLBxyRAavrKriwIMTeO2FfuT2xNF7mM8hewo3XLkBXzq/CZ2zMqhUqlj+20GU1tdwQrwRWS5pjMyrUL4IrIWKRr1qqF4/51mv5ISVJVv7Wt/v6LTO0PGBWPiDXuuwBbOa87naZzRNWiw67iFk6bmCZ9PmFBRTNqYmHBTlNG106mYOgfwqklFqPZJOrCHGSPUwvJftHLVjVy9ZmfUs5MewY8sYdyBQZyZEbkISkaNhqrE/1OkPKiQw0g4OYqvW4zGOKF2iWtlX5agpyP6oasj9pZC2YSgUWfVqzV95+YPPzugW4BkF8E9A9/RQio3GwpF0NB2Pxg4vT4x+si6pPaqVP4Za0vAoWSTK8UAwiwFrcowZ0FJgf6kSTdOgdaMjHeImTJE+oczIZYtFS6rO18sUxkxbK4QY36uxZYzT5omooi/KMTQlC56WTj9Xr7fcHvatN3TPmxiOu5Vj71lBdTqzG4s+kIz5oNH3594XbHsrDu98WqgVPjk+WvIrxUq4aglCvuxwQxFdk0AVcbeVVS8z1SmqLYPaT2MdCOQII41Gg8EdCAYJIqZQNLOzSNK+isRdPxmh/ZJMbQolGh+f1e4uKcbSNzScdNs+3Zn6p+fdJxH4X4G5vO9YuRROXZaWvXxcGO107MKFjmQEklFxLbKUGTRtnBkHKU4W9wNDgT8Zg/w4imPaMSGK4qA91GSKZ+7Yd7hxRo43rvUrplxXQ9sr6ezFC+fNq23eXXcXLe17z8L/5xb7L3n9QwMwuKlld5xvfP78lvq6a/9wgq9qX4wY6nLHt77qmuVPeZ4/HpLqaVH0FR9h9odlQaGw5bZzP8Tdq76gEE/aCKLL/xIhTAhh7M27elsiPfcUoW5O1DSxtRqJr1609OcfCnAfegT+51Vd9cRXo+LbJWfJpY/UNt516lcqteqSllkH3zTav+oeQy22anLnGtijJ8j1aq4SbdimV8YPU43kprra8Ey4lvuyGWm/1uto+m1hdPSCaCh045yTfjH2l0TNTL73Q43A/+rGg6j0ZEc69Z/uLi2/+4x/1MW607toyW+2bnnxvoTovRHuXPgzc8eO69khL4+lPvHgcHHbKQUlsWLpGT8fXrv2DuXQQ78eqM6P7PjIAfzPT779qVu07diOk0661Vz3/PcXSPlS7cBT/nXXjicu6RFMdWz2GdcV1q49n6Dd+ccNMx8Zbv/3wh8rAD96OP7yO9gP4F+O2f9zxn4A9wM4TQSmefr+CNwP4DQRmObp+yNwmgD+Hx3HsuH5sks7AAAAAElFTkSuQmCC"/>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CN"/>
          </a:p>
        </p:txBody>
      </p:sp>
      <p:sp>
        <p:nvSpPr>
          <p:cNvPr id="13321" name="AutoShape 16" descr="data:image/png;base64,iVBORw0KGgoAAAANSUhEUgAAAFAAAAA7CAYAAADsIg00AAAar0lEQVR4Xu17CXQc5Zntrb26ele3Wmqtlixb3ghmC2AIwQlLBjJAZgJ5bDNJJhByXsKWl5AEmOgMJCwvhG0SthlCgAcPCGFxAhMSsA3GLDa2MTbGCzayZFlbS7131/5uieSdeecMhEQycN5x6cjSUXd1Vd3/+757v/v9FrD/mBYCwrTO3n8y9gM4zSDYD+B+AKeJwDRP/9hGoP/w6RJOX+gLQp83zWfcp6d/5AD6flCH+Y8g+P0bL+72KsONs46Yt+adlWOXeYK/tfuYzONbVu45O5wO7epcdMuq/NqrZsfj8UFhzoXmPkXmA374RwLgwMOnhwbQhiVn3Fjb8vzf/71XMVvbjPlP18ovXS/JEw1q6OhHzNzq6xFObBVCCx73y2u/Lhj6NkE/+Ca/vu17grLwOkGMPzupjMzRMvqb7e031j7g88742z4SAIceX3pizdWOSLcduLZUePUHYnVygSq2bZXrOxcriiNXpEbTsEeNuq57kpBwQsgplmzYvprJS8p4g42ODXoosSZvThwR7vjEN6NSeEfRlmKxtuI7THlnxlF6nw/8UAFc9asTFx66oNeqb/7939mC0+cZ8bpsqhHdM6W6wCCyIoLvC6iHPRRHKohl05CcMqplE9FsJ1TFhMfXJd31JEx6rhUWlPSBD9fcqmp5QkEUen7QdMDlI/9fAegDwmtrz5dTpRapOLLy8WbZXBSSJQf1XKeLEGxXRqXuoFyvQBANRKJp1J0i1EgIpckSZBnQQhHUXcD2LGhGBPFkGEa4DMIMSZLg264vRTq2eOGOH/oSwpYYXd/U3rfxwwByn0fg1gfOTIe82j8SmGqt1n+5Ie1udTwZpYJC9ojArlvQDR+SRrJVHIiCxijz4KKCSEQjagpBFuEKIiDbqFr8k63CcUMEWUe0UYARr8JVHNdzY5OCLyqIzvtWquPQh4A3nX3N4vscwNEnzunx89vWqLIruYoZrpRcsVYOQ1AVhGNVKBJD1EnArCUxPNmPes3m7xJq9TEctbQdr28eQyjUivH8GBYe2Ms0rzMCVZStPIqMXIgpJBtjCLEy+vYodNl3nND8R01Zf9t12ldle/7H0/syEvcZgC/ee24mnfAOSUcjc6vja34atS1xJF+DVZCQicfhxyS4noCxnInh4TI2ri9j/gHz4VkeuloPRN3agUxXHVu2TeD3Tw8imjbQ2t6J7o4URsa3YPb8OLp6Ykz9Agq5CuKZedDSeSSMIlzZ8x0l5OuhpVcZzYuuEoQzWAD2zbHPANz00N8cFfdG74nXza4qVKmak1E1ZIRSHhSrgnpZw6ur82jKzoIarkGUXJhmFZlUFFaN71HG0N6jolLSUS+1Ybw0jlJFQPdCDatfGEbvgixGRiwsOigCTa1holKCJerIJDNIpAQIRtFX9I5HbdNdBrHj9XDXAZv2BZAzDuBTt3xLa0kPH5bQpF7R2tqXssW2beMedN1HPOGjRkB2vu3DlwxoskJmLaG51UFYt2CWBL5Pg+M4UESSAxx4IoueqELQDNY/F7GUzQisQ9Ab0N+v4PW1gzjrvEWslxXk9lYxkZfQtqABiUbX95wSO5lEoe51XpEcit8pLJ15iTPjAG7+j39qkHfvfCMllZptXRR3D5WQ1A2ksipGhnRs2TJJtpUxkRvBySfPRUidZF2rwjIJLiWK75skFQmhsARZkUk0Olyf0cvXQ+EYikULZW8TUpkjYXpk77EoYi178eLzJmbPjiGTjmI0l8es3ix1+DhkTSvb3oH/rLUvvAc4Oy/wEjOZzDMK4MPsXw9JdkdCe9cv062BT42UXdRgo6W5AYWCgJXPVJBt7UJjcwGtzQRKpxQxGU1WlE+lQU0LqNTqMCJR7B7ag2xzK1PYZDQlUK3moagiJDHC6DNJIkEnpyFqENByHGvWiCiVLBx/ikGeYR10WpFsrUJP1HxXyEzYQmybqCbPSmavfedjCWAA3kKzuCRSN88yVPGUoj3eUigq6GjzsDenY93qAkJaBI0tHmbPYsrKdTKuAlkNwxOqhLmGeCqNStWBrMewd2yS7BsGHA/RaJiR6bJf9lE3LQihESQzXagXKW+sEZCW0D8sYzhnYXBoFIsXZxBN1pn5YbTODkEIT0L0OzdEkl3HC7G+8Y8lgMFN7b7r8FMVe+JuQY8m9xZ1IZqQEdEmsfplB7VcI1paK5QiFcjMo/KkjXg0CtMhSQhFhBIKtWEKL67eg7UbJjE46lD/CZAlD40poLtbwHHH96CrfS72DG9EqjGEcDgBVxpAaayJ6VrGuo0VDA8sQjw7QUZ3MTZYRVt3CumuHOto28a6b/3alzIvpFrbnp+plm/GUnj9g6fNatPtE6z87uuqdSVRqqrItgAjAzbTN4x6pYCDDw0BXg6eS7FMwIuFSWTaOjEwIuO5F/fihXWjbNsUSEKE4pDvEAOXhucQSHglMnMJi+Y34LTTDkC2rQDLrkCNGdBDrJ/jrJZJBcufNZFMz0bXnAm4ZomqO43sXBa+6DhjXK+K0pxvNrQcc+9MMfJMAShsvvf4HyWcwa8IvpbJ5WVRT5ow1ChW/qaMhYe2ELQcWlspx9iOOY4AyyGjNmbx+vYxPPrkKHb1M5VldiS+CpVdh+uWycQCPE+jXiQjCy7TnIAx3RsiYZz8hVYcukRhyufR0RlDvRCCxc+2/BDe2qSj/53d+MKZMQzsnEBH9xzoTXlAbZ4Q1N7TI00LVn7cAMT2+//mBNWdvFmy0DuwtyDMms92q9yI3z02iI7ZPnoXyoglNOQpQRRVgqhLGCtlceO/bsNoUWB0lWGQaV1BhSfpBEsgEZjQBJt/I4CSTHBcdhsOI1RFNKzg7PPC+OTBBsYHfHT16ti710JDs4K3NjoYHAzhhC+EUMyNwiRJNc8x2SYKjq/H11aF9DXplruXzQQjz0gEvvzAmU0NKJ+h2MXv1MaLbWzGhExHEs8/NYwF87PINkUhGjsYeSJTNAJfdKEaWfRd8woLf5p1jBoxpVGWUAAH7gO/qkWKa7qtMrVgYLhCFMknPsVyUBttRipFc7yGa69ewjQfhRajzAlpBHGI0qiH9bCGrdsHce65B2DvUA7diyLQY2N+TU4PuWr391KZ9AMz0SdPG8Dly4+VlYHM1zLWzh8lPDM5kPOEREaGiCj27AyjVH8bB81rgpykLVUggcgNcCmMn3s+h18/xRpFt4VCBlfffA/mHrGYvznUhBV86eilSNBYYIfLt/g0GBh9tGYSPXNghEgQu3aiTIF+xJE+Lrigk+xcQzJrI0c2lqBg2y6ZBNXIyGctLBWQaZ0HpbHi+2p8jaK3f1dPSy98LAAM2Hf5w6dHOq3Kg2J1/PN7Rqvo7A7B9/J4Y20Df4ZxxMEl8AcFs4VRyhM11o077tyCt3Y3UOg6yHS34Orb70Oces8LyIMR+dBNt2HZ7XczfVkXeapNAKEruOCan2DBvFbce/1PsWr5awzOftzw4+PoyOQQaaSnaGchepPYuk3F61ttnPqFTlgTO2Gks4g3US75nmmpyjolOf8f4vEbd0xX0kw7AgP9N9cWTw07u27xzErryLCI+QvSqFZGsPFVAxOTFj5/IlAW6ojIGgu9iE07JDzw0BjGKwmIsotzLjoPJ511DgWwiaGBAaZbL+xCDWcedSx0j5EnifA0Bb6q4ru33YID5s3Gz676n3jmyeUIOaM45fgETv1iC/xQEbqWQGFsGOViN1a+NIFIbBJHfzIBiZKquZO2l5fO+3LnrRGh+cdCV1/9Iwdw+WNfTmgTu67LonaOUBWM0VoVXV3N2PAyAdxQw2lndqCFGm28VoBoB7XMwPPrXDz85CQc2ZgS15de+y9Y9OkjsWfzViz71eP4xve+Tb/Px0+/fwU2r1gBzwjhHy78FhzWwUOOOwbpeBJvvLIBu3f3o7BrO3a8fB/O/3o7YhmdBFVHYbSMDetqyJWSTP1JLP10G90fG01dITiSMwyl+4fVgcR97UumP0uZdgQGK/j6r8/NhMuDDwnFoWNzVQGze1owNjyCN19X2bYZWDzPxKRDUjCp1cJpPPaHcTz6e4pb1aOuOxqX3XgjtGwUz9xzP3778OO48qYb0Di7Cy888Vvc/s9XUn004v6nnyb5KFwAB4JJc5VSx6MLs33Na7jzyvNw2SU9NFglGrN7UZtQSCZl2GI7zHoVHe1kdaOO7p4mMvmkZ8rRbTYWndsy+/q1H3kEMoXVeRXnm7Lz5lW+axrVSZ1eXQvcAhea6WrTOJBIBYw/uBWfrkkKT67I4bHfT8BSbHzui1/BpVf0MVLqGMnlUKzUkG5toY0fRv/mt/CTi7+N/OgQjjz2aNhM4789/wK0N3fgxUefwJZ1K2lK5FAY2YhLvt6BSIIudljF2Ngo2loa2TPbsFQZu99m3+3G0T7PgCmFyo6UvSY5t/EnJBFaPdM7ph2BgYSRSntvzdqFzzInkwOlktA1rx0UfNBozdtkWV1xkfM8pjC7DHp2y9dW8cCyEVhGGLfe+xDa5/ayzlGu8G4kOjIigWcsUXO7uPWaH2HFssfguw5c1sC+u+4kiRyAW67sw+r/WAabpsLCuRIuPL+T/S/lDUV3IT+B5vZG9sLsh7mAg4Psr+UwGjmFsaXEiKN3fPsP68f+9xlnPDJto3XaAAbrt/2pb8XcwW2/9Kqjpw5PFghgF6R8DpprsfDTZ5ElVBgJoIEyOjKJCasZv3i4H15qPv592RN0kH28uuolDG96g6aBQIM1jFPPOpPdh4CnH/4V7r/1ZjrZjGFZx1kXXYS2Wa149Jf3482XN0B0J3DyiU04/tMU1xEKcnYiDh2ecIZ2mErxzLZxaIjinSI+lVIY9fRn9dRvRP3Qb7T0Tt9YmDaAfX194qfb1n9VnRi8Tqfa2zk4IfQs6Ea4WiCAlCxRImxKULONqEzQZrIZlVojbr1rI778vV9i0bFHwPFr+O//7Wuwdu2gzBCQI/C/WfcSfIUPPFbERWefhdLwMOo8V482wFPo5NRZU2sqFHs3rrryWKQCGaPLNC0stpCM5JDF8uHys+MYHjLR1BJGOGJ4lmY8jsaGqzdMtr+xdAYM1j8L4CGHHKJEczkppmlK0fe1kmkyDyUlmgwb8VRjQ1MqOSfj9t/kTIwnLA6DhBpvNhNBdwyY26FCj7tTgyMlk0SN9Y0Ioc4ed/nqEnZOzENZsSiUa9i9dYjOC51oO7glAe0LelHlb6IgY9fG9aAVSCGtkkPYG4t5im+L7w3h8AU2zv3SHHj0AA3RY6TWkeX1vZqP8bqG362ne+VE0U4dGvFtr+oaL4+Xog+WqvpWivaiQwfX04W6U7LqhuaaFOyu6BlmJZm0irQxfvjII8EdvacJ+74ApqPR3mw8fpbuizFdRMIUhQxH2zH2GRHeawMTNGH5XkgTONyt14QmtlKfakujWVORFGts8g2KZocpyaiLSmhsbcbIrmGYNmtiPYx7H+vHpBWhvUVmZQfisl7JUzpa5B3zi7LFYxpLrJ8+66nPGbBHf1DkmyzbQktcxDfOno14KAdDitJQYJrTuQlHQ6jnHbzDSd/NyzaTiZnejNp2toLz4o2+4ipulUvB8alFX8OGKldEQSxKvleQRaFcd5UJojjBZCjYWvS5y15Y/ux7Uc37AtgUjZ7SZEQe1H32VJIg2ILPsSvrDOOCscYY4BIFq+6ZkFwPmXAIczmrbVY0pEMUrq0GC7uMuGjCjZAJkz7SsRDe3k7g3DB2jmlY8eoIQYlzjYPZL4tkIBX52bzcVE9MG3UqIj2CyD+Bi0j1E0fSL+JvP6PhsMURjI3moen0Fks2oz2MHFvGkYkS+vMuttKNyWhJNDTGQUMHKXaPEcZUjR3PVJcTuGZ/RIfX9Tlc5rVdlmJauJ7q1qOJ2y565aWL/yoA22KxhpRm9Omi/HeO5DfxMxkMHsHjpfggwbDb542YLtlOFmmQcscAI8Ur29xz4LMr4HdIRCPdFz2mwIjKOID1MT9a4PCH6Uwwd4/VsHHTKIfldKcpawLgpsAL2JjA2fyX7dfUQ5LMIUgh6FYZn5mXxuG9LAvmOHtjnfW1Co8yqZxnXnC9DbJ9WBOR1FxEyd6TnK+sKZhwRmjzc+pXIacFAcCucWqhgoNuzdRPy6t5tqhMClL4FVfSr/zuay+v+6sADE46dtYsvZAvH+6GlK8qnn82Q1ESmFp8vqnICGY0nMLCIpNq3EkgM2ZcCmaRzovAB6f/FMQpQdGnZr4awWQ3ihCNAUG1g8Sl98eYDiZvFMn8cAqYALx3IzE4XImg8kFj/HSDLBsxCIJYojAnbfG1Ri7ULBhISCqJK7iGzAE7C69O+aJaEJkNQ7qADXkuxIiNcI1uD69DTmKJ4C0GH84juN3gyMvKtmJIuYz24vLrXnut8F7gvYvABzg+2zovVVPt7/u2fQnrIRfqXQDFQNvRcmK4o0bGEww+PP072yIEASiBk0wTIBhNknn4Nw+q6nAuQiJg2cxzA5HIJxCDL8FgmjLegjzjeUoABkMuOKfCEqHwoxKejiTrbKEuoqZx+JQm+CQtPafh0CiFMiMuzUUIKR4XiJnAwh0YEDJrco7bRl4tsh6P+0iSB+u8rsvrBLU1SOWpheLzBEfZiG61YvEvXrjimc3vRyAfCMDDOnoWivX6DYasnEDkgiPYDPnucvnc/OOpHDuKqPNhgxsmnlNSJeg/plZ0qsYECrlMQMNoSuj45hVhzJm7AOec+iBO5GjzE3Ss77hmD+uYieNPCzHaUnjigXEo+hicWgInnt1C97qEVY/ZNBs8zoaB7/y4kyYqrX91GPfdIGHHE/04MWpgFncXeZoGTatx5szFYbsosS4PcC79YtFDcq+LbJ3swAUPbDSJ9TC4T5fFMKjnHscISl3HpOTvqKbCVxwm6o8uXbHiPbfMvW8Ezk4mFzUaxr203w70ZebtFOTBKYHc9bleNt0nmQsn2aZkUrcJYVmURM8JPLw/AcjiT1ADm0qgBOmd6+EH1zajubuEJ38RhSQzIjls+lmfi7kH5vHtq2fzb3Wcf/IYx8U6X3PQd0eG6S3h2ceKeOwXwKXXx5HJ1vHLm03MWSBix1smCq8K+FyDjk7OlUWdepHAqRTeMoW8QGE4oAPr87ZnjDnltKWQ1iBbni96rsxKw2cT2P54DEneLEmake/7thTK5fXwpRe9svq+90rU9wVwVjj8uaZo+FbeS83W5SLL3QQjasLxWGU9pyZI/oiqhMZt0y9IET/DQfiFvuX2BgAKQXHhygZ1kBw6NfeVfAWLFpXR99OFdGr6sWTJoRjcswub1ufxv25hm3abgD0DFjromuze0ohbrt6E087O4ksXxPDAv+3EMcdncOMVZVx+cxajQwVc/91h9r8mRwZZjK8bx1GqjoUqnWdFJIEx7dk7y6yPzGns5kM8VxKL8YJwWaYiU6LIetWxQ7blRAlgwvedpCSKGRaozJhRTERNGtuuHipE43dcunr11X8VgDxJO6g5EhNNxYpmZfedN8ccg7C8+a6wDL6DJJ36/bijFnRUi6W7/Kp7whRvUHMFhZLMHfAo3xTUQBUHHeSj7/rDcPUPXsZFV3RwA1ERD9xm4h1+6BU3prH37SzN0QkYjKYvn/g8zvtOG5Yel8LOt9rROTeP26+bAIsKjvhsBc88amHxkdwioqRw28VvYTEjfJGURowEpYZYMlhSaEHSJ1TQr7pYXjbGKoJx2I9+/Vz/HwER+rjGm/mdZKVZ1NMjmoYhuxlFjvgVOT/u6UP2ZOHnb46V/1oAPwDFvPuWxYtnJZS6dYVbc74muhTaxI1ShMHnQmZhDwJSJRO3ZxWccMpsmqGD3FA0jksuPxjLHhngVrYWNGYtPP9MFS2zLBxyRAavrKriwIMTeO2FfuT2xNF7mM8hewo3XLkBXzq/CZ2zMqhUqlj+20GU1tdwQrwRWS5pjMyrUL4IrIWKRr1qqF4/51mv5ISVJVv7Wt/v6LTO0PGBWPiDXuuwBbOa87naZzRNWiw67iFk6bmCZ9PmFBRTNqYmHBTlNG106mYOgfwqklFqPZJOrCHGSPUwvJftHLVjVy9ZmfUs5MewY8sYdyBQZyZEbkISkaNhqrE/1OkPKiQw0g4OYqvW4zGOKF2iWtlX5agpyP6oasj9pZC2YSgUWfVqzV95+YPPzugW4BkF8E9A9/RQio3GwpF0NB2Pxg4vT4x+si6pPaqVP4Za0vAoWSTK8UAwiwFrcowZ0FJgf6kSTdOgdaMjHeImTJE+oczIZYtFS6rO18sUxkxbK4QY36uxZYzT5omooi/KMTQlC56WTj9Xr7fcHvatN3TPmxiOu5Vj71lBdTqzG4s+kIz5oNH3594XbHsrDu98WqgVPjk+WvIrxUq4aglCvuxwQxFdk0AVcbeVVS8z1SmqLYPaT2MdCOQII41Gg8EdCAYJIqZQNLOzSNK+isRdPxmh/ZJMbQolGh+f1e4uKcbSNzScdNs+3Zn6p+fdJxH4X4G5vO9YuRROXZaWvXxcGO107MKFjmQEklFxLbKUGTRtnBkHKU4W9wNDgT8Zg/w4imPaMSGK4qA91GSKZ+7Yd7hxRo43rvUrplxXQ9sr6ezFC+fNq23eXXcXLe17z8L/5xb7L3n9QwMwuKlld5xvfP78lvq6a/9wgq9qX4wY6nLHt77qmuVPeZ4/HpLqaVH0FR9h9odlQaGw5bZzP8Tdq76gEE/aCKLL/xIhTAhh7M27elsiPfcUoW5O1DSxtRqJr1609OcfCnAfegT+51Vd9cRXo+LbJWfJpY/UNt516lcqteqSllkH3zTav+oeQy22anLnGtijJ8j1aq4SbdimV8YPU43kprra8Ey4lvuyGWm/1uto+m1hdPSCaCh045yTfjH2l0TNTL73Q43A/+rGg6j0ZEc69Z/uLi2/+4x/1MW607toyW+2bnnxvoTovRHuXPgzc8eO69khL4+lPvHgcHHbKQUlsWLpGT8fXrv2DuXQQ78eqM6P7PjIAfzPT779qVu07diOk0661Vz3/PcXSPlS7cBT/nXXjicu6RFMdWz2GdcV1q49n6Dd+ccNMx8Zbv/3wh8rAD96OP7yO9gP4F+O2f9zxn4A9wM4TQSmefr+CNwP4DQRmObp+yNwmgD+Hx3HsuH5sks7AAAAAElFTkSuQmCC"/>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CN"/>
          </a:p>
        </p:txBody>
      </p:sp>
      <p:sp>
        <p:nvSpPr>
          <p:cNvPr id="13322" name="AutoShape 18" descr="C:\Users\Admin\Desktop\DESKTOP BACKUP MARCH 2021\NAAC A+.png"/>
          <p:cNvSpPr>
            <a:spLocks noChangeAspect="1" noChangeArrowheads="1"/>
          </p:cNvSpPr>
          <p:nvPr/>
        </p:nvSpPr>
        <p:spPr bwMode="auto">
          <a:xfrm>
            <a:off x="13652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CN"/>
          </a:p>
        </p:txBody>
      </p:sp>
      <p:pic>
        <p:nvPicPr>
          <p:cNvPr id="13323" name="Picture 16" descr="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838200"/>
            <a:ext cx="129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ubtitle 2"/>
          <p:cNvSpPr txBox="1"/>
          <p:nvPr/>
        </p:nvSpPr>
        <p:spPr bwMode="auto">
          <a:xfrm>
            <a:off x="0" y="1219200"/>
            <a:ext cx="9144000" cy="5638800"/>
          </a:xfrm>
          <a:prstGeom prst="rect">
            <a:avLst/>
          </a:prstGeom>
          <a:noFill/>
          <a:ln w="9525">
            <a:noFill/>
            <a:miter lim="800000"/>
          </a:ln>
        </p:spPr>
        <p:txBody>
          <a:bodyPr>
            <a:normAutofit fontScale="25000" lnSpcReduction="20000"/>
          </a:bodyPr>
          <a:lstStyle/>
          <a:p>
            <a:pPr marL="342900" indent="-342900" algn="ctr" fontAlgn="auto">
              <a:spcBef>
                <a:spcPct val="20000"/>
              </a:spcBef>
              <a:spcAft>
                <a:spcPts val="0"/>
              </a:spcAft>
              <a:buFont typeface="Arial" panose="020B0604020202020204" pitchFamily="34" charset="0"/>
              <a:buChar char="•"/>
              <a:defRPr/>
            </a:pPr>
            <a:endParaRPr lang="en-US" sz="3200" dirty="0">
              <a:latin typeface="+mn-lt"/>
            </a:endParaRPr>
          </a:p>
          <a:p>
            <a:pPr marL="342900" indent="-342900" algn="ctr" fontAlgn="auto">
              <a:spcBef>
                <a:spcPct val="20000"/>
              </a:spcBef>
              <a:spcAft>
                <a:spcPts val="0"/>
              </a:spcAft>
              <a:buFont typeface="Arial" panose="020B0604020202020204" pitchFamily="34" charset="0"/>
              <a:buChar char="•"/>
              <a:defRPr/>
            </a:pPr>
            <a:r>
              <a:rPr lang="en-US" sz="2100" dirty="0">
                <a:latin typeface="Times New Roman" panose="02020603050405020304" pitchFamily="18" charset="0"/>
                <a:cs typeface="Times New Roman" panose="02020603050405020304" pitchFamily="18" charset="0"/>
              </a:rPr>
              <a:t>		        </a:t>
            </a:r>
          </a:p>
          <a:p>
            <a:pPr marL="342900" indent="-342900" algn="ctr" fontAlgn="auto">
              <a:spcBef>
                <a:spcPct val="20000"/>
              </a:spcBef>
              <a:spcAft>
                <a:spcPts val="0"/>
              </a:spcAft>
              <a:defRPr/>
            </a:pPr>
            <a:r>
              <a:rPr lang="en-US" sz="8000" i="1" dirty="0">
                <a:latin typeface="Times New Roman" panose="02020603050405020304" pitchFamily="18" charset="0"/>
                <a:cs typeface="Times New Roman" panose="02020603050405020304" pitchFamily="18" charset="0"/>
              </a:rPr>
              <a:t>    </a:t>
            </a:r>
            <a:r>
              <a:rPr lang="en-US" sz="11200" i="1" dirty="0">
                <a:latin typeface="Times New Roman" panose="02020603050405020304" pitchFamily="18" charset="0"/>
                <a:cs typeface="Times New Roman" panose="02020603050405020304" pitchFamily="18" charset="0"/>
              </a:rPr>
              <a:t>Presentation</a:t>
            </a:r>
            <a:br>
              <a:rPr lang="en-US" sz="11200" i="1" dirty="0">
                <a:latin typeface="Times New Roman" panose="02020603050405020304" pitchFamily="18" charset="0"/>
                <a:cs typeface="Times New Roman" panose="02020603050405020304" pitchFamily="18" charset="0"/>
              </a:rPr>
            </a:br>
            <a:r>
              <a:rPr lang="en-US" sz="11200" i="1" dirty="0">
                <a:latin typeface="Times New Roman" panose="02020603050405020304" pitchFamily="18" charset="0"/>
                <a:cs typeface="Times New Roman" panose="02020603050405020304" pitchFamily="18" charset="0"/>
              </a:rPr>
              <a:t>on</a:t>
            </a:r>
            <a:endParaRPr lang="en-US" sz="11200" dirty="0">
              <a:latin typeface="Times New Roman" panose="02020603050405020304" pitchFamily="18" charset="0"/>
              <a:cs typeface="Times New Roman" panose="02020603050405020304" pitchFamily="18" charset="0"/>
            </a:endParaRPr>
          </a:p>
          <a:p>
            <a:pPr marL="342900" indent="-342900" algn="ctr" fontAlgn="auto">
              <a:spcBef>
                <a:spcPct val="20000"/>
              </a:spcBef>
              <a:spcAft>
                <a:spcPts val="0"/>
              </a:spcAft>
              <a:defRPr/>
            </a:pPr>
            <a:r>
              <a:rPr lang="en-US" sz="11200" b="1" dirty="0">
                <a:latin typeface="Times New Roman" panose="02020603050405020304" pitchFamily="18" charset="0"/>
                <a:cs typeface="Times New Roman" panose="02020603050405020304" pitchFamily="18" charset="0"/>
              </a:rPr>
              <a:t>   “</a:t>
            </a:r>
            <a:r>
              <a:rPr lang="en-GB" sz="11200" b="1" dirty="0">
                <a:latin typeface="Times New Roman" panose="02020603050405020304" pitchFamily="18" charset="0"/>
                <a:cs typeface="Times New Roman" panose="02020603050405020304" pitchFamily="18" charset="0"/>
              </a:rPr>
              <a:t>Soil Classification Using Machine Learning Methods and Crop Suggestion Based on Soil Series</a:t>
            </a:r>
            <a:r>
              <a:rPr lang="en-US" sz="11200" b="1" dirty="0">
                <a:latin typeface="Times New Roman" panose="02020603050405020304" pitchFamily="18" charset="0"/>
                <a:cs typeface="Times New Roman" panose="02020603050405020304" pitchFamily="18" charset="0"/>
              </a:rPr>
              <a:t>”</a:t>
            </a:r>
            <a:endParaRPr lang="en-US" sz="11200" dirty="0">
              <a:latin typeface="Times New Roman" panose="02020603050405020304" pitchFamily="18" charset="0"/>
              <a:cs typeface="Times New Roman" panose="02020603050405020304" pitchFamily="18" charset="0"/>
            </a:endParaRPr>
          </a:p>
          <a:p>
            <a:pPr marL="342900" indent="-342900" algn="ctr" fontAlgn="auto">
              <a:spcBef>
                <a:spcPct val="20000"/>
              </a:spcBef>
              <a:spcAft>
                <a:spcPts val="0"/>
              </a:spcAft>
              <a:defRPr/>
            </a:pPr>
            <a:endParaRPr lang="en-US" sz="8000" dirty="0">
              <a:latin typeface="Times New Roman" panose="02020603050405020304" pitchFamily="18" charset="0"/>
              <a:cs typeface="Times New Roman" panose="02020603050405020304" pitchFamily="18" charset="0"/>
            </a:endParaRPr>
          </a:p>
          <a:p>
            <a:pPr marL="342900" indent="-342900" algn="ctr" fontAlgn="auto">
              <a:spcBef>
                <a:spcPct val="20000"/>
              </a:spcBef>
              <a:spcAft>
                <a:spcPts val="0"/>
              </a:spcAft>
              <a:defRPr/>
            </a:pPr>
            <a:r>
              <a:rPr lang="en-US" sz="8000" dirty="0">
                <a:latin typeface="Times New Roman" panose="02020603050405020304" pitchFamily="18" charset="0"/>
                <a:cs typeface="Times New Roman" panose="02020603050405020304" pitchFamily="18" charset="0"/>
              </a:rPr>
              <a:t>BY</a:t>
            </a:r>
            <a:endParaRPr lang="en-US" sz="11200" dirty="0">
              <a:latin typeface="Times New Roman" panose="02020603050405020304" pitchFamily="18" charset="0"/>
              <a:cs typeface="Times New Roman" panose="02020603050405020304" pitchFamily="18" charset="0"/>
            </a:endParaRPr>
          </a:p>
          <a:p>
            <a:r>
              <a:rPr lang="en-US" sz="8000" dirty="0"/>
              <a:t>  					</a:t>
            </a:r>
          </a:p>
          <a:p>
            <a:r>
              <a:rPr lang="en-US" sz="8000" dirty="0"/>
              <a:t>				Komal </a:t>
            </a:r>
            <a:r>
              <a:rPr lang="en-US" sz="8000" dirty="0" err="1"/>
              <a:t>Ambagade</a:t>
            </a:r>
            <a:endParaRPr lang="en-US" sz="8000" dirty="0"/>
          </a:p>
          <a:p>
            <a:r>
              <a:rPr lang="en-US" sz="8000" dirty="0"/>
              <a:t>				Vidya </a:t>
            </a:r>
            <a:r>
              <a:rPr lang="en-US" sz="8000" dirty="0" err="1"/>
              <a:t>Tulaskar</a:t>
            </a:r>
            <a:endParaRPr lang="en-US" sz="8000" dirty="0"/>
          </a:p>
          <a:p>
            <a:r>
              <a:rPr lang="en-US" sz="8000" dirty="0"/>
              <a:t>				Rita </a:t>
            </a:r>
            <a:r>
              <a:rPr lang="en-US" sz="8000" dirty="0" err="1"/>
              <a:t>Dhoble</a:t>
            </a:r>
            <a:endParaRPr lang="en-US" sz="8000" dirty="0"/>
          </a:p>
          <a:p>
            <a:r>
              <a:rPr lang="en-US" sz="8000" dirty="0"/>
              <a:t>				</a:t>
            </a:r>
            <a:r>
              <a:rPr lang="en-US" sz="8000" dirty="0" err="1"/>
              <a:t>Divya</a:t>
            </a:r>
            <a:r>
              <a:rPr lang="en-US" sz="8000" dirty="0"/>
              <a:t> </a:t>
            </a:r>
            <a:r>
              <a:rPr lang="en-US" sz="8000" dirty="0" err="1"/>
              <a:t>Bawane</a:t>
            </a:r>
            <a:endParaRPr lang="en-US" sz="8000" dirty="0"/>
          </a:p>
          <a:p>
            <a:r>
              <a:rPr lang="en-US" sz="8000" dirty="0"/>
              <a:t>				Sanjana </a:t>
            </a:r>
            <a:r>
              <a:rPr lang="en-US" sz="8000" dirty="0" err="1"/>
              <a:t>Virmuttu</a:t>
            </a:r>
            <a:r>
              <a:rPr lang="en-US" sz="8000" dirty="0"/>
              <a:t>                          </a:t>
            </a:r>
          </a:p>
          <a:p>
            <a:pPr marL="342900" indent="-342900" algn="ctr" fontAlgn="auto">
              <a:spcBef>
                <a:spcPct val="20000"/>
              </a:spcBef>
              <a:spcAft>
                <a:spcPts val="0"/>
              </a:spcAft>
              <a:defRPr/>
            </a:pPr>
            <a:endParaRPr lang="en-US" sz="8000" dirty="0">
              <a:latin typeface="Times New Roman" panose="02020603050405020304" pitchFamily="18" charset="0"/>
              <a:cs typeface="Times New Roman" panose="02020603050405020304" pitchFamily="18" charset="0"/>
            </a:endParaRPr>
          </a:p>
          <a:p>
            <a:pPr marL="342900" indent="-342900" algn="ctr" fontAlgn="auto">
              <a:spcBef>
                <a:spcPct val="20000"/>
              </a:spcBef>
              <a:spcAft>
                <a:spcPts val="0"/>
              </a:spcAft>
              <a:defRPr/>
            </a:pPr>
            <a:r>
              <a:rPr lang="en-US" sz="9600" dirty="0">
                <a:latin typeface="Times New Roman" panose="02020603050405020304" pitchFamily="18" charset="0"/>
                <a:cs typeface="Times New Roman" panose="02020603050405020304" pitchFamily="18" charset="0"/>
              </a:rPr>
              <a:t>B.E CSE SEM VII</a:t>
            </a:r>
          </a:p>
          <a:p>
            <a:pPr marL="342900" indent="-342900" algn="ctr" fontAlgn="auto">
              <a:spcBef>
                <a:spcPct val="20000"/>
              </a:spcBef>
              <a:spcAft>
                <a:spcPts val="0"/>
              </a:spcAft>
              <a:defRPr/>
            </a:pPr>
            <a:endParaRPr lang="en-US" sz="8000" dirty="0">
              <a:latin typeface="Times New Roman" panose="02020603050405020304" pitchFamily="18" charset="0"/>
              <a:cs typeface="Times New Roman" panose="02020603050405020304" pitchFamily="18" charset="0"/>
            </a:endParaRPr>
          </a:p>
          <a:p>
            <a:pPr marL="342900" indent="-342900" algn="ctr" fontAlgn="auto">
              <a:spcBef>
                <a:spcPct val="20000"/>
              </a:spcBef>
              <a:spcAft>
                <a:spcPts val="0"/>
              </a:spcAft>
              <a:defRPr/>
            </a:pPr>
            <a:r>
              <a:rPr lang="en-US" sz="14400" b="1" dirty="0">
                <a:latin typeface="Times New Roman" panose="02020603050405020304" pitchFamily="18" charset="0"/>
                <a:cs typeface="Times New Roman" panose="02020603050405020304" pitchFamily="18" charset="0"/>
              </a:rPr>
              <a:t>Session 2022-23</a:t>
            </a:r>
          </a:p>
          <a:p>
            <a:pPr marL="342900" indent="-342900" algn="ctr" fontAlgn="auto">
              <a:spcBef>
                <a:spcPct val="20000"/>
              </a:spcBef>
              <a:spcAft>
                <a:spcPts val="0"/>
              </a:spcAft>
              <a:defRPr/>
            </a:pPr>
            <a:endParaRPr lang="en-US" sz="8000" dirty="0">
              <a:latin typeface="Times New Roman" panose="02020603050405020304" pitchFamily="18" charset="0"/>
              <a:cs typeface="Times New Roman" panose="02020603050405020304" pitchFamily="18" charset="0"/>
            </a:endParaRPr>
          </a:p>
          <a:p>
            <a:pPr marL="342900" indent="-342900" algn="ctr" fontAlgn="auto">
              <a:spcBef>
                <a:spcPct val="20000"/>
              </a:spcBef>
              <a:spcAft>
                <a:spcPts val="0"/>
              </a:spcAft>
              <a:buFont typeface="Arial" panose="020B0604020202020204" pitchFamily="34" charset="0"/>
              <a:buChar char="•"/>
              <a:defRPr/>
            </a:pPr>
            <a:endParaRPr lang="en-US" sz="8000" dirty="0">
              <a:latin typeface="Times New Roman" panose="02020603050405020304" pitchFamily="18" charset="0"/>
              <a:cs typeface="Times New Roman" panose="02020603050405020304" pitchFamily="18" charset="0"/>
            </a:endParaRPr>
          </a:p>
          <a:p>
            <a:pPr marL="342900" indent="-342900" algn="ctr" fontAlgn="auto">
              <a:spcBef>
                <a:spcPct val="20000"/>
              </a:spcBef>
              <a:spcAft>
                <a:spcPts val="0"/>
              </a:spcAft>
              <a:buFont typeface="Arial" panose="020B0604020202020204" pitchFamily="34" charset="0"/>
              <a:buChar char="•"/>
              <a:defRPr/>
            </a:pPr>
            <a:endParaRPr lang="en-US" sz="4500" dirty="0">
              <a:latin typeface="Times New Roman" panose="02020603050405020304" pitchFamily="18" charset="0"/>
              <a:cs typeface="Times New Roman" panose="02020603050405020304" pitchFamily="18" charset="0"/>
            </a:endParaRPr>
          </a:p>
          <a:p>
            <a:pPr marL="342900" indent="-342900" algn="ctr" fontAlgn="auto">
              <a:spcBef>
                <a:spcPct val="20000"/>
              </a:spcBef>
              <a:spcAft>
                <a:spcPts val="0"/>
              </a:spcAft>
              <a:buFont typeface="Arial" panose="020B0604020202020204" pitchFamily="34" charset="0"/>
              <a:buChar char="•"/>
              <a:defRPr/>
            </a:pPr>
            <a:r>
              <a:rPr lang="en-US" sz="4500" dirty="0">
                <a:latin typeface="Times New Roman" panose="02020603050405020304" pitchFamily="18" charset="0"/>
                <a:cs typeface="Times New Roman" panose="02020603050405020304" pitchFamily="18" charset="0"/>
              </a:rPr>
              <a:t>			</a:t>
            </a:r>
            <a:endParaRPr lang="en-US" sz="2900" dirty="0">
              <a:latin typeface="Times New Roman" panose="02020603050405020304" pitchFamily="18" charset="0"/>
              <a:cs typeface="Times New Roman" panose="02020603050405020304" pitchFamily="18" charset="0"/>
            </a:endParaRPr>
          </a:p>
          <a:p>
            <a:pPr marL="342900" indent="-342900" algn="ctr" fontAlgn="auto">
              <a:spcBef>
                <a:spcPct val="20000"/>
              </a:spcBef>
              <a:spcAft>
                <a:spcPts val="0"/>
              </a:spcAft>
              <a:buFont typeface="Arial" panose="020B0604020202020204" pitchFamily="34" charset="0"/>
              <a:buChar char="•"/>
              <a:defRPr/>
            </a:pPr>
            <a:endParaRPr lang="en-US" sz="3200" dirty="0">
              <a:latin typeface="Times New Roman" panose="02020603050405020304" pitchFamily="18" charset="0"/>
              <a:cs typeface="Times New Roman" panose="02020603050405020304" pitchFamily="18" charset="0"/>
            </a:endParaRPr>
          </a:p>
        </p:txBody>
      </p:sp>
      <p:sp>
        <p:nvSpPr>
          <p:cNvPr id="13325" name="Slide Number Placeholder 1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EBCF15B-3A64-4328-834F-5B310CF39065}" type="slidenum">
              <a:rPr lang="en-US" altLang="zh-CN">
                <a:solidFill>
                  <a:srgbClr val="898989"/>
                </a:solidFill>
                <a:latin typeface="Calibri" panose="020F0502020204030204" pitchFamily="34" charset="0"/>
              </a:rPr>
              <a:pPr eaLnBrk="1" hangingPunct="1"/>
              <a:t>1</a:t>
            </a:fld>
            <a:endParaRPr lang="en-US" altLang="zh-CN">
              <a:solidFill>
                <a:srgbClr val="898989"/>
              </a:solidFill>
              <a:latin typeface="Calibri" panose="020F0502020204030204" pitchFamily="34" charset="0"/>
            </a:endParaRPr>
          </a:p>
        </p:txBody>
      </p:sp>
      <p:sp>
        <p:nvSpPr>
          <p:cNvPr id="16" name="Footer Placeholder 15"/>
          <p:cNvSpPr>
            <a:spLocks noGrp="1"/>
          </p:cNvSpPr>
          <p:nvPr>
            <p:ph type="ftr" sz="quarter" idx="11"/>
          </p:nvPr>
        </p:nvSpPr>
        <p:spPr>
          <a:xfrm>
            <a:off x="3124200" y="6492875"/>
            <a:ext cx="2895600" cy="365125"/>
          </a:xfrm>
        </p:spPr>
        <p:txBody>
          <a:bodyPr/>
          <a:lstStyle/>
          <a:p>
            <a:pPr>
              <a:defRPr/>
            </a:pPr>
            <a:r>
              <a:rPr lang="en-US" dirty="0"/>
              <a:t>VII SEM CSE Session 2022-23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b="1" dirty="0">
                <a:solidFill>
                  <a:schemeClr val="accent2">
                    <a:lumMod val="50000"/>
                  </a:schemeClr>
                </a:solidFill>
              </a:rPr>
              <a:t>Existing System</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19459"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Content Placeholder 2"/>
          <p:cNvSpPr>
            <a:spLocks noGrp="1" noChangeArrowheads="1"/>
          </p:cNvSpPr>
          <p:nvPr>
            <p:ph idx="1"/>
          </p:nvPr>
        </p:nvSpPr>
        <p:spPr>
          <a:xfrm>
            <a:off x="437599" y="933846"/>
            <a:ext cx="8229600" cy="4990307"/>
          </a:xfrm>
        </p:spPr>
        <p:txBody>
          <a:bodyPr/>
          <a:lstStyle/>
          <a:p>
            <a:pPr marL="80010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357188" indent="0" algn="just">
              <a:lnSpc>
                <a:spcPct val="150000"/>
              </a:lnSpc>
              <a:buNone/>
            </a:pPr>
            <a:r>
              <a:rPr lang="en-IN" sz="24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19461"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0DBFA8-C936-4E97-BB17-D59C38E1869D}" type="slidenum">
              <a:rPr lang="en-US" altLang="zh-CN">
                <a:solidFill>
                  <a:srgbClr val="898989"/>
                </a:solidFill>
                <a:latin typeface="Calibri" panose="020F0502020204030204" pitchFamily="34" charset="0"/>
              </a:rPr>
              <a:pPr eaLnBrk="1" hangingPunct="1"/>
              <a:t>10</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
        <p:nvSpPr>
          <p:cNvPr id="2" name="Rectangle 1"/>
          <p:cNvSpPr/>
          <p:nvPr/>
        </p:nvSpPr>
        <p:spPr>
          <a:xfrm>
            <a:off x="476801" y="1447852"/>
            <a:ext cx="8190398" cy="3586366"/>
          </a:xfrm>
          <a:prstGeom prst="rect">
            <a:avLst/>
          </a:prstGeom>
        </p:spPr>
        <p:txBody>
          <a:bodyPr wrap="square">
            <a:spAutoFit/>
          </a:bodyPr>
          <a:lstStyle/>
          <a:p>
            <a:pPr algn="just">
              <a:lnSpc>
                <a:spcPct val="150000"/>
              </a:lnSpc>
            </a:pPr>
            <a:r>
              <a:rPr lang="en-US" sz="2200" dirty="0">
                <a:solidFill>
                  <a:srgbClr val="222222"/>
                </a:solidFill>
                <a:latin typeface="Times New Roman" panose="02020603050405020304" pitchFamily="18" charset="0"/>
                <a:cs typeface="Times New Roman" panose="02020603050405020304" pitchFamily="18" charset="0"/>
              </a:rPr>
              <a:t>In ancient times, soils used to be classified into </a:t>
            </a:r>
            <a:r>
              <a:rPr lang="en-US" sz="2200" dirty="0" err="1">
                <a:solidFill>
                  <a:srgbClr val="222222"/>
                </a:solidFill>
                <a:latin typeface="Times New Roman" panose="02020603050405020304" pitchFamily="18" charset="0"/>
                <a:cs typeface="Times New Roman" panose="02020603050405020304" pitchFamily="18" charset="0"/>
              </a:rPr>
              <a:t>twro</a:t>
            </a:r>
            <a:r>
              <a:rPr lang="en-US" sz="2200" dirty="0">
                <a:solidFill>
                  <a:srgbClr val="222222"/>
                </a:solidFill>
                <a:latin typeface="Times New Roman" panose="02020603050405020304" pitchFamily="18" charset="0"/>
                <a:cs typeface="Times New Roman" panose="02020603050405020304" pitchFamily="18" charset="0"/>
              </a:rPr>
              <a:t> main groups – </a:t>
            </a:r>
            <a:r>
              <a:rPr lang="en-US" sz="2200" dirty="0" err="1">
                <a:solidFill>
                  <a:srgbClr val="222222"/>
                </a:solidFill>
                <a:latin typeface="Times New Roman" panose="02020603050405020304" pitchFamily="18" charset="0"/>
                <a:cs typeface="Times New Roman" panose="02020603050405020304" pitchFamily="18" charset="0"/>
              </a:rPr>
              <a:t>Urvara</a:t>
            </a:r>
            <a:r>
              <a:rPr lang="en-US" sz="2200" dirty="0">
                <a:solidFill>
                  <a:srgbClr val="222222"/>
                </a:solidFill>
                <a:latin typeface="Times New Roman" panose="02020603050405020304" pitchFamily="18" charset="0"/>
                <a:cs typeface="Times New Roman" panose="02020603050405020304" pitchFamily="18" charset="0"/>
              </a:rPr>
              <a:t> and </a:t>
            </a:r>
            <a:r>
              <a:rPr lang="en-US" sz="2200" dirty="0" err="1">
                <a:solidFill>
                  <a:srgbClr val="222222"/>
                </a:solidFill>
                <a:latin typeface="Times New Roman" panose="02020603050405020304" pitchFamily="18" charset="0"/>
                <a:cs typeface="Times New Roman" panose="02020603050405020304" pitchFamily="18" charset="0"/>
              </a:rPr>
              <a:t>Usara</a:t>
            </a:r>
            <a:r>
              <a:rPr lang="en-US" sz="2200" dirty="0">
                <a:solidFill>
                  <a:srgbClr val="222222"/>
                </a:solidFill>
                <a:latin typeface="Times New Roman" panose="02020603050405020304" pitchFamily="18" charset="0"/>
                <a:cs typeface="Times New Roman" panose="02020603050405020304" pitchFamily="18" charset="0"/>
              </a:rPr>
              <a:t>, which were fertile and sterile, respectively. In the 16th century A.D., soils were classified on the basis of their inherent characteristics and external features such as texture, </a:t>
            </a:r>
            <a:r>
              <a:rPr lang="en-US" sz="2200" dirty="0" err="1">
                <a:solidFill>
                  <a:srgbClr val="222222"/>
                </a:solidFill>
                <a:latin typeface="Times New Roman" panose="02020603050405020304" pitchFamily="18" charset="0"/>
                <a:cs typeface="Times New Roman" panose="02020603050405020304" pitchFamily="18" charset="0"/>
              </a:rPr>
              <a:t>colour</a:t>
            </a:r>
            <a:r>
              <a:rPr lang="en-US" sz="2200" dirty="0">
                <a:solidFill>
                  <a:srgbClr val="222222"/>
                </a:solidFill>
                <a:latin typeface="Times New Roman" panose="02020603050405020304" pitchFamily="18" charset="0"/>
                <a:cs typeface="Times New Roman" panose="02020603050405020304" pitchFamily="18" charset="0"/>
              </a:rPr>
              <a:t>, slope of land and moisture content in the soil. Based on texture, main soil types were identified as sandy, clayey, </a:t>
            </a:r>
            <a:r>
              <a:rPr lang="en-US" sz="2200" dirty="0" err="1">
                <a:solidFill>
                  <a:srgbClr val="222222"/>
                </a:solidFill>
                <a:latin typeface="Times New Roman" panose="02020603050405020304" pitchFamily="18" charset="0"/>
                <a:cs typeface="Times New Roman" panose="02020603050405020304" pitchFamily="18" charset="0"/>
              </a:rPr>
              <a:t>silty</a:t>
            </a:r>
            <a:r>
              <a:rPr lang="en-US" sz="2200" dirty="0">
                <a:solidFill>
                  <a:srgbClr val="222222"/>
                </a:solidFill>
                <a:latin typeface="Times New Roman" panose="02020603050405020304" pitchFamily="18" charset="0"/>
                <a:cs typeface="Times New Roman" panose="02020603050405020304" pitchFamily="18" charset="0"/>
              </a:rPr>
              <a:t> and loamy, etc. On the basis of </a:t>
            </a:r>
            <a:r>
              <a:rPr lang="en-US" sz="2200" dirty="0" err="1">
                <a:solidFill>
                  <a:srgbClr val="222222"/>
                </a:solidFill>
                <a:latin typeface="Times New Roman" panose="02020603050405020304" pitchFamily="18" charset="0"/>
                <a:cs typeface="Times New Roman" panose="02020603050405020304" pitchFamily="18" charset="0"/>
              </a:rPr>
              <a:t>colour</a:t>
            </a:r>
            <a:r>
              <a:rPr lang="en-US" sz="2200" dirty="0">
                <a:solidFill>
                  <a:srgbClr val="222222"/>
                </a:solidFill>
                <a:latin typeface="Times New Roman" panose="02020603050405020304" pitchFamily="18" charset="0"/>
                <a:cs typeface="Times New Roman" panose="02020603050405020304" pitchFamily="18" charset="0"/>
              </a:rPr>
              <a:t>, they </a:t>
            </a:r>
            <a:r>
              <a:rPr lang="en-US" sz="2200" dirty="0" err="1">
                <a:solidFill>
                  <a:srgbClr val="222222"/>
                </a:solidFill>
                <a:latin typeface="Times New Roman" panose="02020603050405020304" pitchFamily="18" charset="0"/>
                <a:cs typeface="Times New Roman" panose="02020603050405020304" pitchFamily="18" charset="0"/>
              </a:rPr>
              <a:t>wrere</a:t>
            </a:r>
            <a:r>
              <a:rPr lang="en-US" sz="2200" dirty="0">
                <a:solidFill>
                  <a:srgbClr val="222222"/>
                </a:solidFill>
                <a:latin typeface="Times New Roman" panose="02020603050405020304" pitchFamily="18" charset="0"/>
                <a:cs typeface="Times New Roman" panose="02020603050405020304" pitchFamily="18" charset="0"/>
              </a:rPr>
              <a:t> red, yellow, black, etc.</a:t>
            </a:r>
            <a:endParaRPr lang="en-US" sz="22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295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dirty="0"/>
              <a:t>Proposed System</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20483"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4709F7-B408-4000-9C53-93F94F3F95DA}" type="slidenum">
              <a:rPr lang="en-US" altLang="zh-CN">
                <a:solidFill>
                  <a:srgbClr val="898989"/>
                </a:solidFill>
                <a:latin typeface="Calibri" panose="020F0502020204030204" pitchFamily="34" charset="0"/>
              </a:rPr>
              <a:pPr eaLnBrk="1" hangingPunct="1"/>
              <a:t>11</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
        <p:nvSpPr>
          <p:cNvPr id="2" name="Rectangle 1"/>
          <p:cNvSpPr/>
          <p:nvPr/>
        </p:nvSpPr>
        <p:spPr>
          <a:xfrm>
            <a:off x="152516" y="843154"/>
            <a:ext cx="8686572" cy="6558206"/>
          </a:xfrm>
          <a:prstGeom prst="rect">
            <a:avLst/>
          </a:prstGeom>
        </p:spPr>
        <p:txBody>
          <a:bodyPr wrap="square">
            <a:spAutoFit/>
          </a:bodyPr>
          <a:lstStyle/>
          <a:p>
            <a:pPr marL="67945" marR="24765" algn="just">
              <a:spcBef>
                <a:spcPts val="480"/>
              </a:spcBef>
              <a:spcAft>
                <a:spcPts val="0"/>
              </a:spcAft>
            </a:pPr>
            <a:r>
              <a:rPr lang="en-US" sz="2200" kern="0" dirty="0">
                <a:latin typeface="Times New Roman" panose="02020603050405020304" pitchFamily="18" charset="0"/>
                <a:ea typeface="Times New Roman" panose="02020603050405020304" pitchFamily="18" charset="0"/>
              </a:rPr>
              <a:t>The model that is built in this project uses the image of the soil and then informs its type.  It also informs the user about the characteristics of the soil, suitable crops, fertilizer etc. </a:t>
            </a:r>
            <a:endParaRPr lang="en-IN" sz="2200" b="1" kern="0" dirty="0">
              <a:latin typeface="Times New Roman" panose="02020603050405020304" pitchFamily="18" charset="0"/>
              <a:ea typeface="Times New Roman" panose="02020603050405020304" pitchFamily="18" charset="0"/>
            </a:endParaRPr>
          </a:p>
          <a:p>
            <a:pPr marL="67945" marR="24765" algn="just">
              <a:spcBef>
                <a:spcPts val="480"/>
              </a:spcBef>
              <a:spcAft>
                <a:spcPts val="0"/>
              </a:spcAft>
            </a:pPr>
            <a:endParaRPr lang="en-IN" sz="1000" dirty="0">
              <a:latin typeface="Times New Roman" panose="02020603050405020304" pitchFamily="18" charset="0"/>
              <a:ea typeface="Times New Roman" panose="02020603050405020304" pitchFamily="18" charset="0"/>
            </a:endParaRPr>
          </a:p>
          <a:p>
            <a:pPr>
              <a:spcAft>
                <a:spcPts val="0"/>
              </a:spcAft>
            </a:pPr>
            <a:r>
              <a:rPr lang="en-US" sz="2200" dirty="0">
                <a:latin typeface="Times New Roman" panose="02020603050405020304" pitchFamily="18" charset="0"/>
                <a:ea typeface="Times New Roman" panose="02020603050405020304" pitchFamily="18" charset="0"/>
              </a:rPr>
              <a:t>There are three parts of this system.</a:t>
            </a:r>
            <a:endParaRPr lang="en-IN" sz="2200" dirty="0">
              <a:latin typeface="Times New Roman" panose="02020603050405020304" pitchFamily="18" charset="0"/>
              <a:ea typeface="Times New Roman" panose="02020603050405020304" pitchFamily="18" charset="0"/>
            </a:endParaRPr>
          </a:p>
          <a:p>
            <a:pPr marL="342900" lvl="0" indent="-342900">
              <a:spcAft>
                <a:spcPts val="0"/>
              </a:spcAft>
              <a:buFont typeface="+mj-lt"/>
              <a:buAutoNum type="arabicPeriod"/>
            </a:pPr>
            <a:r>
              <a:rPr lang="en-US" sz="2200" dirty="0">
                <a:latin typeface="Times New Roman" panose="02020603050405020304" pitchFamily="18" charset="0"/>
                <a:ea typeface="Times New Roman" panose="02020603050405020304" pitchFamily="18" charset="0"/>
              </a:rPr>
              <a:t>Dataset</a:t>
            </a:r>
            <a:endParaRPr lang="en-IN" sz="2200" dirty="0">
              <a:latin typeface="Times New Roman" panose="02020603050405020304" pitchFamily="18" charset="0"/>
              <a:ea typeface="Times New Roman" panose="02020603050405020304" pitchFamily="18" charset="0"/>
            </a:endParaRPr>
          </a:p>
          <a:p>
            <a:pPr marL="342900" lvl="0" indent="-342900">
              <a:spcAft>
                <a:spcPts val="0"/>
              </a:spcAft>
              <a:buFont typeface="+mj-lt"/>
              <a:buAutoNum type="arabicPeriod"/>
            </a:pPr>
            <a:r>
              <a:rPr lang="en-US" sz="2200" dirty="0">
                <a:latin typeface="Times New Roman" panose="02020603050405020304" pitchFamily="18" charset="0"/>
                <a:ea typeface="Times New Roman" panose="02020603050405020304" pitchFamily="18" charset="0"/>
              </a:rPr>
              <a:t>Model</a:t>
            </a:r>
            <a:endParaRPr lang="en-IN" sz="2200" dirty="0">
              <a:latin typeface="Times New Roman" panose="02020603050405020304" pitchFamily="18" charset="0"/>
              <a:ea typeface="Times New Roman" panose="02020603050405020304" pitchFamily="18" charset="0"/>
            </a:endParaRPr>
          </a:p>
          <a:p>
            <a:pPr marL="342900" lvl="0" indent="-342900">
              <a:spcAft>
                <a:spcPts val="0"/>
              </a:spcAft>
              <a:buFont typeface="+mj-lt"/>
              <a:buAutoNum type="arabicPeriod"/>
            </a:pPr>
            <a:r>
              <a:rPr lang="en-US" sz="2200" dirty="0">
                <a:latin typeface="Times New Roman" panose="02020603050405020304" pitchFamily="18" charset="0"/>
                <a:ea typeface="Times New Roman" panose="02020603050405020304" pitchFamily="18" charset="0"/>
              </a:rPr>
              <a:t>User Interface</a:t>
            </a:r>
          </a:p>
          <a:p>
            <a:pPr lvl="0">
              <a:spcAft>
                <a:spcPts val="0"/>
              </a:spcAft>
            </a:pPr>
            <a:endParaRPr lang="en-IN" sz="1000" dirty="0">
              <a:latin typeface="Times New Roman" panose="02020603050405020304" pitchFamily="18" charset="0"/>
              <a:ea typeface="Times New Roman" panose="02020603050405020304" pitchFamily="18" charset="0"/>
            </a:endParaRPr>
          </a:p>
          <a:p>
            <a:pPr marL="342900" lvl="0" indent="-342900">
              <a:spcAft>
                <a:spcPts val="0"/>
              </a:spcAft>
              <a:buFont typeface="+mj-lt"/>
              <a:buAutoNum type="arabicPeriod"/>
            </a:pPr>
            <a:r>
              <a:rPr lang="en-US" sz="2200" b="1" dirty="0">
                <a:latin typeface="Times New Roman" panose="02020603050405020304" pitchFamily="18" charset="0"/>
                <a:ea typeface="Times New Roman" panose="02020603050405020304" pitchFamily="18" charset="0"/>
              </a:rPr>
              <a:t>Dataset:</a:t>
            </a:r>
            <a:endParaRPr lang="en-IN" sz="2200" b="1" dirty="0">
              <a:latin typeface="Times New Roman" panose="02020603050405020304" pitchFamily="18" charset="0"/>
              <a:ea typeface="Times New Roman" panose="02020603050405020304" pitchFamily="18" charset="0"/>
            </a:endParaRPr>
          </a:p>
          <a:p>
            <a:pPr algn="just">
              <a:spcAft>
                <a:spcPts val="0"/>
              </a:spcAft>
            </a:pPr>
            <a:r>
              <a:rPr lang="en-US" sz="2200" dirty="0">
                <a:latin typeface="Times New Roman" panose="02020603050405020304" pitchFamily="18" charset="0"/>
                <a:ea typeface="Times New Roman" panose="02020603050405020304" pitchFamily="18" charset="0"/>
              </a:rPr>
              <a:t>The dataset which we have used to train this model consists of  nearly 150 images of 7 different soil types. These soils are Red soil, Arid Soil, Alluvial Soil, Black Soil, Laterite Soil, Yellow Soil and Mountain Soil. These images are taken from various sites of the internet</a:t>
            </a:r>
          </a:p>
          <a:p>
            <a:pPr algn="just">
              <a:spcAft>
                <a:spcPts val="0"/>
              </a:spcAft>
            </a:pPr>
            <a:endParaRPr lang="en-US" sz="1000" dirty="0">
              <a:latin typeface="Times New Roman" panose="02020603050405020304" pitchFamily="18" charset="0"/>
              <a:ea typeface="Times New Roman" panose="02020603050405020304" pitchFamily="18" charset="0"/>
            </a:endParaRPr>
          </a:p>
          <a:p>
            <a:pPr marL="0" lvl="0" indent="0" algn="just">
              <a:buNone/>
            </a:pPr>
            <a:r>
              <a:rPr lang="en-US" sz="2200" b="1" dirty="0">
                <a:latin typeface="Times New Roman" panose="02020603050405020304" pitchFamily="18" charset="0"/>
                <a:cs typeface="Times New Roman" panose="02020603050405020304" pitchFamily="18" charset="0"/>
              </a:rPr>
              <a:t>2. Model</a:t>
            </a:r>
            <a:endParaRPr lang="en-IN" sz="2200" b="1"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The model we built to tackle the classification problems uses the CNN algorithm. </a:t>
            </a:r>
          </a:p>
          <a:p>
            <a:pPr algn="just">
              <a:spcAft>
                <a:spcPts val="0"/>
              </a:spcAft>
            </a:pPr>
            <a:endParaRPr lang="en-US" sz="2200" dirty="0">
              <a:latin typeface="Times New Roman" panose="02020603050405020304" pitchFamily="18" charset="0"/>
              <a:ea typeface="Times New Roman" panose="02020603050405020304" pitchFamily="18" charset="0"/>
            </a:endParaRPr>
          </a:p>
          <a:p>
            <a:pPr algn="just">
              <a:spcAft>
                <a:spcPts val="0"/>
              </a:spcAft>
            </a:pPr>
            <a:endParaRPr lang="en-IN" sz="2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7899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dirty="0"/>
              <a:t>Proposed System</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20483"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Content Placeholder 2"/>
          <p:cNvSpPr>
            <a:spLocks noGrp="1" noChangeArrowheads="1"/>
          </p:cNvSpPr>
          <p:nvPr>
            <p:ph idx="1"/>
          </p:nvPr>
        </p:nvSpPr>
        <p:spPr>
          <a:xfrm>
            <a:off x="304912" y="533476"/>
            <a:ext cx="8534176" cy="4908498"/>
          </a:xfrm>
        </p:spPr>
        <p:txBody>
          <a:bodyPr/>
          <a:lstStyle/>
          <a:p>
            <a:pPr marL="0" indent="0" algn="just">
              <a:buNone/>
            </a:pPr>
            <a:endParaRPr lang="en-IN" sz="2200" dirty="0">
              <a:latin typeface="Times New Roman" panose="02020603050405020304" pitchFamily="18" charset="0"/>
              <a:cs typeface="Times New Roman" panose="02020603050405020304" pitchFamily="18" charset="0"/>
            </a:endParaRPr>
          </a:p>
          <a:p>
            <a:pPr marL="0" lvl="0" indent="0" algn="just">
              <a:buNone/>
            </a:pPr>
            <a:r>
              <a:rPr lang="en-US" sz="2200" b="1" dirty="0">
                <a:latin typeface="Times New Roman" panose="02020603050405020304" pitchFamily="18" charset="0"/>
                <a:cs typeface="Times New Roman" panose="02020603050405020304" pitchFamily="18" charset="0"/>
              </a:rPr>
              <a:t>3. User Interface</a:t>
            </a:r>
            <a:endParaRPr lang="en-IN" sz="2200" b="1"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The user interface used in this model is written in python using the </a:t>
            </a:r>
            <a:r>
              <a:rPr lang="en-US" sz="2200" dirty="0" err="1">
                <a:latin typeface="Times New Roman" panose="02020603050405020304" pitchFamily="18" charset="0"/>
                <a:cs typeface="Times New Roman" panose="02020603050405020304" pitchFamily="18" charset="0"/>
              </a:rPr>
              <a:t>tkinter</a:t>
            </a:r>
            <a:r>
              <a:rPr lang="en-US" sz="2200" dirty="0">
                <a:latin typeface="Times New Roman" panose="02020603050405020304" pitchFamily="18" charset="0"/>
                <a:cs typeface="Times New Roman" panose="02020603050405020304" pitchFamily="18" charset="0"/>
              </a:rPr>
              <a:t> library.</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The proposed work has used Convolutional Neural Network for the classification of different types of soil. The aim of the proposed system is to guide the farmers to maximize the crop yield as well as suggest the most profitable crop for the specific region. Crop yield will subsequently help to meet the increasing demand for the country's food supplies. The proposed work also helps in suggesting the crops based on the soil types, and the fertilizers that can be used, temperature and water required for that crop</a:t>
            </a:r>
            <a:r>
              <a:rPr lang="en-IN"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altLang="zh-CN" sz="2200" dirty="0">
              <a:latin typeface="Times New Roman" panose="02020603050405020304" pitchFamily="18" charset="0"/>
              <a:cs typeface="Times New Roman" panose="02020603050405020304" pitchFamily="18" charset="0"/>
            </a:endParaRPr>
          </a:p>
        </p:txBody>
      </p:sp>
      <p:sp>
        <p:nvSpPr>
          <p:cNvPr id="20485"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4709F7-B408-4000-9C53-93F94F3F95DA}" type="slidenum">
              <a:rPr lang="en-US" altLang="zh-CN">
                <a:solidFill>
                  <a:srgbClr val="898989"/>
                </a:solidFill>
                <a:latin typeface="Calibri" panose="020F0502020204030204" pitchFamily="34" charset="0"/>
              </a:rPr>
              <a:pPr eaLnBrk="1" hangingPunct="1"/>
              <a:t>12</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Tree>
    <p:extLst>
      <p:ext uri="{BB962C8B-B14F-4D97-AF65-F5344CB8AC3E}">
        <p14:creationId xmlns:p14="http://schemas.microsoft.com/office/powerpoint/2010/main" val="128414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5183"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dirty="0"/>
              <a:t>Proposed System</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20483"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Content Placeholder 2"/>
          <p:cNvSpPr>
            <a:spLocks noGrp="1" noChangeArrowheads="1"/>
          </p:cNvSpPr>
          <p:nvPr>
            <p:ph idx="1"/>
          </p:nvPr>
        </p:nvSpPr>
        <p:spPr>
          <a:xfrm>
            <a:off x="190615" y="1149020"/>
            <a:ext cx="8762770" cy="5380102"/>
          </a:xfrm>
        </p:spPr>
        <p:txBody>
          <a:bodyPr/>
          <a:lstStyle/>
          <a:p>
            <a:pPr marL="0" indent="0" algn="just">
              <a:buNone/>
            </a:pPr>
            <a:endParaRPr lang="en-US" sz="1000" b="1"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3. DATASET COLLECTION:</a:t>
            </a:r>
            <a:endParaRPr lang="en-IN" sz="2200" b="1"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The dataset used in the work is created by collecting various images of different types of soil from the </a:t>
            </a:r>
            <a:r>
              <a:rPr lang="en-US" sz="2200" dirty="0" err="1">
                <a:latin typeface="Times New Roman" panose="02020603050405020304" pitchFamily="18" charset="0"/>
                <a:cs typeface="Times New Roman" panose="02020603050405020304" pitchFamily="18" charset="0"/>
              </a:rPr>
              <a:t>google</a:t>
            </a:r>
            <a:r>
              <a:rPr lang="en-US" sz="2200" dirty="0">
                <a:latin typeface="Times New Roman" panose="02020603050405020304" pitchFamily="18" charset="0"/>
                <a:cs typeface="Times New Roman" panose="02020603050405020304" pitchFamily="18" charset="0"/>
              </a:rPr>
              <a:t>. The dataset consists of images of 7 different soil types. </a:t>
            </a:r>
          </a:p>
          <a:p>
            <a:pPr marL="0" indent="0" algn="just">
              <a:buNone/>
            </a:pPr>
            <a:r>
              <a:rPr lang="en-US" sz="2200" dirty="0">
                <a:latin typeface="Times New Roman" panose="02020603050405020304" pitchFamily="18" charset="0"/>
                <a:cs typeface="Times New Roman" panose="02020603050405020304" pitchFamily="18" charset="0"/>
              </a:rPr>
              <a:t>The soil types are: </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Red Soil</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Arid Soil</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Alluvial Soil</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Black Soil</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Laterite Soil</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Yellow Soil </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Mountain Soil</a:t>
            </a:r>
          </a:p>
          <a:p>
            <a:pPr lvl="0" algn="just"/>
            <a:endParaRPr lang="en-US" sz="1000" dirty="0">
              <a:latin typeface="Times New Roman" panose="02020603050405020304" pitchFamily="18" charset="0"/>
              <a:cs typeface="Times New Roman" panose="02020603050405020304" pitchFamily="18" charset="0"/>
            </a:endParaRPr>
          </a:p>
          <a:p>
            <a:pPr lvl="0" algn="just"/>
            <a:endParaRPr lang="en-IN" sz="2200" dirty="0">
              <a:latin typeface="Times New Roman" panose="02020603050405020304" pitchFamily="18" charset="0"/>
              <a:cs typeface="Times New Roman" panose="02020603050405020304" pitchFamily="18" charset="0"/>
            </a:endParaRPr>
          </a:p>
        </p:txBody>
      </p:sp>
      <p:sp>
        <p:nvSpPr>
          <p:cNvPr id="20485"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4709F7-B408-4000-9C53-93F94F3F95DA}" type="slidenum">
              <a:rPr lang="en-US" altLang="zh-CN">
                <a:solidFill>
                  <a:srgbClr val="898989"/>
                </a:solidFill>
                <a:latin typeface="Calibri" panose="020F0502020204030204" pitchFamily="34" charset="0"/>
              </a:rPr>
              <a:pPr eaLnBrk="1" hangingPunct="1"/>
              <a:t>13</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Tree>
    <p:extLst>
      <p:ext uri="{BB962C8B-B14F-4D97-AF65-F5344CB8AC3E}">
        <p14:creationId xmlns:p14="http://schemas.microsoft.com/office/powerpoint/2010/main" val="406468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dirty="0"/>
              <a:t>Proposed System</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20483" name="Picture 19" descr="C:\Users\Electrical\Desktop\Logo- TGPCE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Content Placeholder 2"/>
          <p:cNvSpPr>
            <a:spLocks noGrp="1" noChangeArrowheads="1"/>
          </p:cNvSpPr>
          <p:nvPr>
            <p:ph idx="1"/>
          </p:nvPr>
        </p:nvSpPr>
        <p:spPr>
          <a:xfrm>
            <a:off x="479425" y="976248"/>
            <a:ext cx="8229600" cy="5380102"/>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Recommendation. The proposed work is a web application using the PyCharm IDE. </a:t>
            </a:r>
            <a:endParaRPr lang="en-US" sz="2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000" b="1" dirty="0">
              <a:latin typeface="Times New Roman" panose="02020603050405020304" pitchFamily="18" charset="0"/>
              <a:cs typeface="Times New Roman" panose="02020603050405020304" pitchFamily="18" charset="0"/>
            </a:endParaRPr>
          </a:p>
          <a:p>
            <a:pPr algn="just">
              <a:lnSpc>
                <a:spcPct val="150000"/>
              </a:lnSpc>
            </a:pPr>
            <a:r>
              <a:rPr lang="en-US" sz="2200" b="1" dirty="0">
                <a:latin typeface="Times New Roman" panose="02020603050405020304" pitchFamily="18" charset="0"/>
                <a:cs typeface="Times New Roman" panose="02020603050405020304" pitchFamily="18" charset="0"/>
              </a:rPr>
              <a:t>Module 1</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Soil Classification</a:t>
            </a: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dirty="0">
                <a:latin typeface="Times New Roman" panose="02020603050405020304" pitchFamily="18" charset="0"/>
                <a:cs typeface="Times New Roman" panose="02020603050405020304" pitchFamily="18" charset="0"/>
              </a:rPr>
              <a:t>In this module, we will classify the soil based on the color, soil texture, types of soil particles etc. using Convolutional Neural Network and Support Vector Machine.</a:t>
            </a:r>
          </a:p>
          <a:p>
            <a:pPr marL="0" indent="0" algn="just">
              <a:buNone/>
            </a:pPr>
            <a:endParaRPr lang="en-US" sz="10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Module 2:</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Crop Recommendation</a:t>
            </a:r>
            <a:endParaRPr lang="en-IN"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Crop Suggestion: Based on the type of soil predicted by the CNN model, the region where the soil is found is predicted. The regions where the soil is found help to predict the crops that are found according to the type and region of the soil.</a:t>
            </a:r>
          </a:p>
          <a:p>
            <a:pPr marL="0" indent="0" algn="just">
              <a:buNone/>
            </a:pP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20485"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4709F7-B408-4000-9C53-93F94F3F95DA}" type="slidenum">
              <a:rPr lang="en-US" altLang="zh-CN">
                <a:solidFill>
                  <a:srgbClr val="898989"/>
                </a:solidFill>
                <a:latin typeface="Calibri" panose="020F0502020204030204" pitchFamily="34" charset="0"/>
              </a:rPr>
              <a:pPr eaLnBrk="1" hangingPunct="1"/>
              <a:t>14</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Tree>
    <p:extLst>
      <p:ext uri="{BB962C8B-B14F-4D97-AF65-F5344CB8AC3E}">
        <p14:creationId xmlns:p14="http://schemas.microsoft.com/office/powerpoint/2010/main" val="3716920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dirty="0"/>
              <a:t>Proposed System</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20483" name="Picture 19" descr="C:\Users\Electrical\Desktop\Logo- TGPCE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Content Placeholder 2"/>
          <p:cNvSpPr>
            <a:spLocks noGrp="1" noChangeArrowheads="1"/>
          </p:cNvSpPr>
          <p:nvPr>
            <p:ph idx="1"/>
          </p:nvPr>
        </p:nvSpPr>
        <p:spPr>
          <a:xfrm>
            <a:off x="445012" y="1193245"/>
            <a:ext cx="8229600" cy="5380102"/>
          </a:xfrm>
        </p:spPr>
        <p:txBody>
          <a:bodyPr/>
          <a:lstStyle/>
          <a:p>
            <a:pPr algn="just"/>
            <a:r>
              <a:rPr lang="en-US" sz="2200" b="1" dirty="0">
                <a:latin typeface="Times New Roman" panose="02020603050405020304" pitchFamily="18" charset="0"/>
                <a:cs typeface="Times New Roman" panose="02020603050405020304" pitchFamily="18" charset="0"/>
              </a:rPr>
              <a:t>Module 3: Fertilizer Recommendation</a:t>
            </a:r>
            <a:endParaRPr lang="en-IN"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Fertilizer Recommendation: The fertilizer is recommended based on soil prediction. The fertilizer is recommended on the basis of the soil texture, and characteristics of the predicted soil type. </a:t>
            </a:r>
            <a:endParaRPr lang="en-IN" sz="2200" dirty="0">
              <a:latin typeface="Times New Roman" panose="02020603050405020304" pitchFamily="18" charset="0"/>
              <a:cs typeface="Times New Roman" panose="02020603050405020304" pitchFamily="18" charset="0"/>
            </a:endParaRPr>
          </a:p>
          <a:p>
            <a:pPr marL="0" indent="0" algn="just">
              <a:buNone/>
            </a:pPr>
            <a:endParaRPr lang="en-IN" sz="10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Building the GUI: The website for predicting the soil type and suggesting the crops is made in this module with the help of </a:t>
            </a:r>
            <a:r>
              <a:rPr lang="en-US" sz="2200" dirty="0" err="1">
                <a:latin typeface="Times New Roman" panose="02020603050405020304" pitchFamily="18" charset="0"/>
                <a:cs typeface="Times New Roman" panose="02020603050405020304" pitchFamily="18" charset="0"/>
              </a:rPr>
              <a:t>Tkinter</a:t>
            </a:r>
            <a:endParaRPr lang="en-US" sz="22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20485"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4709F7-B408-4000-9C53-93F94F3F95DA}" type="slidenum">
              <a:rPr lang="en-US" altLang="zh-CN">
                <a:solidFill>
                  <a:srgbClr val="898989"/>
                </a:solidFill>
                <a:latin typeface="Calibri" panose="020F0502020204030204" pitchFamily="34" charset="0"/>
              </a:rPr>
              <a:pPr eaLnBrk="1" hangingPunct="1"/>
              <a:t>15</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Tree>
    <p:extLst>
      <p:ext uri="{BB962C8B-B14F-4D97-AF65-F5344CB8AC3E}">
        <p14:creationId xmlns:p14="http://schemas.microsoft.com/office/powerpoint/2010/main" val="286155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dirty="0"/>
              <a:t>Requirements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20483"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Content Placeholder 2"/>
          <p:cNvSpPr>
            <a:spLocks noGrp="1" noChangeArrowheads="1"/>
          </p:cNvSpPr>
          <p:nvPr>
            <p:ph idx="1"/>
          </p:nvPr>
        </p:nvSpPr>
        <p:spPr>
          <a:xfrm>
            <a:off x="479425" y="1244302"/>
            <a:ext cx="8229600" cy="4678359"/>
          </a:xfrm>
        </p:spPr>
        <p:txBody>
          <a:bodyPr/>
          <a:lstStyle/>
          <a:p>
            <a:pPr marL="0" indent="0" algn="just">
              <a:lnSpc>
                <a:spcPct val="150000"/>
              </a:lnSpc>
              <a:buNone/>
            </a:pPr>
            <a:r>
              <a:rPr lang="en-GB" sz="2200" b="1" dirty="0">
                <a:latin typeface="Times New Roman" panose="02020603050405020304" pitchFamily="18" charset="0"/>
                <a:cs typeface="Times New Roman" panose="02020603050405020304" pitchFamily="18" charset="0"/>
              </a:rPr>
              <a:t>Software Requirements: </a:t>
            </a:r>
          </a:p>
          <a:p>
            <a:pPr algn="just">
              <a:lnSpc>
                <a:spcPct val="150000"/>
              </a:lnSpc>
            </a:pPr>
            <a:r>
              <a:rPr lang="en-GB" sz="2200" dirty="0">
                <a:latin typeface="Times New Roman" panose="02020603050405020304" pitchFamily="18" charset="0"/>
                <a:cs typeface="Times New Roman" panose="02020603050405020304" pitchFamily="18" charset="0"/>
              </a:rPr>
              <a:t>Python</a:t>
            </a:r>
          </a:p>
          <a:p>
            <a:pPr algn="just">
              <a:lnSpc>
                <a:spcPct val="150000"/>
              </a:lnSpc>
            </a:pPr>
            <a:r>
              <a:rPr lang="en-GB" sz="2200" dirty="0" err="1">
                <a:latin typeface="Times New Roman" panose="02020603050405020304" pitchFamily="18" charset="0"/>
                <a:cs typeface="Times New Roman" panose="02020603050405020304" pitchFamily="18" charset="0"/>
              </a:rPr>
              <a:t>Pycharm</a:t>
            </a:r>
            <a:endParaRPr lang="en-GB" sz="2200" dirty="0">
              <a:latin typeface="Times New Roman" panose="02020603050405020304" pitchFamily="18" charset="0"/>
              <a:cs typeface="Times New Roman" panose="02020603050405020304" pitchFamily="18" charset="0"/>
            </a:endParaRPr>
          </a:p>
          <a:p>
            <a:pPr algn="just">
              <a:lnSpc>
                <a:spcPct val="150000"/>
              </a:lnSpc>
            </a:pPr>
            <a:r>
              <a:rPr lang="en-GB" sz="2200" dirty="0">
                <a:latin typeface="Times New Roman" panose="02020603050405020304" pitchFamily="18" charset="0"/>
                <a:cs typeface="Times New Roman" panose="02020603050405020304" pitchFamily="18" charset="0"/>
              </a:rPr>
              <a:t>Anaconda Navigator</a:t>
            </a:r>
            <a:endParaRPr lang="en-GB" sz="2200" b="1" dirty="0">
              <a:latin typeface="Times New Roman" panose="02020603050405020304" pitchFamily="18" charset="0"/>
              <a:cs typeface="Times New Roman" panose="02020603050405020304" pitchFamily="18" charset="0"/>
            </a:endParaRPr>
          </a:p>
          <a:p>
            <a:pPr marL="0" indent="0" algn="just">
              <a:lnSpc>
                <a:spcPct val="150000"/>
              </a:lnSpc>
              <a:buNone/>
            </a:pPr>
            <a:r>
              <a:rPr lang="en-GB" sz="2200" b="1" dirty="0">
                <a:latin typeface="Times New Roman" panose="02020603050405020304" pitchFamily="18" charset="0"/>
                <a:cs typeface="Times New Roman" panose="02020603050405020304" pitchFamily="18" charset="0"/>
              </a:rPr>
              <a:t>Hardware Requirements:</a:t>
            </a:r>
          </a:p>
          <a:p>
            <a:pPr algn="just">
              <a:lnSpc>
                <a:spcPct val="150000"/>
              </a:lnSpc>
            </a:pPr>
            <a:r>
              <a:rPr lang="en-GB" sz="2200" dirty="0">
                <a:latin typeface="Times New Roman" panose="02020603050405020304" pitchFamily="18" charset="0"/>
                <a:cs typeface="Times New Roman" panose="02020603050405020304" pitchFamily="18" charset="0"/>
              </a:rPr>
              <a:t>Laptop / PC</a:t>
            </a:r>
          </a:p>
          <a:p>
            <a:pPr algn="just">
              <a:lnSpc>
                <a:spcPct val="150000"/>
              </a:lnSpc>
            </a:pPr>
            <a:r>
              <a:rPr lang="en-GB" sz="2200" dirty="0">
                <a:latin typeface="Times New Roman" panose="02020603050405020304" pitchFamily="18" charset="0"/>
                <a:cs typeface="Times New Roman" panose="02020603050405020304" pitchFamily="18" charset="0"/>
              </a:rPr>
              <a:t>RAM: 4GB (min) 8GB(max)</a:t>
            </a:r>
          </a:p>
          <a:p>
            <a:pPr algn="just">
              <a:lnSpc>
                <a:spcPct val="150000"/>
              </a:lnSpc>
            </a:pPr>
            <a:r>
              <a:rPr lang="en-GB" sz="2200" dirty="0">
                <a:latin typeface="Times New Roman" panose="02020603050405020304" pitchFamily="18" charset="0"/>
                <a:cs typeface="Times New Roman" panose="02020603050405020304" pitchFamily="18" charset="0"/>
              </a:rPr>
              <a:t>OS: Windows</a:t>
            </a:r>
          </a:p>
        </p:txBody>
      </p:sp>
      <p:sp>
        <p:nvSpPr>
          <p:cNvPr id="20485"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4709F7-B408-4000-9C53-93F94F3F95DA}" type="slidenum">
              <a:rPr lang="en-US" altLang="zh-CN">
                <a:solidFill>
                  <a:srgbClr val="898989"/>
                </a:solidFill>
                <a:latin typeface="Calibri" panose="020F0502020204030204" pitchFamily="34" charset="0"/>
              </a:rPr>
              <a:pPr eaLnBrk="1" hangingPunct="1"/>
              <a:t>16</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Tree>
    <p:extLst>
      <p:ext uri="{BB962C8B-B14F-4D97-AF65-F5344CB8AC3E}">
        <p14:creationId xmlns:p14="http://schemas.microsoft.com/office/powerpoint/2010/main" val="4240227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6503A6-A0A9-E25F-3C00-84028EAFC3A2}"/>
              </a:ext>
            </a:extLst>
          </p:cNvPr>
          <p:cNvSpPr>
            <a:spLocks noGrp="1"/>
          </p:cNvSpPr>
          <p:nvPr>
            <p:ph type="ftr" sz="quarter" idx="11"/>
          </p:nvPr>
        </p:nvSpPr>
        <p:spPr/>
        <p:txBody>
          <a:bodyPr/>
          <a:lstStyle/>
          <a:p>
            <a:pPr>
              <a:defRPr/>
            </a:pPr>
            <a:r>
              <a:rPr lang="en-US"/>
              <a:t>VI SEM CSE Session 2021-22</a:t>
            </a:r>
          </a:p>
        </p:txBody>
      </p:sp>
      <p:sp>
        <p:nvSpPr>
          <p:cNvPr id="3" name="Slide Number Placeholder 2">
            <a:extLst>
              <a:ext uri="{FF2B5EF4-FFF2-40B4-BE49-F238E27FC236}">
                <a16:creationId xmlns:a16="http://schemas.microsoft.com/office/drawing/2014/main" id="{BF5F448B-2F56-47BA-126F-7CACF123C8B9}"/>
              </a:ext>
            </a:extLst>
          </p:cNvPr>
          <p:cNvSpPr>
            <a:spLocks noGrp="1"/>
          </p:cNvSpPr>
          <p:nvPr>
            <p:ph type="sldNum" sz="quarter" idx="12"/>
          </p:nvPr>
        </p:nvSpPr>
        <p:spPr/>
        <p:txBody>
          <a:bodyPr/>
          <a:lstStyle/>
          <a:p>
            <a:fld id="{67737229-25B5-4A5C-9256-169D2F0B3D4D}" type="slidenum">
              <a:rPr lang="en-US" altLang="zh-CN" smtClean="0"/>
              <a:pPr/>
              <a:t>17</a:t>
            </a:fld>
            <a:endParaRPr lang="en-US" altLang="zh-CN">
              <a:latin typeface="Arial" panose="020B0604020202020204" pitchFamily="34" charset="0"/>
            </a:endParaRPr>
          </a:p>
        </p:txBody>
      </p:sp>
      <p:pic>
        <p:nvPicPr>
          <p:cNvPr id="4" name="Picture 3">
            <a:extLst>
              <a:ext uri="{FF2B5EF4-FFF2-40B4-BE49-F238E27FC236}">
                <a16:creationId xmlns:a16="http://schemas.microsoft.com/office/drawing/2014/main" id="{4F9F04B2-A8D0-68A1-C9A1-5C15A3DF72D6}"/>
              </a:ext>
            </a:extLst>
          </p:cNvPr>
          <p:cNvPicPr>
            <a:picLocks noChangeAspect="1"/>
          </p:cNvPicPr>
          <p:nvPr/>
        </p:nvPicPr>
        <p:blipFill>
          <a:blip r:embed="rId2"/>
          <a:stretch>
            <a:fillRect/>
          </a:stretch>
        </p:blipFill>
        <p:spPr>
          <a:xfrm>
            <a:off x="0" y="-56532"/>
            <a:ext cx="9144000" cy="863330"/>
          </a:xfrm>
          <a:prstGeom prst="rect">
            <a:avLst/>
          </a:prstGeom>
        </p:spPr>
      </p:pic>
      <p:pic>
        <p:nvPicPr>
          <p:cNvPr id="5" name="Picture 4">
            <a:extLst>
              <a:ext uri="{FF2B5EF4-FFF2-40B4-BE49-F238E27FC236}">
                <a16:creationId xmlns:a16="http://schemas.microsoft.com/office/drawing/2014/main" id="{095BCD26-33CB-3995-E45C-9FA2E20F426C}"/>
              </a:ext>
            </a:extLst>
          </p:cNvPr>
          <p:cNvPicPr>
            <a:picLocks noChangeAspect="1"/>
          </p:cNvPicPr>
          <p:nvPr/>
        </p:nvPicPr>
        <p:blipFill>
          <a:blip r:embed="rId3"/>
          <a:stretch>
            <a:fillRect/>
          </a:stretch>
        </p:blipFill>
        <p:spPr>
          <a:xfrm>
            <a:off x="8339258" y="-27238"/>
            <a:ext cx="804742" cy="804742"/>
          </a:xfrm>
          <a:prstGeom prst="rect">
            <a:avLst/>
          </a:prstGeom>
        </p:spPr>
      </p:pic>
      <p:pic>
        <p:nvPicPr>
          <p:cNvPr id="8" name="Picture 7">
            <a:extLst>
              <a:ext uri="{FF2B5EF4-FFF2-40B4-BE49-F238E27FC236}">
                <a16:creationId xmlns:a16="http://schemas.microsoft.com/office/drawing/2014/main" id="{CCBA67E2-A1E9-8E39-D787-BD9780EAA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386" y="1158981"/>
            <a:ext cx="8305690" cy="5143500"/>
          </a:xfrm>
          <a:prstGeom prst="rect">
            <a:avLst/>
          </a:prstGeom>
        </p:spPr>
      </p:pic>
    </p:spTree>
    <p:extLst>
      <p:ext uri="{BB962C8B-B14F-4D97-AF65-F5344CB8AC3E}">
        <p14:creationId xmlns:p14="http://schemas.microsoft.com/office/powerpoint/2010/main" val="2421926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14159"/>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dirty="0"/>
              <a:t>Conclusion</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20483"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4709F7-B408-4000-9C53-93F94F3F95DA}" type="slidenum">
              <a:rPr lang="en-US" altLang="zh-CN">
                <a:solidFill>
                  <a:srgbClr val="898989"/>
                </a:solidFill>
                <a:latin typeface="Calibri" panose="020F0502020204030204" pitchFamily="34" charset="0"/>
              </a:rPr>
              <a:pPr eaLnBrk="1" hangingPunct="1"/>
              <a:t>18</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
        <p:nvSpPr>
          <p:cNvPr id="3" name="Content Placeholder 2"/>
          <p:cNvSpPr>
            <a:spLocks noGrp="1"/>
          </p:cNvSpPr>
          <p:nvPr>
            <p:ph idx="1"/>
          </p:nvPr>
        </p:nvSpPr>
        <p:spPr>
          <a:xfrm>
            <a:off x="457200" y="1066862"/>
            <a:ext cx="8229600" cy="4525963"/>
          </a:xfrm>
        </p:spPr>
        <p:txBody>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proposed model aims to help farmers by identifying the type of soil, suggesting plants that grow on that soil, the fertilizer suitable for that soil type, the water supply and the temperature required for that plant. The Soil Classification and Crop Suggestion Project is a valuable tool for farmers to optimize crop yields and improve agricultural practices. By analyzing soil properties such as texture, fertility and pH, farmers can classify their soils into different types and determine the appropriate crop for their land. The proposed model involves the use of data analysis techniques, including machine learning (deep learning) algorithms, to provide accurate soil classification and cropping suggestions. The results of the project can help farmers make informed decisions about their cropping practices and increase their agricultural productivity.</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588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14159"/>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dirty="0"/>
              <a:t>Future Scope</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20483"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4709F7-B408-4000-9C53-93F94F3F95DA}" type="slidenum">
              <a:rPr lang="en-US" altLang="zh-CN">
                <a:solidFill>
                  <a:srgbClr val="898989"/>
                </a:solidFill>
                <a:latin typeface="Calibri" panose="020F0502020204030204" pitchFamily="34" charset="0"/>
              </a:rPr>
              <a:pPr eaLnBrk="1" hangingPunct="1"/>
              <a:t>19</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
        <p:nvSpPr>
          <p:cNvPr id="3" name="Content Placeholder 2"/>
          <p:cNvSpPr>
            <a:spLocks noGrp="1"/>
          </p:cNvSpPr>
          <p:nvPr>
            <p:ph idx="1"/>
          </p:nvPr>
        </p:nvSpPr>
        <p:spPr>
          <a:xfrm>
            <a:off x="457200" y="1341373"/>
            <a:ext cx="8229600" cy="4525963"/>
          </a:xfrm>
        </p:spPr>
        <p:txBody>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The model proposed in this project can be further extended in the future to incorporate a feature to predict crop rotations, crop demand and supply, and other economic indicators like retail prices, and harvest prices, and we can also show the schemes of the government which are made for farmers. This would provide a holistic prediction not only on the basis of environmental and geographical factors but also depending on the economic aspects.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66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b="1" dirty="0">
                <a:solidFill>
                  <a:schemeClr val="accent2">
                    <a:lumMod val="50000"/>
                  </a:schemeClr>
                </a:solidFill>
              </a:rPr>
              <a:t>Index</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14339"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Content Placeholder 2"/>
          <p:cNvSpPr>
            <a:spLocks noGrp="1" noChangeArrowheads="1"/>
          </p:cNvSpPr>
          <p:nvPr>
            <p:ph idx="1"/>
          </p:nvPr>
        </p:nvSpPr>
        <p:spPr>
          <a:xfrm>
            <a:off x="701642" y="1273158"/>
            <a:ext cx="7620000" cy="4648234"/>
          </a:xfrm>
        </p:spPr>
        <p:txBody>
          <a:bodyPr/>
          <a:lstStyle/>
          <a:p>
            <a:pPr eaLnBrk="1" hangingPunct="1"/>
            <a:r>
              <a:rPr lang="en-US" altLang="zh-CN" sz="2200" dirty="0">
                <a:latin typeface="Times New Roman" panose="02020603050405020304" pitchFamily="18" charset="0"/>
                <a:cs typeface="Times New Roman" panose="02020603050405020304" pitchFamily="18" charset="0"/>
              </a:rPr>
              <a:t>Introduction</a:t>
            </a:r>
          </a:p>
          <a:p>
            <a:pPr eaLnBrk="1" hangingPunct="1"/>
            <a:r>
              <a:rPr lang="en-US" altLang="zh-CN" sz="2200" dirty="0">
                <a:latin typeface="Times New Roman" panose="02020603050405020304" pitchFamily="18" charset="0"/>
                <a:cs typeface="Times New Roman" panose="02020603050405020304" pitchFamily="18" charset="0"/>
              </a:rPr>
              <a:t>Literature Survey</a:t>
            </a:r>
          </a:p>
          <a:p>
            <a:pPr eaLnBrk="1" hangingPunct="1"/>
            <a:r>
              <a:rPr lang="en-US" altLang="zh-CN" sz="2200" dirty="0">
                <a:latin typeface="Times New Roman" panose="02020603050405020304" pitchFamily="18" charset="0"/>
                <a:cs typeface="Times New Roman" panose="02020603050405020304" pitchFamily="18" charset="0"/>
              </a:rPr>
              <a:t>Existing Model</a:t>
            </a:r>
          </a:p>
          <a:p>
            <a:pPr eaLnBrk="1" hangingPunct="1"/>
            <a:r>
              <a:rPr lang="en-US" altLang="zh-CN" sz="2200" dirty="0">
                <a:latin typeface="Times New Roman" panose="02020603050405020304" pitchFamily="18" charset="0"/>
                <a:cs typeface="Times New Roman" panose="02020603050405020304" pitchFamily="18" charset="0"/>
              </a:rPr>
              <a:t>Proposed Model</a:t>
            </a:r>
          </a:p>
          <a:p>
            <a:pPr eaLnBrk="1" hangingPunct="1"/>
            <a:r>
              <a:rPr lang="en-US" altLang="zh-CN" sz="2200" dirty="0">
                <a:latin typeface="Times New Roman" panose="02020603050405020304" pitchFamily="18" charset="0"/>
                <a:cs typeface="Times New Roman" panose="02020603050405020304" pitchFamily="18" charset="0"/>
              </a:rPr>
              <a:t>Software and Hardware Requirements</a:t>
            </a:r>
          </a:p>
          <a:p>
            <a:pPr eaLnBrk="1" hangingPunct="1"/>
            <a:r>
              <a:rPr lang="en-US" altLang="zh-CN" sz="2200" dirty="0">
                <a:latin typeface="Times New Roman" panose="02020603050405020304" pitchFamily="18" charset="0"/>
                <a:cs typeface="Times New Roman" panose="02020603050405020304" pitchFamily="18" charset="0"/>
              </a:rPr>
              <a:t>Expected Result</a:t>
            </a:r>
          </a:p>
          <a:p>
            <a:pPr eaLnBrk="1" hangingPunct="1"/>
            <a:r>
              <a:rPr lang="en-US" altLang="zh-CN" sz="2200" dirty="0">
                <a:latin typeface="Times New Roman" panose="02020603050405020304" pitchFamily="18" charset="0"/>
                <a:cs typeface="Times New Roman" panose="02020603050405020304" pitchFamily="18" charset="0"/>
              </a:rPr>
              <a:t>Conclusion</a:t>
            </a:r>
          </a:p>
          <a:p>
            <a:pPr eaLnBrk="1" hangingPunct="1"/>
            <a:r>
              <a:rPr lang="en-US" altLang="zh-CN" sz="2200" dirty="0">
                <a:latin typeface="Times New Roman" panose="02020603050405020304" pitchFamily="18" charset="0"/>
                <a:cs typeface="Times New Roman" panose="02020603050405020304" pitchFamily="18" charset="0"/>
              </a:rPr>
              <a:t>Future Scope</a:t>
            </a:r>
          </a:p>
          <a:p>
            <a:pPr eaLnBrk="1" hangingPunct="1"/>
            <a:r>
              <a:rPr lang="en-US" altLang="zh-CN" sz="2200" dirty="0">
                <a:latin typeface="Times New Roman" panose="02020603050405020304" pitchFamily="18" charset="0"/>
                <a:cs typeface="Times New Roman" panose="02020603050405020304" pitchFamily="18" charset="0"/>
              </a:rPr>
              <a:t>References</a:t>
            </a:r>
          </a:p>
        </p:txBody>
      </p:sp>
      <p:sp>
        <p:nvSpPr>
          <p:cNvPr id="14341"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DC411B-9BB3-4717-9687-7552556BE085}" type="slidenum">
              <a:rPr lang="en-US" altLang="zh-CN">
                <a:solidFill>
                  <a:srgbClr val="898989"/>
                </a:solidFill>
                <a:latin typeface="Calibri" panose="020F0502020204030204" pitchFamily="34" charset="0"/>
              </a:rPr>
              <a:pPr eaLnBrk="1" hangingPunct="1"/>
              <a:t>2</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b="1" dirty="0">
                <a:solidFill>
                  <a:schemeClr val="accent2">
                    <a:lumMod val="50000"/>
                  </a:schemeClr>
                </a:solidFill>
              </a:rPr>
              <a:t>References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21507"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Content Placeholder 2"/>
          <p:cNvSpPr>
            <a:spLocks noGrp="1" noChangeArrowheads="1"/>
          </p:cNvSpPr>
          <p:nvPr>
            <p:ph idx="1"/>
          </p:nvPr>
        </p:nvSpPr>
        <p:spPr>
          <a:xfrm>
            <a:off x="457200" y="1219258"/>
            <a:ext cx="8229600" cy="4525963"/>
          </a:xfrm>
        </p:spPr>
        <p:txBody>
          <a:bodyPr/>
          <a:lstStyle/>
          <a:p>
            <a:pPr marL="457200" indent="-457200" algn="just">
              <a:lnSpc>
                <a:spcPct val="150000"/>
              </a:lnSpc>
              <a:buAutoNum type="arabicPeriod"/>
            </a:pPr>
            <a:r>
              <a:rPr lang="en-IN" sz="2000" dirty="0" err="1">
                <a:latin typeface="Times New Roman" panose="02020603050405020304" pitchFamily="18" charset="0"/>
                <a:cs typeface="Times New Roman" panose="02020603050405020304" pitchFamily="18" charset="0"/>
              </a:rPr>
              <a:t>Snehal</a:t>
            </a:r>
            <a:r>
              <a:rPr lang="en-IN" sz="2000" dirty="0">
                <a:latin typeface="Times New Roman" panose="02020603050405020304" pitchFamily="18" charset="0"/>
                <a:cs typeface="Times New Roman" panose="02020603050405020304" pitchFamily="18" charset="0"/>
              </a:rPr>
              <a:t> Mule, </a:t>
            </a:r>
            <a:r>
              <a:rPr lang="en-IN" sz="2000" dirty="0" err="1">
                <a:latin typeface="Times New Roman" panose="02020603050405020304" pitchFamily="18" charset="0"/>
                <a:cs typeface="Times New Roman" panose="02020603050405020304" pitchFamily="18" charset="0"/>
              </a:rPr>
              <a:t>Prof.</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Mandar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Sohani</a:t>
            </a:r>
            <a:r>
              <a:rPr lang="en-IN"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Soil Classification And Crop Suggestion Using Machine Learning Algorithm, </a:t>
            </a:r>
            <a:r>
              <a:rPr lang="en-GB" sz="2000" dirty="0" err="1">
                <a:latin typeface="Times New Roman" panose="02020603050405020304" pitchFamily="18" charset="0"/>
                <a:cs typeface="Times New Roman" panose="02020603050405020304" pitchFamily="18" charset="0"/>
              </a:rPr>
              <a:t>Jetir</a:t>
            </a:r>
            <a:r>
              <a:rPr lang="en-GB" sz="2000" dirty="0">
                <a:latin typeface="Times New Roman" panose="02020603050405020304" pitchFamily="18" charset="0"/>
                <a:cs typeface="Times New Roman" panose="02020603050405020304" pitchFamily="18" charset="0"/>
              </a:rPr>
              <a:t> April 2020, Volume 7, Issue 4 </a:t>
            </a:r>
            <a:r>
              <a:rPr lang="en-GB" sz="2000" dirty="0" err="1">
                <a:latin typeface="Times New Roman" panose="02020603050405020304" pitchFamily="18" charset="0"/>
                <a:cs typeface="Times New Roman" panose="02020603050405020304" pitchFamily="18" charset="0"/>
              </a:rPr>
              <a:t>Www.Jetir.Org</a:t>
            </a:r>
            <a:r>
              <a:rPr lang="en-GB" sz="2000" dirty="0">
                <a:latin typeface="Times New Roman" panose="02020603050405020304" pitchFamily="18" charset="0"/>
                <a:cs typeface="Times New Roman" panose="02020603050405020304" pitchFamily="18" charset="0"/>
              </a:rPr>
              <a:t> (ISSN-2349-5162)</a:t>
            </a:r>
          </a:p>
          <a:p>
            <a:pPr marL="457200" indent="-457200" algn="just">
              <a:lnSpc>
                <a:spcPct val="150000"/>
              </a:lnSpc>
              <a:buAutoNum type="arabicPeriod"/>
            </a:pPr>
            <a:r>
              <a:rPr lang="en-IN" sz="2000" dirty="0" err="1">
                <a:latin typeface="Times New Roman" panose="02020603050405020304" pitchFamily="18" charset="0"/>
                <a:cs typeface="Times New Roman" panose="02020603050405020304" pitchFamily="18" charset="0"/>
              </a:rPr>
              <a:t>Mrs.</a:t>
            </a:r>
            <a:r>
              <a:rPr lang="en-IN" sz="2000" dirty="0">
                <a:latin typeface="Times New Roman" panose="02020603050405020304" pitchFamily="18" charset="0"/>
                <a:cs typeface="Times New Roman" panose="02020603050405020304" pitchFamily="18" charset="0"/>
              </a:rPr>
              <a:t> N. </a:t>
            </a:r>
            <a:r>
              <a:rPr lang="en-IN" sz="2000" dirty="0" err="1">
                <a:latin typeface="Times New Roman" panose="02020603050405020304" pitchFamily="18" charset="0"/>
                <a:cs typeface="Times New Roman" panose="02020603050405020304" pitchFamily="18" charset="0"/>
              </a:rPr>
              <a:t>Saranya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Ms.</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Mythili</a:t>
            </a:r>
            <a:r>
              <a:rPr lang="en-IN"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Classification of Soil and Crop Suggestion using Machine Learning Techniques, International Journal of Engineering Research &amp; Technology (IJERT), </a:t>
            </a:r>
            <a:r>
              <a:rPr lang="en-IN" sz="2000" dirty="0">
                <a:latin typeface="Times New Roman" panose="02020603050405020304" pitchFamily="18" charset="0"/>
                <a:cs typeface="Times New Roman" panose="02020603050405020304" pitchFamily="18" charset="0"/>
              </a:rPr>
              <a:t>ISSN: 2278-0181, </a:t>
            </a:r>
            <a:r>
              <a:rPr lang="en-GB" sz="2000" dirty="0">
                <a:latin typeface="Times New Roman" panose="02020603050405020304" pitchFamily="18" charset="0"/>
                <a:cs typeface="Times New Roman" panose="02020603050405020304" pitchFamily="18" charset="0"/>
              </a:rPr>
              <a:t>Vol. 9 Issue 02, February-2020</a:t>
            </a:r>
          </a:p>
          <a:p>
            <a:pPr marL="457200" indent="-457200" algn="just">
              <a:lnSpc>
                <a:spcPct val="150000"/>
              </a:lnSpc>
              <a:buAutoNum type="arabicPeriod"/>
            </a:pPr>
            <a:r>
              <a:rPr lang="en-IN" sz="2000" dirty="0" err="1">
                <a:latin typeface="Times New Roman" panose="02020603050405020304" pitchFamily="18" charset="0"/>
                <a:cs typeface="Times New Roman" panose="02020603050405020304" pitchFamily="18" charset="0"/>
              </a:rPr>
              <a:t>Shravani</a:t>
            </a:r>
            <a:r>
              <a:rPr lang="en-IN" sz="2000" dirty="0">
                <a:latin typeface="Times New Roman" panose="02020603050405020304" pitchFamily="18" charset="0"/>
                <a:cs typeface="Times New Roman" panose="02020603050405020304" pitchFamily="18" charset="0"/>
              </a:rPr>
              <a:t> V, </a:t>
            </a:r>
            <a:r>
              <a:rPr lang="en-IN" sz="2000" dirty="0" err="1">
                <a:latin typeface="Times New Roman" panose="02020603050405020304" pitchFamily="18" charset="0"/>
                <a:cs typeface="Times New Roman" panose="02020603050405020304" pitchFamily="18" charset="0"/>
              </a:rPr>
              <a:t>Uday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Kiran</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Yashaswini</a:t>
            </a:r>
            <a:r>
              <a:rPr lang="en-IN" sz="2000" dirty="0">
                <a:latin typeface="Times New Roman" panose="02020603050405020304" pitchFamily="18" charset="0"/>
                <a:cs typeface="Times New Roman" panose="02020603050405020304" pitchFamily="18" charset="0"/>
              </a:rPr>
              <a:t> J S, and </a:t>
            </a:r>
            <a:r>
              <a:rPr lang="en-IN" sz="2000" dirty="0" err="1">
                <a:latin typeface="Times New Roman" panose="02020603050405020304" pitchFamily="18" charset="0"/>
                <a:cs typeface="Times New Roman" panose="02020603050405020304" pitchFamily="18" charset="0"/>
              </a:rPr>
              <a:t>Priyanka</a:t>
            </a:r>
            <a:r>
              <a:rPr lang="en-IN" sz="2000" dirty="0">
                <a:latin typeface="Times New Roman" panose="02020603050405020304" pitchFamily="18" charset="0"/>
                <a:cs typeface="Times New Roman" panose="02020603050405020304" pitchFamily="18" charset="0"/>
              </a:rPr>
              <a:t> D, </a:t>
            </a:r>
            <a:r>
              <a:rPr lang="en-GB" sz="2000" dirty="0">
                <a:latin typeface="Times New Roman" panose="02020603050405020304" pitchFamily="18" charset="0"/>
                <a:cs typeface="Times New Roman" panose="02020603050405020304" pitchFamily="18" charset="0"/>
              </a:rPr>
              <a:t>Soil Classification And Crop Suggestion Using Machine Learning, e-ISSN: 2395-0056 Volume: 07 Issue: 06, June 2020 www.irjet.net p-ISSN: 2395-0072</a:t>
            </a:r>
            <a:endParaRPr lang="en-US" altLang="zh-CN" sz="2000" dirty="0">
              <a:latin typeface="Times New Roman" panose="02020603050405020304" pitchFamily="18" charset="0"/>
              <a:cs typeface="Times New Roman" panose="02020603050405020304" pitchFamily="18" charset="0"/>
            </a:endParaRPr>
          </a:p>
        </p:txBody>
      </p:sp>
      <p:sp>
        <p:nvSpPr>
          <p:cNvPr id="21509"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5E80BE-1D8C-4414-AD1F-D6A50798E244}" type="slidenum">
              <a:rPr lang="en-US" altLang="zh-CN">
                <a:solidFill>
                  <a:srgbClr val="898989"/>
                </a:solidFill>
                <a:latin typeface="Calibri" panose="020F0502020204030204" pitchFamily="34" charset="0"/>
              </a:rPr>
              <a:pPr eaLnBrk="1" hangingPunct="1"/>
              <a:t>20</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b="1" dirty="0">
                <a:solidFill>
                  <a:schemeClr val="accent2">
                    <a:lumMod val="50000"/>
                  </a:schemeClr>
                </a:solidFill>
              </a:rPr>
              <a:t>References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21507"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Content Placeholder 2"/>
          <p:cNvSpPr>
            <a:spLocks noGrp="1" noChangeArrowheads="1"/>
          </p:cNvSpPr>
          <p:nvPr>
            <p:ph idx="1"/>
          </p:nvPr>
        </p:nvSpPr>
        <p:spPr>
          <a:xfrm>
            <a:off x="457200" y="1219258"/>
            <a:ext cx="8229600" cy="4525963"/>
          </a:xfrm>
        </p:spPr>
        <p:txBody>
          <a:bodyPr/>
          <a:lstStyle/>
          <a:p>
            <a:pPr marL="457200" indent="-457200" algn="just">
              <a:lnSpc>
                <a:spcPct val="150000"/>
              </a:lnSpc>
              <a:buFont typeface="+mj-lt"/>
              <a:buAutoNum type="arabicPeriod" startAt="4"/>
            </a:pPr>
            <a:r>
              <a:rPr lang="en-GB" sz="2000" dirty="0"/>
              <a:t>N. </a:t>
            </a:r>
            <a:r>
              <a:rPr lang="en-GB" sz="2000" dirty="0" err="1"/>
              <a:t>Saranya</a:t>
            </a:r>
            <a:r>
              <a:rPr lang="en-GB" sz="2000" dirty="0"/>
              <a:t> , A. </a:t>
            </a:r>
            <a:r>
              <a:rPr lang="en-GB" sz="2000" dirty="0" err="1"/>
              <a:t>Mythili</a:t>
            </a:r>
            <a:r>
              <a:rPr lang="en-GB" sz="2000" dirty="0"/>
              <a:t>, 2020, Classification of Soil and Crop Suggestion using Machine Learning Techniques, INTERNATIONAL JOURNAL OF ENGINEERING RESEARCH &amp; TECHNOLOGY (IJERT) Volume 09, Issue 02 (February 2020).</a:t>
            </a:r>
          </a:p>
          <a:p>
            <a:pPr marL="457200" indent="-457200" algn="just">
              <a:lnSpc>
                <a:spcPct val="150000"/>
              </a:lnSpc>
              <a:buFont typeface="+mj-lt"/>
              <a:buAutoNum type="arabicPeriod" startAt="4"/>
            </a:pPr>
            <a:r>
              <a:rPr lang="en-IN" sz="2000" dirty="0"/>
              <a:t>S. A. Z. Rahman, K. Chandra </a:t>
            </a:r>
            <a:r>
              <a:rPr lang="en-IN" sz="2000" dirty="0" err="1"/>
              <a:t>Mitra</a:t>
            </a:r>
            <a:r>
              <a:rPr lang="en-IN" sz="2000" dirty="0"/>
              <a:t> and S. M. </a:t>
            </a:r>
            <a:r>
              <a:rPr lang="en-IN" sz="2000" dirty="0" err="1"/>
              <a:t>Mohidul</a:t>
            </a:r>
            <a:r>
              <a:rPr lang="en-IN" sz="2000" dirty="0"/>
              <a:t> Islam, "Soil Classification Using Machine Learning Methods and Crop Suggestion Based on Soil Series," </a:t>
            </a:r>
            <a:r>
              <a:rPr lang="en-IN" sz="2000" i="1" dirty="0"/>
              <a:t>2018 21st International Conference of Computer and Information Technology (ICCIT)</a:t>
            </a:r>
            <a:r>
              <a:rPr lang="en-IN" sz="2000" dirty="0"/>
              <a:t>, 2018, pp. 1-4, </a:t>
            </a:r>
            <a:r>
              <a:rPr lang="en-IN" sz="2000" dirty="0" err="1"/>
              <a:t>doi</a:t>
            </a:r>
            <a:r>
              <a:rPr lang="en-IN" sz="2000" dirty="0"/>
              <a:t>: 10.1109/ICCITECHN.2018.8631943.</a:t>
            </a:r>
            <a:endParaRPr lang="en-US" altLang="zh-CN" sz="2000" dirty="0">
              <a:latin typeface="Times New Roman" panose="02020603050405020304" pitchFamily="18" charset="0"/>
              <a:cs typeface="Times New Roman" panose="02020603050405020304" pitchFamily="18" charset="0"/>
            </a:endParaRPr>
          </a:p>
        </p:txBody>
      </p:sp>
      <p:sp>
        <p:nvSpPr>
          <p:cNvPr id="21509"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5E80BE-1D8C-4414-AD1F-D6A50798E244}" type="slidenum">
              <a:rPr lang="en-US" altLang="zh-CN">
                <a:solidFill>
                  <a:srgbClr val="898989"/>
                </a:solidFill>
                <a:latin typeface="Calibri" panose="020F0502020204030204" pitchFamily="34" charset="0"/>
              </a:rPr>
              <a:pPr eaLnBrk="1" hangingPunct="1"/>
              <a:t>21</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Tree>
    <p:extLst>
      <p:ext uri="{BB962C8B-B14F-4D97-AF65-F5344CB8AC3E}">
        <p14:creationId xmlns:p14="http://schemas.microsoft.com/office/powerpoint/2010/main" val="3412566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22531"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p:cNvSpPr>
            <a:spLocks noGrp="1"/>
          </p:cNvSpPr>
          <p:nvPr>
            <p:ph idx="1"/>
          </p:nvPr>
        </p:nvSpPr>
        <p:spPr/>
        <p:txBody>
          <a:bodyPr rtlCol="0">
            <a:normAutofit/>
          </a:bodyPr>
          <a:lstStyle/>
          <a:p>
            <a:pPr algn="ctr" eaLnBrk="1" fontAlgn="auto" hangingPunct="1">
              <a:spcAft>
                <a:spcPts val="0"/>
              </a:spcAft>
              <a:buFont typeface="Arial" panose="020B0604020202020204" pitchFamily="34" charset="0"/>
              <a:buNone/>
              <a:defRPr/>
            </a:pPr>
            <a:endParaRPr lang="en-US" sz="6000" b="1" i="1" dirty="0">
              <a:latin typeface="Bookman Old Style" pitchFamily="18" charset="0"/>
            </a:endParaRPr>
          </a:p>
          <a:p>
            <a:pPr algn="ctr" eaLnBrk="1" fontAlgn="auto" hangingPunct="1">
              <a:spcAft>
                <a:spcPts val="0"/>
              </a:spcAft>
              <a:buFont typeface="Arial" panose="020B0604020202020204" pitchFamily="34" charset="0"/>
              <a:buNone/>
              <a:defRPr/>
            </a:pPr>
            <a:r>
              <a:rPr lang="en-US" sz="6000" b="1" i="1" dirty="0">
                <a:latin typeface="Bookman Old Style" pitchFamily="18" charset="0"/>
              </a:rPr>
              <a:t>Thank</a:t>
            </a:r>
            <a:r>
              <a:rPr lang="en-US" sz="6000" b="1" i="1" dirty="0">
                <a:solidFill>
                  <a:schemeClr val="accent2">
                    <a:lumMod val="50000"/>
                  </a:schemeClr>
                </a:solidFill>
                <a:latin typeface="Bookman Old Style" pitchFamily="18" charset="0"/>
              </a:rPr>
              <a:t> You</a:t>
            </a:r>
          </a:p>
          <a:p>
            <a:pPr algn="ctr" eaLnBrk="1" fontAlgn="auto" hangingPunct="1">
              <a:spcAft>
                <a:spcPts val="0"/>
              </a:spcAft>
              <a:defRPr/>
            </a:pPr>
            <a:endParaRPr lang="en-US" dirty="0"/>
          </a:p>
          <a:p>
            <a:pPr algn="ctr" eaLnBrk="1" fontAlgn="auto" hangingPunct="1">
              <a:spcAft>
                <a:spcPts val="0"/>
              </a:spcAft>
              <a:buFont typeface="Arial" panose="020B0604020202020204" pitchFamily="34" charset="0"/>
              <a:buNone/>
              <a:defRPr/>
            </a:pPr>
            <a:endParaRPr lang="en-US" dirty="0"/>
          </a:p>
        </p:txBody>
      </p:sp>
      <p:sp>
        <p:nvSpPr>
          <p:cNvPr id="22533"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46A94D-1C9F-4260-BB15-02BA8F21B4A2}" type="slidenum">
              <a:rPr lang="en-US" altLang="zh-CN">
                <a:solidFill>
                  <a:srgbClr val="898989"/>
                </a:solidFill>
                <a:latin typeface="Calibri" panose="020F0502020204030204" pitchFamily="34" charset="0"/>
              </a:rPr>
              <a:pPr eaLnBrk="1" hangingPunct="1"/>
              <a:t>22</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b="1" dirty="0">
                <a:solidFill>
                  <a:schemeClr val="accent2">
                    <a:lumMod val="50000"/>
                  </a:schemeClr>
                </a:solidFill>
              </a:rPr>
              <a:t>Introduction</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15363"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133440-A75D-479F-9BB3-1FFC7F69902F}" type="slidenum">
              <a:rPr lang="en-US" altLang="zh-CN">
                <a:solidFill>
                  <a:srgbClr val="898989"/>
                </a:solidFill>
                <a:latin typeface="Calibri" panose="020F0502020204030204" pitchFamily="34" charset="0"/>
              </a:rPr>
              <a:pPr eaLnBrk="1" hangingPunct="1"/>
              <a:t>3</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
        <p:nvSpPr>
          <p:cNvPr id="15366" name="Content Placeholder 6"/>
          <p:cNvSpPr>
            <a:spLocks noGrp="1" noChangeArrowheads="1"/>
          </p:cNvSpPr>
          <p:nvPr>
            <p:ph idx="1"/>
          </p:nvPr>
        </p:nvSpPr>
        <p:spPr>
          <a:xfrm>
            <a:off x="130232" y="1012636"/>
            <a:ext cx="8883536" cy="5105400"/>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About 70% of the Indian population is dependent on agriculture, making it an agricultural nation.  Agriculture is considered as the prime pulse of the Indian economy and is at the core of development of the nation.</a:t>
            </a:r>
          </a:p>
          <a:p>
            <a:pPr algn="just">
              <a:lnSpc>
                <a:spcPct val="150000"/>
              </a:lnSpc>
            </a:pPr>
            <a:r>
              <a:rPr lang="en-US" sz="2200" dirty="0">
                <a:latin typeface="Times New Roman" panose="02020603050405020304" pitchFamily="18" charset="0"/>
                <a:cs typeface="Times New Roman" panose="02020603050405020304" pitchFamily="18" charset="0"/>
              </a:rPr>
              <a:t> Agriculture accounts for nearly 19% of the GDP and about 66% of the population is dependent on the sector. Farmers till now had adopted conventional farming techniques. </a:t>
            </a:r>
          </a:p>
          <a:p>
            <a:pPr algn="just">
              <a:lnSpc>
                <a:spcPct val="150000"/>
              </a:lnSpc>
            </a:pPr>
            <a:r>
              <a:rPr lang="en-US" sz="2200" dirty="0">
                <a:latin typeface="Times New Roman" panose="02020603050405020304" pitchFamily="18" charset="0"/>
                <a:cs typeface="Times New Roman" panose="02020603050405020304" pitchFamily="18" charset="0"/>
              </a:rPr>
              <a:t>Digital farming helps to increase productivity by precisely determining the steps that need to be practiced at its due season. Predicting the weather conditions, analyzing the type of soil, recommendation of the crops, fertilizers are some of the features of digital farming. </a:t>
            </a:r>
            <a:endParaRPr lang="en-US" altLang="zh-C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b="1" dirty="0">
                <a:solidFill>
                  <a:schemeClr val="accent2">
                    <a:lumMod val="50000"/>
                  </a:schemeClr>
                </a:solidFill>
              </a:rPr>
              <a:t>Introduction</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15363"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133440-A75D-479F-9BB3-1FFC7F69902F}" type="slidenum">
              <a:rPr lang="en-US" altLang="zh-CN">
                <a:solidFill>
                  <a:srgbClr val="898989"/>
                </a:solidFill>
                <a:latin typeface="Calibri" panose="020F0502020204030204" pitchFamily="34" charset="0"/>
              </a:rPr>
              <a:pPr eaLnBrk="1" hangingPunct="1"/>
              <a:t>4</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
        <p:nvSpPr>
          <p:cNvPr id="15366" name="Content Placeholder 6"/>
          <p:cNvSpPr>
            <a:spLocks noGrp="1" noChangeArrowheads="1"/>
          </p:cNvSpPr>
          <p:nvPr>
            <p:ph idx="1"/>
          </p:nvPr>
        </p:nvSpPr>
        <p:spPr>
          <a:xfrm>
            <a:off x="304912" y="1250950"/>
            <a:ext cx="8534176" cy="5105400"/>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Soil Classification involves grouping soils based on their physical, chemical and biological factors. Machine Learning techniques have been significantly applied to classify soil based on different soil properties like appearance, organic matter, soil texture etc. </a:t>
            </a:r>
          </a:p>
          <a:p>
            <a:pPr algn="just">
              <a:lnSpc>
                <a:spcPct val="150000"/>
              </a:lnSpc>
            </a:pPr>
            <a:r>
              <a:rPr lang="en-US" sz="2200" dirty="0">
                <a:latin typeface="Times New Roman" panose="02020603050405020304" pitchFamily="18" charset="0"/>
                <a:cs typeface="Times New Roman" panose="02020603050405020304" pitchFamily="18" charset="0"/>
              </a:rPr>
              <a:t>The proposed work helps to identify types of soil, recommends suitable crops on that soil type and fertilizers, water supply required for that crop, and temperature. The work uses popular algorithms like CNN and SVM for classifying the soil. CNN classified the soil with an accuracy of 91%. SVM was able to record an accuracy of 73%. </a:t>
            </a:r>
            <a:endParaRPr lang="en-US" altLang="zh-C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55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b="1" dirty="0">
                <a:solidFill>
                  <a:schemeClr val="accent2">
                    <a:lumMod val="50000"/>
                  </a:schemeClr>
                </a:solidFill>
              </a:rPr>
              <a:t>Soil Types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15363"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133440-A75D-479F-9BB3-1FFC7F69902F}" type="slidenum">
              <a:rPr lang="en-US" altLang="zh-CN">
                <a:solidFill>
                  <a:srgbClr val="898989"/>
                </a:solidFill>
                <a:latin typeface="Calibri" panose="020F0502020204030204" pitchFamily="34" charset="0"/>
              </a:rPr>
              <a:pPr eaLnBrk="1" hangingPunct="1"/>
              <a:t>5</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pic>
        <p:nvPicPr>
          <p:cNvPr id="35842" name="Picture 2" descr="Image Classification: Soil Type | Machine Learning for Engineer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506" y="1143060"/>
            <a:ext cx="8305582" cy="502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14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b="1" dirty="0">
                <a:solidFill>
                  <a:schemeClr val="accent2">
                    <a:lumMod val="50000"/>
                  </a:schemeClr>
                </a:solidFill>
              </a:rPr>
              <a:t>Literature Survey</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16387"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Content Placeholder 3"/>
          <p:cNvGraphicFramePr>
            <a:graphicFrameLocks noGrp="1"/>
          </p:cNvGraphicFramePr>
          <p:nvPr>
            <p:ph idx="1"/>
            <p:extLst>
              <p:ext uri="{D42A27DB-BD31-4B8C-83A1-F6EECF244321}">
                <p14:modId xmlns:p14="http://schemas.microsoft.com/office/powerpoint/2010/main" val="1845505245"/>
              </p:ext>
            </p:extLst>
          </p:nvPr>
        </p:nvGraphicFramePr>
        <p:xfrm>
          <a:off x="304912" y="1143000"/>
          <a:ext cx="8610487" cy="5213349"/>
        </p:xfrm>
        <a:graphic>
          <a:graphicData uri="http://schemas.openxmlformats.org/drawingml/2006/table">
            <a:tbl>
              <a:tblPr firstRow="1" bandRow="1">
                <a:tableStyleId>{5C22544A-7EE6-4342-B048-85BDC9FD1C3A}</a:tableStyleId>
              </a:tblPr>
              <a:tblGrid>
                <a:gridCol w="637814">
                  <a:extLst>
                    <a:ext uri="{9D8B030D-6E8A-4147-A177-3AD203B41FA5}">
                      <a16:colId xmlns:a16="http://schemas.microsoft.com/office/drawing/2014/main" val="20000"/>
                    </a:ext>
                  </a:extLst>
                </a:gridCol>
                <a:gridCol w="2551256">
                  <a:extLst>
                    <a:ext uri="{9D8B030D-6E8A-4147-A177-3AD203B41FA5}">
                      <a16:colId xmlns:a16="http://schemas.microsoft.com/office/drawing/2014/main" val="20001"/>
                    </a:ext>
                  </a:extLst>
                </a:gridCol>
                <a:gridCol w="1195901">
                  <a:extLst>
                    <a:ext uri="{9D8B030D-6E8A-4147-A177-3AD203B41FA5}">
                      <a16:colId xmlns:a16="http://schemas.microsoft.com/office/drawing/2014/main" val="20002"/>
                    </a:ext>
                  </a:extLst>
                </a:gridCol>
                <a:gridCol w="1594534">
                  <a:extLst>
                    <a:ext uri="{9D8B030D-6E8A-4147-A177-3AD203B41FA5}">
                      <a16:colId xmlns:a16="http://schemas.microsoft.com/office/drawing/2014/main" val="20003"/>
                    </a:ext>
                  </a:extLst>
                </a:gridCol>
                <a:gridCol w="2630982">
                  <a:extLst>
                    <a:ext uri="{9D8B030D-6E8A-4147-A177-3AD203B41FA5}">
                      <a16:colId xmlns:a16="http://schemas.microsoft.com/office/drawing/2014/main" val="20004"/>
                    </a:ext>
                  </a:extLst>
                </a:gridCol>
              </a:tblGrid>
              <a:tr h="993792">
                <a:tc>
                  <a:txBody>
                    <a:bodyPr/>
                    <a:lstStyle/>
                    <a:p>
                      <a:r>
                        <a:rPr lang="en-US" dirty="0"/>
                        <a:t>Sr. No.</a:t>
                      </a:r>
                    </a:p>
                  </a:txBody>
                  <a:tcPr/>
                </a:tc>
                <a:tc>
                  <a:txBody>
                    <a:bodyPr/>
                    <a:lstStyle/>
                    <a:p>
                      <a:pPr algn="ctr"/>
                      <a:r>
                        <a:rPr lang="en-US" dirty="0"/>
                        <a:t>Title</a:t>
                      </a:r>
                      <a:r>
                        <a:rPr lang="en-US" baseline="0" dirty="0"/>
                        <a:t> of the Paper</a:t>
                      </a:r>
                      <a:endParaRPr lang="en-US" dirty="0"/>
                    </a:p>
                  </a:txBody>
                  <a:tcPr/>
                </a:tc>
                <a:tc>
                  <a:txBody>
                    <a:bodyPr/>
                    <a:lstStyle/>
                    <a:p>
                      <a:pPr algn="ctr"/>
                      <a:r>
                        <a:rPr lang="en-US" dirty="0"/>
                        <a:t>Authors</a:t>
                      </a:r>
                    </a:p>
                  </a:txBody>
                  <a:tcPr/>
                </a:tc>
                <a:tc>
                  <a:txBody>
                    <a:bodyPr/>
                    <a:lstStyle/>
                    <a:p>
                      <a:pPr algn="ctr"/>
                      <a:r>
                        <a:rPr lang="en-US" dirty="0"/>
                        <a:t>Year/ISSN No./Volume Number</a:t>
                      </a:r>
                    </a:p>
                  </a:txBody>
                  <a:tcPr/>
                </a:tc>
                <a:tc>
                  <a:txBody>
                    <a:bodyPr/>
                    <a:lstStyle/>
                    <a:p>
                      <a:pPr algn="ctr"/>
                      <a:r>
                        <a:rPr lang="en-US" dirty="0"/>
                        <a:t>Proposed Concept and</a:t>
                      </a:r>
                      <a:r>
                        <a:rPr lang="en-US" baseline="0" dirty="0"/>
                        <a:t> Details</a:t>
                      </a:r>
                      <a:endParaRPr lang="en-US" dirty="0"/>
                    </a:p>
                  </a:txBody>
                  <a:tcPr/>
                </a:tc>
                <a:extLst>
                  <a:ext uri="{0D108BD9-81ED-4DB2-BD59-A6C34878D82A}">
                    <a16:rowId xmlns:a16="http://schemas.microsoft.com/office/drawing/2014/main" val="10000"/>
                  </a:ext>
                </a:extLst>
              </a:tr>
              <a:tr h="1490687">
                <a:tc>
                  <a:txBody>
                    <a:bodyPr/>
                    <a:lstStyle/>
                    <a:p>
                      <a:pPr marL="342900" indent="-342900" algn="just">
                        <a:buFont typeface="+mj-lt"/>
                        <a:buNone/>
                      </a:pPr>
                      <a:r>
                        <a:rPr lang="en-US" sz="1400" dirty="0">
                          <a:latin typeface="Times New Roman" panose="02020603050405020304" pitchFamily="18" charset="0"/>
                          <a:cs typeface="Times New Roman" panose="02020603050405020304" pitchFamily="18" charset="0"/>
                        </a:rPr>
                        <a:t>1</a:t>
                      </a:r>
                    </a:p>
                  </a:txBody>
                  <a:tcPr/>
                </a:tc>
                <a:tc>
                  <a:txBody>
                    <a:bodyPr/>
                    <a:lstStyle/>
                    <a:p>
                      <a:pPr algn="just"/>
                      <a:r>
                        <a:rPr lang="en-GB" sz="1400" dirty="0">
                          <a:latin typeface="Times New Roman" panose="02020603050405020304" pitchFamily="18" charset="0"/>
                          <a:cs typeface="Times New Roman" panose="02020603050405020304" pitchFamily="18" charset="0"/>
                        </a:rPr>
                        <a:t>Soil Classification And Crop Suggestion Using Machine Learning Algorithm</a:t>
                      </a: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err="1">
                          <a:latin typeface="Times New Roman" panose="02020603050405020304" pitchFamily="18" charset="0"/>
                          <a:cs typeface="Times New Roman" panose="02020603050405020304" pitchFamily="18" charset="0"/>
                        </a:rPr>
                        <a:t>Snehal</a:t>
                      </a:r>
                      <a:r>
                        <a:rPr lang="en-IN" sz="1400" dirty="0">
                          <a:latin typeface="Times New Roman" panose="02020603050405020304" pitchFamily="18" charset="0"/>
                          <a:cs typeface="Times New Roman" panose="02020603050405020304" pitchFamily="18" charset="0"/>
                        </a:rPr>
                        <a:t> Mule , </a:t>
                      </a:r>
                      <a:r>
                        <a:rPr lang="en-IN" sz="1400" dirty="0" err="1">
                          <a:latin typeface="Times New Roman" panose="02020603050405020304" pitchFamily="18" charset="0"/>
                          <a:cs typeface="Times New Roman" panose="02020603050405020304" pitchFamily="18" charset="0"/>
                        </a:rPr>
                        <a:t>Prof.Mandar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Sohani</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www.jetir.org (ISSN-2349-5162)</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a:latin typeface="Times New Roman" panose="02020603050405020304" pitchFamily="18" charset="0"/>
                          <a:cs typeface="Times New Roman" panose="02020603050405020304" pitchFamily="18" charset="0"/>
                        </a:rPr>
                        <a:t>A GUI is developed in Python to suggest a crop which can be grown in farm according to condition of farm. Geometric progression algorithm is used for predicting crop.</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490687">
                <a:tc>
                  <a:txBody>
                    <a:bodyPr/>
                    <a:lstStyle/>
                    <a:p>
                      <a:pPr marL="342900" indent="-342900" algn="just">
                        <a:buFont typeface="+mj-lt"/>
                        <a:buNone/>
                      </a:pPr>
                      <a:r>
                        <a:rPr lang="en-US" sz="1400" dirty="0">
                          <a:latin typeface="Times New Roman" panose="02020603050405020304" pitchFamily="18" charset="0"/>
                          <a:cs typeface="Times New Roman" panose="02020603050405020304" pitchFamily="18" charset="0"/>
                        </a:rPr>
                        <a:t>2</a:t>
                      </a:r>
                    </a:p>
                  </a:txBody>
                  <a:tcPr/>
                </a:tc>
                <a:tc>
                  <a:txBody>
                    <a:bodyPr/>
                    <a:lstStyle/>
                    <a:p>
                      <a:pPr algn="just"/>
                      <a:r>
                        <a:rPr lang="en-GB" sz="1400" dirty="0">
                          <a:latin typeface="Times New Roman" panose="02020603050405020304" pitchFamily="18" charset="0"/>
                          <a:cs typeface="Times New Roman" panose="02020603050405020304" pitchFamily="18" charset="0"/>
                        </a:rPr>
                        <a:t>Classification of Soil and Crop Suggestion using Machine Learning Techniques.</a:t>
                      </a: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err="1">
                          <a:latin typeface="Times New Roman" panose="02020603050405020304" pitchFamily="18" charset="0"/>
                          <a:cs typeface="Times New Roman" panose="02020603050405020304" pitchFamily="18" charset="0"/>
                        </a:rPr>
                        <a:t>Mrs.</a:t>
                      </a:r>
                      <a:r>
                        <a:rPr lang="en-IN" sz="1400" dirty="0">
                          <a:latin typeface="Times New Roman" panose="02020603050405020304" pitchFamily="18" charset="0"/>
                          <a:cs typeface="Times New Roman" panose="02020603050405020304" pitchFamily="18" charset="0"/>
                        </a:rPr>
                        <a:t> N. </a:t>
                      </a:r>
                      <a:r>
                        <a:rPr lang="en-IN" sz="1400" dirty="0" err="1">
                          <a:latin typeface="Times New Roman" panose="02020603050405020304" pitchFamily="18" charset="0"/>
                          <a:cs typeface="Times New Roman" panose="02020603050405020304" pitchFamily="18" charset="0"/>
                        </a:rPr>
                        <a:t>Saranya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Ms.</a:t>
                      </a:r>
                      <a:r>
                        <a:rPr lang="en-IN" sz="1400" dirty="0">
                          <a:latin typeface="Times New Roman" panose="02020603050405020304" pitchFamily="18" charset="0"/>
                          <a:cs typeface="Times New Roman" panose="02020603050405020304" pitchFamily="18" charset="0"/>
                        </a:rPr>
                        <a:t> A. </a:t>
                      </a:r>
                      <a:r>
                        <a:rPr lang="en-IN" sz="1400" dirty="0" err="1">
                          <a:latin typeface="Times New Roman" panose="02020603050405020304" pitchFamily="18" charset="0"/>
                          <a:cs typeface="Times New Roman" panose="02020603050405020304" pitchFamily="18" charset="0"/>
                        </a:rPr>
                        <a:t>Mythili</a:t>
                      </a:r>
                      <a:r>
                        <a:rPr lang="en-IN"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(IJERT)</a:t>
                      </a:r>
                      <a:r>
                        <a:rPr lang="en-IN" sz="1400" baseline="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ISSN: 2278-0181,</a:t>
                      </a:r>
                      <a:r>
                        <a:rPr lang="en-IN" sz="1400" baseline="0" dirty="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Vol. 9 Issue 02, February-2020</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a:latin typeface="Times New Roman" panose="02020603050405020304" pitchFamily="18" charset="0"/>
                          <a:cs typeface="Times New Roman" panose="02020603050405020304" pitchFamily="18" charset="0"/>
                        </a:rPr>
                        <a:t>Proposed a method for classifying the soil according to the macro nutrients and micro nutrients and predicting the type of crop that can be cultivate in that particular soil type.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238183">
                <a:tc>
                  <a:txBody>
                    <a:bodyPr/>
                    <a:lstStyle/>
                    <a:p>
                      <a:pPr marL="342900" indent="-342900" algn="just">
                        <a:buFont typeface="+mj-lt"/>
                        <a:buNone/>
                      </a:pPr>
                      <a:r>
                        <a:rPr lang="en-US" sz="1400" dirty="0">
                          <a:latin typeface="Times New Roman" panose="02020603050405020304" pitchFamily="18" charset="0"/>
                          <a:cs typeface="Times New Roman" panose="02020603050405020304" pitchFamily="18" charset="0"/>
                        </a:rPr>
                        <a:t>3</a:t>
                      </a:r>
                    </a:p>
                  </a:txBody>
                  <a:tcPr/>
                </a:tc>
                <a:tc>
                  <a:txBody>
                    <a:bodyPr/>
                    <a:lstStyle/>
                    <a:p>
                      <a:pPr algn="just"/>
                      <a:r>
                        <a:rPr lang="en-GB" sz="1400" dirty="0">
                          <a:latin typeface="Times New Roman" panose="02020603050405020304" pitchFamily="18" charset="0"/>
                          <a:cs typeface="Times New Roman" panose="02020603050405020304" pitchFamily="18" charset="0"/>
                        </a:rPr>
                        <a:t>Soil Classification And Crop Suggestion Using Machine Learning</a:t>
                      </a: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err="1">
                          <a:latin typeface="Times New Roman" panose="02020603050405020304" pitchFamily="18" charset="0"/>
                          <a:cs typeface="Times New Roman" panose="02020603050405020304" pitchFamily="18" charset="0"/>
                        </a:rPr>
                        <a:t>Shravani</a:t>
                      </a:r>
                      <a:r>
                        <a:rPr lang="en-IN" sz="1400" dirty="0">
                          <a:latin typeface="Times New Roman" panose="02020603050405020304" pitchFamily="18" charset="0"/>
                          <a:cs typeface="Times New Roman" panose="02020603050405020304" pitchFamily="18" charset="0"/>
                        </a:rPr>
                        <a:t> V, </a:t>
                      </a:r>
                      <a:r>
                        <a:rPr lang="en-IN" sz="1400" dirty="0" err="1">
                          <a:latin typeface="Times New Roman" panose="02020603050405020304" pitchFamily="18" charset="0"/>
                          <a:cs typeface="Times New Roman" panose="02020603050405020304" pitchFamily="18" charset="0"/>
                        </a:rPr>
                        <a:t>Uday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Kiran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Yashaswini</a:t>
                      </a:r>
                      <a:r>
                        <a:rPr lang="en-IN" sz="1400" dirty="0">
                          <a:latin typeface="Times New Roman" panose="02020603050405020304" pitchFamily="18" charset="0"/>
                          <a:cs typeface="Times New Roman" panose="02020603050405020304" pitchFamily="18" charset="0"/>
                        </a:rPr>
                        <a:t> J, and </a:t>
                      </a:r>
                      <a:r>
                        <a:rPr lang="en-IN" sz="1400" dirty="0" err="1">
                          <a:latin typeface="Times New Roman" panose="02020603050405020304" pitchFamily="18" charset="0"/>
                          <a:cs typeface="Times New Roman" panose="02020603050405020304" pitchFamily="18" charset="0"/>
                        </a:rPr>
                        <a:t>Priyanka</a:t>
                      </a:r>
                      <a:r>
                        <a:rPr lang="en-IN" sz="1400" dirty="0">
                          <a:latin typeface="Times New Roman" panose="02020603050405020304" pitchFamily="18" charset="0"/>
                          <a:cs typeface="Times New Roman" panose="02020603050405020304" pitchFamily="18" charset="0"/>
                        </a:rPr>
                        <a:t> D</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latin typeface="Times New Roman" panose="02020603050405020304" pitchFamily="18" charset="0"/>
                          <a:cs typeface="Times New Roman" panose="02020603050405020304" pitchFamily="18" charset="0"/>
                        </a:rPr>
                        <a:t>p-ISSN: 2395-0072, https://www.irjet.net/</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a:latin typeface="Times New Roman" panose="02020603050405020304" pitchFamily="18" charset="0"/>
                          <a:cs typeface="Times New Roman" panose="02020603050405020304" pitchFamily="18" charset="0"/>
                        </a:rPr>
                        <a:t>The project aims at creating a model that efficiently classifies the soil instances and map the soil type to the crop data to get better prediction with higher accuracies.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16432"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E065ED-6FA8-497F-BA9D-BEE942CB287F}" type="slidenum">
              <a:rPr lang="en-US" altLang="zh-CN">
                <a:solidFill>
                  <a:srgbClr val="898989"/>
                </a:solidFill>
                <a:latin typeface="Calibri" panose="020F0502020204030204" pitchFamily="34" charset="0"/>
              </a:rPr>
              <a:pPr eaLnBrk="1" hangingPunct="1"/>
              <a:t>6</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b="1" dirty="0">
                <a:solidFill>
                  <a:schemeClr val="accent2">
                    <a:lumMod val="50000"/>
                  </a:schemeClr>
                </a:solidFill>
              </a:rPr>
              <a:t>Problem Statement</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17411"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Content Placeholder 2"/>
          <p:cNvSpPr>
            <a:spLocks noGrp="1" noChangeArrowheads="1"/>
          </p:cNvSpPr>
          <p:nvPr>
            <p:ph idx="1"/>
          </p:nvPr>
        </p:nvSpPr>
        <p:spPr>
          <a:xfrm>
            <a:off x="381110" y="1295456"/>
            <a:ext cx="8229600" cy="5691982"/>
          </a:xfrm>
        </p:spPr>
        <p:txBody>
          <a:bodyPr/>
          <a:lstStyle/>
          <a:p>
            <a:pPr algn="just">
              <a:lnSpc>
                <a:spcPct val="150000"/>
              </a:lnSpc>
            </a:pPr>
            <a:r>
              <a:rPr lang="en-GB" sz="2200" dirty="0">
                <a:latin typeface="Times New Roman" panose="02020603050405020304" pitchFamily="18" charset="0"/>
                <a:cs typeface="Times New Roman" panose="02020603050405020304" pitchFamily="18" charset="0"/>
              </a:rPr>
              <a:t>Crop’s productivity is mainly based on the type of soil. The possible way to improve productivity is that we choose a right crop for the right land type.</a:t>
            </a:r>
          </a:p>
          <a:p>
            <a:pPr algn="just">
              <a:lnSpc>
                <a:spcPct val="150000"/>
              </a:lnSpc>
            </a:pPr>
            <a:r>
              <a:rPr lang="en-GB" sz="2200" dirty="0">
                <a:latin typeface="Times New Roman" panose="02020603050405020304" pitchFamily="18" charset="0"/>
                <a:cs typeface="Times New Roman" panose="02020603050405020304" pitchFamily="18" charset="0"/>
              </a:rPr>
              <a:t>The traditional methods are Costly, long process and also time consuming.</a:t>
            </a:r>
          </a:p>
          <a:p>
            <a:pPr algn="just">
              <a:lnSpc>
                <a:spcPct val="150000"/>
              </a:lnSpc>
            </a:pPr>
            <a:r>
              <a:rPr lang="en-GB" sz="2200" dirty="0">
                <a:latin typeface="Times New Roman" panose="02020603050405020304" pitchFamily="18" charset="0"/>
                <a:cs typeface="Times New Roman" panose="02020603050405020304" pitchFamily="18" charset="0"/>
              </a:rPr>
              <a:t>Hence, there is a need for new technologies and methods to enhance the existing system in order to get faster and better results. </a:t>
            </a:r>
            <a:endParaRPr lang="en-US" altLang="zh-CN" sz="2200" dirty="0">
              <a:latin typeface="Times New Roman" panose="02020603050405020304" pitchFamily="18" charset="0"/>
              <a:cs typeface="Times New Roman" panose="02020603050405020304" pitchFamily="18" charset="0"/>
            </a:endParaRPr>
          </a:p>
        </p:txBody>
      </p:sp>
      <p:sp>
        <p:nvSpPr>
          <p:cNvPr id="17413"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ED3D54-5DD6-422B-A5D6-A2255FFFD947}" type="slidenum">
              <a:rPr lang="en-US" altLang="zh-CN">
                <a:solidFill>
                  <a:srgbClr val="898989"/>
                </a:solidFill>
                <a:latin typeface="Calibri" panose="020F0502020204030204" pitchFamily="34" charset="0"/>
              </a:rPr>
              <a:pPr eaLnBrk="1" hangingPunct="1"/>
              <a:t>7</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b="1" dirty="0">
                <a:solidFill>
                  <a:schemeClr val="accent2">
                    <a:lumMod val="50000"/>
                  </a:schemeClr>
                </a:solidFill>
              </a:rPr>
              <a:t>Objectives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18435"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Content Placeholder 2"/>
          <p:cNvSpPr>
            <a:spLocks noGrp="1" noChangeArrowheads="1"/>
          </p:cNvSpPr>
          <p:nvPr>
            <p:ph idx="1"/>
          </p:nvPr>
        </p:nvSpPr>
        <p:spPr>
          <a:xfrm>
            <a:off x="457200" y="1447852"/>
            <a:ext cx="8229600" cy="4525963"/>
          </a:xfrm>
        </p:spPr>
        <p:txBody>
          <a:bodyPr/>
          <a:lstStyle/>
          <a:p>
            <a:pPr algn="just">
              <a:lnSpc>
                <a:spcPct val="150000"/>
              </a:lnSpc>
            </a:pPr>
            <a:r>
              <a:rPr lang="en-GB" sz="2200" dirty="0">
                <a:latin typeface="Times New Roman" panose="02020603050405020304" pitchFamily="18" charset="0"/>
                <a:cs typeface="Times New Roman" panose="02020603050405020304" pitchFamily="18" charset="0"/>
              </a:rPr>
              <a:t>The main objective behind the proposed is to facilitate the farmers and common public to predict what kind of crops can be grown for different types of soil series based on agricultural data analysis using machine learning techniques and image processing. And also suggest which crop should be grown in a particular season.</a:t>
            </a:r>
            <a:endParaRPr lang="en-US" altLang="zh-CN" sz="2200" dirty="0">
              <a:latin typeface="Times New Roman" panose="02020603050405020304" pitchFamily="18" charset="0"/>
              <a:cs typeface="Times New Roman" panose="02020603050405020304" pitchFamily="18" charset="0"/>
            </a:endParaRPr>
          </a:p>
        </p:txBody>
      </p:sp>
      <p:sp>
        <p:nvSpPr>
          <p:cNvPr id="18437"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062659-F37B-47BB-86ED-3E15FA488042}" type="slidenum">
              <a:rPr lang="en-US" altLang="zh-CN">
                <a:solidFill>
                  <a:srgbClr val="898989"/>
                </a:solidFill>
                <a:latin typeface="Calibri" panose="020F0502020204030204" pitchFamily="34" charset="0"/>
              </a:rPr>
              <a:pPr eaLnBrk="1" hangingPunct="1"/>
              <a:t>8</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0" y="0"/>
            <a:ext cx="9144000" cy="838200"/>
          </a:xfrm>
          <a:prstGeom prst="rect">
            <a:avLst/>
          </a:prstGeom>
          <a:solidFill>
            <a:srgbClr val="FFFF99"/>
          </a:solidFill>
          <a:ln w="25400" cap="flat" cmpd="sng" algn="ctr">
            <a:solidFill>
              <a:schemeClr val="accent6"/>
            </a:solidFill>
            <a:prstDash val="solid"/>
            <a:miter lim="800000"/>
          </a:ln>
        </p:spPr>
        <p:style>
          <a:lnRef idx="2">
            <a:schemeClr val="accent6"/>
          </a:lnRef>
          <a:fillRef idx="1">
            <a:schemeClr val="lt1"/>
          </a:fillRef>
          <a:effectRef idx="0">
            <a:schemeClr val="accent6"/>
          </a:effectRef>
          <a:fontRef idx="minor">
            <a:schemeClr val="dk1"/>
          </a:fontRef>
        </p:style>
        <p:txBody>
          <a:bodyPr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Aft>
                <a:spcPts val="0"/>
              </a:spcAft>
              <a:defRPr/>
            </a:pPr>
            <a:r>
              <a:rPr lang="en-US" sz="4000" b="1" dirty="0">
                <a:solidFill>
                  <a:schemeClr val="accent2">
                    <a:lumMod val="50000"/>
                  </a:schemeClr>
                </a:solidFill>
              </a:rPr>
              <a:t>Existing System</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pic>
        <p:nvPicPr>
          <p:cNvPr id="19459" name="Picture 19" descr="C:\Users\Electrical\Desktop\Logo- TGPC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Content Placeholder 2"/>
          <p:cNvSpPr>
            <a:spLocks noGrp="1" noChangeArrowheads="1"/>
          </p:cNvSpPr>
          <p:nvPr>
            <p:ph idx="1"/>
          </p:nvPr>
        </p:nvSpPr>
        <p:spPr>
          <a:xfrm>
            <a:off x="304912" y="1176381"/>
            <a:ext cx="8229600" cy="5387182"/>
          </a:xfrm>
        </p:spPr>
        <p:txBody>
          <a:bodyPr/>
          <a:lstStyle/>
          <a:p>
            <a:pPr marL="357188" indent="0" algn="just">
              <a:lnSpc>
                <a:spcPct val="150000"/>
              </a:lnSpc>
              <a:buNone/>
            </a:pPr>
            <a:r>
              <a:rPr lang="en-I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p:txBody>
      </p:sp>
      <p:sp>
        <p:nvSpPr>
          <p:cNvPr id="19461"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0DBFA8-C936-4E97-BB17-D59C38E1869D}" type="slidenum">
              <a:rPr lang="en-US" altLang="zh-CN">
                <a:solidFill>
                  <a:srgbClr val="898989"/>
                </a:solidFill>
                <a:latin typeface="Calibri" panose="020F0502020204030204" pitchFamily="34" charset="0"/>
              </a:rPr>
              <a:pPr eaLnBrk="1" hangingPunct="1"/>
              <a:t>9</a:t>
            </a:fld>
            <a:endParaRPr lang="en-US" altLang="zh-CN">
              <a:solidFill>
                <a:srgbClr val="898989"/>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defRPr/>
            </a:pPr>
            <a:r>
              <a:rPr lang="en-US" dirty="0"/>
              <a:t>VII SEM CSE Session 2022-23</a:t>
            </a:r>
          </a:p>
        </p:txBody>
      </p:sp>
      <p:sp>
        <p:nvSpPr>
          <p:cNvPr id="4" name="Rectangle 3"/>
          <p:cNvSpPr/>
          <p:nvPr/>
        </p:nvSpPr>
        <p:spPr>
          <a:xfrm>
            <a:off x="472056" y="1051727"/>
            <a:ext cx="8077312" cy="5109860"/>
          </a:xfrm>
          <a:prstGeom prst="rect">
            <a:avLst/>
          </a:prstGeom>
        </p:spPr>
        <p:txBody>
          <a:bodyPr wrap="square">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Soil Classification concerns the grouping of soils with a similar range of properties (chemical, physical and biological) into units that can be geo-referenced and mapped. Soils are a very complex natural resource, much more so than air and water.</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Early soil classification systems (Russian, USDA 1938) focused on the environment and the soil forming factors to classify soils in zonal soils (in which the </a:t>
            </a:r>
            <a:r>
              <a:rPr lang="en-US" sz="2200" dirty="0" err="1">
                <a:latin typeface="Times New Roman" panose="02020603050405020304" pitchFamily="18" charset="0"/>
                <a:cs typeface="Times New Roman" panose="02020603050405020304" pitchFamily="18" charset="0"/>
              </a:rPr>
              <a:t>pedogenesis</a:t>
            </a:r>
            <a:r>
              <a:rPr lang="en-US" sz="2200" dirty="0">
                <a:latin typeface="Times New Roman" panose="02020603050405020304" pitchFamily="18" charset="0"/>
                <a:cs typeface="Times New Roman" panose="02020603050405020304" pitchFamily="18" charset="0"/>
              </a:rPr>
              <a:t> was mainly determined by climate and vegetation) and </a:t>
            </a:r>
            <a:r>
              <a:rPr lang="en-US" sz="2200" dirty="0" err="1">
                <a:latin typeface="Times New Roman" panose="02020603050405020304" pitchFamily="18" charset="0"/>
                <a:cs typeface="Times New Roman" panose="02020603050405020304" pitchFamily="18" charset="0"/>
              </a:rPr>
              <a:t>azonal</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intrazonal</a:t>
            </a:r>
            <a:r>
              <a:rPr lang="en-US" sz="2200" dirty="0">
                <a:latin typeface="Times New Roman" panose="02020603050405020304" pitchFamily="18" charset="0"/>
                <a:cs typeface="Times New Roman" panose="02020603050405020304" pitchFamily="18" charset="0"/>
              </a:rPr>
              <a:t> (in which </a:t>
            </a:r>
            <a:r>
              <a:rPr lang="en-US" sz="2200" dirty="0" err="1">
                <a:latin typeface="Times New Roman" panose="02020603050405020304" pitchFamily="18" charset="0"/>
                <a:cs typeface="Times New Roman" panose="02020603050405020304" pitchFamily="18" charset="0"/>
              </a:rPr>
              <a:t>pedogenesis</a:t>
            </a:r>
            <a:r>
              <a:rPr lang="en-US" sz="2200" dirty="0">
                <a:latin typeface="Times New Roman" panose="02020603050405020304" pitchFamily="18" charset="0"/>
                <a:cs typeface="Times New Roman" panose="02020603050405020304" pitchFamily="18" charset="0"/>
              </a:rPr>
              <a:t> was mainly determined by parent material and time of development).</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1942</Words>
  <Application>Microsoft Office PowerPoint</Application>
  <PresentationFormat>On-screen Show (4:3)</PresentationFormat>
  <Paragraphs>186</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Times New Roman</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Neha</dc:creator>
  <cp:lastModifiedBy>vidyatulaskar.123@outlook.com</cp:lastModifiedBy>
  <cp:revision>190</cp:revision>
  <dcterms:created xsi:type="dcterms:W3CDTF">2015-07-06T04:07:32Z</dcterms:created>
  <dcterms:modified xsi:type="dcterms:W3CDTF">2023-06-09T06:30:23Z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C92C872066EA4B60833D1DEFDA5D5671</vt:lpwstr>
  </property>
  <property fmtid="{D5CDD505-2E9C-101B-9397-08002B2CF9AE}" pid="3" name="KSOProductBuildVer">
    <vt:lpwstr>1033-11.2.0.11070</vt:lpwstr>
  </property>
</Properties>
</file>