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ya Janakiraman" userId="d8d5e447-0b95-4ef3-a5ad-2347abaeb141" providerId="ADAL" clId="{D9B03455-8376-4DE3-BA06-5229A76EBC8B}"/>
    <pc:docChg chg="modSld">
      <pc:chgData name="Vidya Janakiraman" userId="d8d5e447-0b95-4ef3-a5ad-2347abaeb141" providerId="ADAL" clId="{D9B03455-8376-4DE3-BA06-5229A76EBC8B}" dt="2020-09-07T17:16:39.516" v="1" actId="18131"/>
      <pc:docMkLst>
        <pc:docMk/>
      </pc:docMkLst>
      <pc:sldChg chg="modSp">
        <pc:chgData name="Vidya Janakiraman" userId="d8d5e447-0b95-4ef3-a5ad-2347abaeb141" providerId="ADAL" clId="{D9B03455-8376-4DE3-BA06-5229A76EBC8B}" dt="2020-09-07T17:14:16.926" v="0" actId="1076"/>
        <pc:sldMkLst>
          <pc:docMk/>
          <pc:sldMk cId="95992585" sldId="257"/>
        </pc:sldMkLst>
        <pc:picChg chg="mod">
          <ac:chgData name="Vidya Janakiraman" userId="d8d5e447-0b95-4ef3-a5ad-2347abaeb141" providerId="ADAL" clId="{D9B03455-8376-4DE3-BA06-5229A76EBC8B}" dt="2020-09-07T17:14:16.926" v="0" actId="1076"/>
          <ac:picMkLst>
            <pc:docMk/>
            <pc:sldMk cId="95992585" sldId="257"/>
            <ac:picMk id="2" creationId="{20475000-9F0E-40C0-9E92-D22B2C76B88E}"/>
          </ac:picMkLst>
        </pc:picChg>
      </pc:sldChg>
      <pc:sldChg chg="modSp">
        <pc:chgData name="Vidya Janakiraman" userId="d8d5e447-0b95-4ef3-a5ad-2347abaeb141" providerId="ADAL" clId="{D9B03455-8376-4DE3-BA06-5229A76EBC8B}" dt="2020-09-07T17:16:39.516" v="1" actId="18131"/>
        <pc:sldMkLst>
          <pc:docMk/>
          <pc:sldMk cId="95992585" sldId="258"/>
        </pc:sldMkLst>
        <pc:picChg chg="mod modCrop">
          <ac:chgData name="Vidya Janakiraman" userId="d8d5e447-0b95-4ef3-a5ad-2347abaeb141" providerId="ADAL" clId="{D9B03455-8376-4DE3-BA06-5229A76EBC8B}" dt="2020-09-07T17:16:39.516" v="1" actId="18131"/>
          <ac:picMkLst>
            <pc:docMk/>
            <pc:sldMk cId="95992585" sldId="258"/>
            <ac:picMk id="3" creationId="{BB724293-2A26-4C51-B8CD-6EA11B9494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hemCorp_VJ/ChemCorpCasestud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B9F6CCC-8B5B-4CE5-9105-1B5EE5C8D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Chem Corp_VJ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47FE318-DC8E-4BC3-9880-22937E691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9/7/2020 5:13:50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hem Corp Case study 3">
            <a:extLst>
              <a:ext uri="{FF2B5EF4-FFF2-40B4-BE49-F238E27FC236}">
                <a16:creationId xmlns:a16="http://schemas.microsoft.com/office/drawing/2014/main" id="{20475000-9F0E-40C0-9E92-D22B2C76B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431" y="1026187"/>
            <a:ext cx="12192000" cy="501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hem Corp Case study 4">
            <a:extLst>
              <a:ext uri="{FF2B5EF4-FFF2-40B4-BE49-F238E27FC236}">
                <a16:creationId xmlns:a16="http://schemas.microsoft.com/office/drawing/2014/main" id="{BB724293-2A26-4C51-B8CD-6EA11B9494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0" t="-1510" r="1" b="1"/>
          <a:stretch/>
        </p:blipFill>
        <p:spPr>
          <a:xfrm>
            <a:off x="0" y="919655"/>
            <a:ext cx="12192000" cy="501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hem Corp Case study 5">
            <a:extLst>
              <a:ext uri="{FF2B5EF4-FFF2-40B4-BE49-F238E27FC236}">
                <a16:creationId xmlns:a16="http://schemas.microsoft.com/office/drawing/2014/main" id="{CCE989B1-7927-43AF-B455-1E654A2AF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9655"/>
            <a:ext cx="12192000" cy="501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hem Corp Case study 6">
            <a:extLst>
              <a:ext uri="{FF2B5EF4-FFF2-40B4-BE49-F238E27FC236}">
                <a16:creationId xmlns:a16="http://schemas.microsoft.com/office/drawing/2014/main" id="{E1F92B8C-3CA7-4825-AB7A-9100F437B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9655"/>
            <a:ext cx="12192000" cy="501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hem Corp Case study 8">
            <a:extLst>
              <a:ext uri="{FF2B5EF4-FFF2-40B4-BE49-F238E27FC236}">
                <a16:creationId xmlns:a16="http://schemas.microsoft.com/office/drawing/2014/main" id="{A8D8582E-0B8F-46D8-B45D-1BC0C5565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9655"/>
            <a:ext cx="12192000" cy="501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hem Corp Case study 12">
            <a:extLst>
              <a:ext uri="{FF2B5EF4-FFF2-40B4-BE49-F238E27FC236}">
                <a16:creationId xmlns:a16="http://schemas.microsoft.com/office/drawing/2014/main" id="{B8E20CD4-77DD-43AA-A42D-372AB4AB4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9655"/>
            <a:ext cx="12192000" cy="501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Chem Corp_VJ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 Corp_VJ</dc:title>
  <dc:creator/>
  <cp:lastModifiedBy>Vidya Janakiraman</cp:lastModifiedBy>
  <cp:revision>1</cp:revision>
  <dcterms:created xsi:type="dcterms:W3CDTF">2020-09-07T17:13:55Z</dcterms:created>
  <dcterms:modified xsi:type="dcterms:W3CDTF">2020-09-07T17:16:41Z</dcterms:modified>
</cp:coreProperties>
</file>