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Quattrocento Sans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5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EACA76-631C-4BE8-8EA4-1A6DFBF52212}" v="16" dt="2020-03-16T19:40:07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5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customschemas.google.com/relationships/presentationmetadata" Target="meta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ya Janakiraman" userId="d8d5e447-0b95-4ef3-a5ad-2347abaeb141" providerId="ADAL" clId="{2BEACA76-631C-4BE8-8EA4-1A6DFBF52212}"/>
    <pc:docChg chg="undo custSel modSld">
      <pc:chgData name="Vidya Janakiraman" userId="d8d5e447-0b95-4ef3-a5ad-2347abaeb141" providerId="ADAL" clId="{2BEACA76-631C-4BE8-8EA4-1A6DFBF52212}" dt="2020-03-16T19:40:07.841" v="813" actId="164"/>
      <pc:docMkLst>
        <pc:docMk/>
      </pc:docMkLst>
      <pc:sldChg chg="addSp delSp modSp">
        <pc:chgData name="Vidya Janakiraman" userId="d8d5e447-0b95-4ef3-a5ad-2347abaeb141" providerId="ADAL" clId="{2BEACA76-631C-4BE8-8EA4-1A6DFBF52212}" dt="2020-03-16T19:40:07.841" v="813" actId="164"/>
        <pc:sldMkLst>
          <pc:docMk/>
          <pc:sldMk cId="0" sldId="256"/>
        </pc:sldMkLst>
        <pc:spChg chg="mod">
          <ac:chgData name="Vidya Janakiraman" userId="d8d5e447-0b95-4ef3-a5ad-2347abaeb141" providerId="ADAL" clId="{2BEACA76-631C-4BE8-8EA4-1A6DFBF52212}" dt="2020-03-16T19:40:07.841" v="813" actId="164"/>
          <ac:spMkLst>
            <pc:docMk/>
            <pc:sldMk cId="0" sldId="256"/>
            <ac:spMk id="21" creationId="{00000000-0000-0000-0000-000000000000}"/>
          </ac:spMkLst>
        </pc:spChg>
        <pc:spChg chg="mod topLvl">
          <ac:chgData name="Vidya Janakiraman" userId="d8d5e447-0b95-4ef3-a5ad-2347abaeb141" providerId="ADAL" clId="{2BEACA76-631C-4BE8-8EA4-1A6DFBF52212}" dt="2020-03-16T19:00:52.688" v="395" actId="164"/>
          <ac:spMkLst>
            <pc:docMk/>
            <pc:sldMk cId="0" sldId="256"/>
            <ac:spMk id="23" creationId="{00000000-0000-0000-0000-000000000000}"/>
          </ac:spMkLst>
        </pc:spChg>
        <pc:spChg chg="mod topLvl">
          <ac:chgData name="Vidya Janakiraman" userId="d8d5e447-0b95-4ef3-a5ad-2347abaeb141" providerId="ADAL" clId="{2BEACA76-631C-4BE8-8EA4-1A6DFBF52212}" dt="2020-03-16T19:00:52.688" v="395" actId="164"/>
          <ac:spMkLst>
            <pc:docMk/>
            <pc:sldMk cId="0" sldId="256"/>
            <ac:spMk id="24" creationId="{00000000-0000-0000-0000-000000000000}"/>
          </ac:spMkLst>
        </pc:spChg>
        <pc:spChg chg="mod topLvl">
          <ac:chgData name="Vidya Janakiraman" userId="d8d5e447-0b95-4ef3-a5ad-2347abaeb141" providerId="ADAL" clId="{2BEACA76-631C-4BE8-8EA4-1A6DFBF52212}" dt="2020-03-16T19:38:48.934" v="754" actId="20577"/>
          <ac:spMkLst>
            <pc:docMk/>
            <pc:sldMk cId="0" sldId="256"/>
            <ac:spMk id="25" creationId="{00000000-0000-0000-0000-000000000000}"/>
          </ac:spMkLst>
        </pc:spChg>
        <pc:spChg chg="mod">
          <ac:chgData name="Vidya Janakiraman" userId="d8d5e447-0b95-4ef3-a5ad-2347abaeb141" providerId="ADAL" clId="{2BEACA76-631C-4BE8-8EA4-1A6DFBF52212}" dt="2020-03-16T19:40:07.841" v="813" actId="164"/>
          <ac:spMkLst>
            <pc:docMk/>
            <pc:sldMk cId="0" sldId="256"/>
            <ac:spMk id="27" creationId="{00000000-0000-0000-0000-000000000000}"/>
          </ac:spMkLst>
        </pc:spChg>
        <pc:spChg chg="add del mod">
          <ac:chgData name="Vidya Janakiraman" userId="d8d5e447-0b95-4ef3-a5ad-2347abaeb141" providerId="ADAL" clId="{2BEACA76-631C-4BE8-8EA4-1A6DFBF52212}" dt="2020-03-16T19:40:07.841" v="813" actId="164"/>
          <ac:spMkLst>
            <pc:docMk/>
            <pc:sldMk cId="0" sldId="256"/>
            <ac:spMk id="28" creationId="{00000000-0000-0000-0000-000000000000}"/>
          </ac:spMkLst>
        </pc:spChg>
        <pc:spChg chg="mod">
          <ac:chgData name="Vidya Janakiraman" userId="d8d5e447-0b95-4ef3-a5ad-2347abaeb141" providerId="ADAL" clId="{2BEACA76-631C-4BE8-8EA4-1A6DFBF52212}" dt="2020-03-16T19:40:07.841" v="813" actId="164"/>
          <ac:spMkLst>
            <pc:docMk/>
            <pc:sldMk cId="0" sldId="256"/>
            <ac:spMk id="29" creationId="{00000000-0000-0000-0000-000000000000}"/>
          </ac:spMkLst>
        </pc:spChg>
        <pc:spChg chg="mod">
          <ac:chgData name="Vidya Janakiraman" userId="d8d5e447-0b95-4ef3-a5ad-2347abaeb141" providerId="ADAL" clId="{2BEACA76-631C-4BE8-8EA4-1A6DFBF52212}" dt="2020-03-16T19:40:07.841" v="813" actId="164"/>
          <ac:spMkLst>
            <pc:docMk/>
            <pc:sldMk cId="0" sldId="256"/>
            <ac:spMk id="30" creationId="{00000000-0000-0000-0000-000000000000}"/>
          </ac:spMkLst>
        </pc:spChg>
        <pc:spChg chg="mod">
          <ac:chgData name="Vidya Janakiraman" userId="d8d5e447-0b95-4ef3-a5ad-2347abaeb141" providerId="ADAL" clId="{2BEACA76-631C-4BE8-8EA4-1A6DFBF52212}" dt="2020-03-16T19:40:07.841" v="813" actId="164"/>
          <ac:spMkLst>
            <pc:docMk/>
            <pc:sldMk cId="0" sldId="256"/>
            <ac:spMk id="31" creationId="{00000000-0000-0000-0000-000000000000}"/>
          </ac:spMkLst>
        </pc:spChg>
        <pc:spChg chg="mod">
          <ac:chgData name="Vidya Janakiraman" userId="d8d5e447-0b95-4ef3-a5ad-2347abaeb141" providerId="ADAL" clId="{2BEACA76-631C-4BE8-8EA4-1A6DFBF52212}" dt="2020-03-16T19:40:07.841" v="813" actId="164"/>
          <ac:spMkLst>
            <pc:docMk/>
            <pc:sldMk cId="0" sldId="256"/>
            <ac:spMk id="33" creationId="{00000000-0000-0000-0000-000000000000}"/>
          </ac:spMkLst>
        </pc:spChg>
        <pc:grpChg chg="mod">
          <ac:chgData name="Vidya Janakiraman" userId="d8d5e447-0b95-4ef3-a5ad-2347abaeb141" providerId="ADAL" clId="{2BEACA76-631C-4BE8-8EA4-1A6DFBF52212}" dt="2020-03-16T19:00:44.745" v="394" actId="1076"/>
          <ac:grpSpMkLst>
            <pc:docMk/>
            <pc:sldMk cId="0" sldId="256"/>
            <ac:grpSpMk id="3" creationId="{F508E8ED-5E30-442B-BB89-E9567CA7BCAE}"/>
          </ac:grpSpMkLst>
        </pc:grpChg>
        <pc:grpChg chg="add del mod">
          <ac:chgData name="Vidya Janakiraman" userId="d8d5e447-0b95-4ef3-a5ad-2347abaeb141" providerId="ADAL" clId="{2BEACA76-631C-4BE8-8EA4-1A6DFBF52212}" dt="2020-03-16T18:58:29.829" v="363" actId="165"/>
          <ac:grpSpMkLst>
            <pc:docMk/>
            <pc:sldMk cId="0" sldId="256"/>
            <ac:grpSpMk id="14" creationId="{0C5F949F-FDF0-45AD-951E-91B2CFBEE692}"/>
          </ac:grpSpMkLst>
        </pc:grpChg>
        <pc:grpChg chg="add mod">
          <ac:chgData name="Vidya Janakiraman" userId="d8d5e447-0b95-4ef3-a5ad-2347abaeb141" providerId="ADAL" clId="{2BEACA76-631C-4BE8-8EA4-1A6DFBF52212}" dt="2020-03-16T19:40:07.841" v="813" actId="164"/>
          <ac:grpSpMkLst>
            <pc:docMk/>
            <pc:sldMk cId="0" sldId="256"/>
            <ac:grpSpMk id="15" creationId="{E8898136-E093-41DB-A3AD-684BC89AA932}"/>
          </ac:grpSpMkLst>
        </pc:grpChg>
        <pc:grpChg chg="add mod">
          <ac:chgData name="Vidya Janakiraman" userId="d8d5e447-0b95-4ef3-a5ad-2347abaeb141" providerId="ADAL" clId="{2BEACA76-631C-4BE8-8EA4-1A6DFBF52212}" dt="2020-03-16T19:40:07.841" v="813" actId="164"/>
          <ac:grpSpMkLst>
            <pc:docMk/>
            <pc:sldMk cId="0" sldId="256"/>
            <ac:grpSpMk id="87" creationId="{358AF5DF-CF1D-4BF0-A7D3-5E54AAF5FF3D}"/>
          </ac:grpSpMkLst>
        </pc:grpChg>
        <pc:cxnChg chg="add mod">
          <ac:chgData name="Vidya Janakiraman" userId="d8d5e447-0b95-4ef3-a5ad-2347abaeb141" providerId="ADAL" clId="{2BEACA76-631C-4BE8-8EA4-1A6DFBF52212}" dt="2020-03-16T19:40:07.841" v="813" actId="164"/>
          <ac:cxnSpMkLst>
            <pc:docMk/>
            <pc:sldMk cId="0" sldId="256"/>
            <ac:cxnSpMk id="17" creationId="{94905C5C-BCB2-4CC6-A419-EAF8AFC098A4}"/>
          </ac:cxnSpMkLst>
        </pc:cxnChg>
        <pc:cxnChg chg="add mod">
          <ac:chgData name="Vidya Janakiraman" userId="d8d5e447-0b95-4ef3-a5ad-2347abaeb141" providerId="ADAL" clId="{2BEACA76-631C-4BE8-8EA4-1A6DFBF52212}" dt="2020-03-16T19:40:07.841" v="813" actId="164"/>
          <ac:cxnSpMkLst>
            <pc:docMk/>
            <pc:sldMk cId="0" sldId="256"/>
            <ac:cxnSpMk id="19" creationId="{FC32A785-F483-4446-9815-359BAD06820A}"/>
          </ac:cxnSpMkLst>
        </pc:cxnChg>
        <pc:cxnChg chg="del">
          <ac:chgData name="Vidya Janakiraman" userId="d8d5e447-0b95-4ef3-a5ad-2347abaeb141" providerId="ADAL" clId="{2BEACA76-631C-4BE8-8EA4-1A6DFBF52212}" dt="2020-03-16T18:42:03.092" v="123" actId="478"/>
          <ac:cxnSpMkLst>
            <pc:docMk/>
            <pc:sldMk cId="0" sldId="256"/>
            <ac:cxnSpMk id="35" creationId="{00000000-0000-0000-0000-000000000000}"/>
          </ac:cxnSpMkLst>
        </pc:cxnChg>
        <pc:cxnChg chg="del mod">
          <ac:chgData name="Vidya Janakiraman" userId="d8d5e447-0b95-4ef3-a5ad-2347abaeb141" providerId="ADAL" clId="{2BEACA76-631C-4BE8-8EA4-1A6DFBF52212}" dt="2020-03-16T18:57:47.284" v="259" actId="478"/>
          <ac:cxnSpMkLst>
            <pc:docMk/>
            <pc:sldMk cId="0" sldId="256"/>
            <ac:cxnSpMk id="36" creationId="{00000000-0000-0000-0000-000000000000}"/>
          </ac:cxnSpMkLst>
        </pc:cxnChg>
        <pc:cxnChg chg="del mod">
          <ac:chgData name="Vidya Janakiraman" userId="d8d5e447-0b95-4ef3-a5ad-2347abaeb141" providerId="ADAL" clId="{2BEACA76-631C-4BE8-8EA4-1A6DFBF52212}" dt="2020-03-16T18:57:29.930" v="255" actId="478"/>
          <ac:cxnSpMkLst>
            <pc:docMk/>
            <pc:sldMk cId="0" sldId="256"/>
            <ac:cxnSpMk id="37" creationId="{00000000-0000-0000-0000-000000000000}"/>
          </ac:cxnSpMkLst>
        </pc:cxnChg>
        <pc:cxnChg chg="del mod">
          <ac:chgData name="Vidya Janakiraman" userId="d8d5e447-0b95-4ef3-a5ad-2347abaeb141" providerId="ADAL" clId="{2BEACA76-631C-4BE8-8EA4-1A6DFBF52212}" dt="2020-03-16T18:57:47.284" v="259" actId="478"/>
          <ac:cxnSpMkLst>
            <pc:docMk/>
            <pc:sldMk cId="0" sldId="256"/>
            <ac:cxnSpMk id="38" creationId="{00000000-0000-0000-0000-000000000000}"/>
          </ac:cxnSpMkLst>
        </pc:cxnChg>
        <pc:cxnChg chg="del mod">
          <ac:chgData name="Vidya Janakiraman" userId="d8d5e447-0b95-4ef3-a5ad-2347abaeb141" providerId="ADAL" clId="{2BEACA76-631C-4BE8-8EA4-1A6DFBF52212}" dt="2020-03-16T18:57:47.284" v="259" actId="478"/>
          <ac:cxnSpMkLst>
            <pc:docMk/>
            <pc:sldMk cId="0" sldId="256"/>
            <ac:cxnSpMk id="39" creationId="{00000000-0000-0000-0000-000000000000}"/>
          </ac:cxnSpMkLst>
        </pc:cxnChg>
        <pc:cxnChg chg="del">
          <ac:chgData name="Vidya Janakiraman" userId="d8d5e447-0b95-4ef3-a5ad-2347abaeb141" providerId="ADAL" clId="{2BEACA76-631C-4BE8-8EA4-1A6DFBF52212}" dt="2020-03-16T18:57:40.865" v="258" actId="478"/>
          <ac:cxnSpMkLst>
            <pc:docMk/>
            <pc:sldMk cId="0" sldId="256"/>
            <ac:cxnSpMk id="40" creationId="{00000000-0000-0000-0000-000000000000}"/>
          </ac:cxnSpMkLst>
        </pc:cxnChg>
        <pc:cxnChg chg="del">
          <ac:chgData name="Vidya Janakiraman" userId="d8d5e447-0b95-4ef3-a5ad-2347abaeb141" providerId="ADAL" clId="{2BEACA76-631C-4BE8-8EA4-1A6DFBF52212}" dt="2020-03-16T18:57:47.284" v="259" actId="478"/>
          <ac:cxnSpMkLst>
            <pc:docMk/>
            <pc:sldMk cId="0" sldId="256"/>
            <ac:cxnSpMk id="41" creationId="{00000000-0000-0000-0000-000000000000}"/>
          </ac:cxnSpMkLst>
        </pc:cxnChg>
        <pc:cxnChg chg="del">
          <ac:chgData name="Vidya Janakiraman" userId="d8d5e447-0b95-4ef3-a5ad-2347abaeb141" providerId="ADAL" clId="{2BEACA76-631C-4BE8-8EA4-1A6DFBF52212}" dt="2020-03-16T18:42:03.092" v="123" actId="478"/>
          <ac:cxnSpMkLst>
            <pc:docMk/>
            <pc:sldMk cId="0" sldId="256"/>
            <ac:cxnSpMk id="44" creationId="{00000000-0000-0000-0000-000000000000}"/>
          </ac:cxnSpMkLst>
        </pc:cxnChg>
        <pc:cxnChg chg="del">
          <ac:chgData name="Vidya Janakiraman" userId="d8d5e447-0b95-4ef3-a5ad-2347abaeb141" providerId="ADAL" clId="{2BEACA76-631C-4BE8-8EA4-1A6DFBF52212}" dt="2020-03-16T18:42:06.178" v="124" actId="478"/>
          <ac:cxnSpMkLst>
            <pc:docMk/>
            <pc:sldMk cId="0" sldId="256"/>
            <ac:cxnSpMk id="45" creationId="{00000000-0000-0000-0000-000000000000}"/>
          </ac:cxnSpMkLst>
        </pc:cxnChg>
        <pc:cxnChg chg="add mod">
          <ac:chgData name="Vidya Janakiraman" userId="d8d5e447-0b95-4ef3-a5ad-2347abaeb141" providerId="ADAL" clId="{2BEACA76-631C-4BE8-8EA4-1A6DFBF52212}" dt="2020-03-16T19:40:07.841" v="813" actId="164"/>
          <ac:cxnSpMkLst>
            <pc:docMk/>
            <pc:sldMk cId="0" sldId="256"/>
            <ac:cxnSpMk id="70" creationId="{0920C591-C415-4134-8779-A13A152545A5}"/>
          </ac:cxnSpMkLst>
        </pc:cxnChg>
        <pc:cxnChg chg="add mod">
          <ac:chgData name="Vidya Janakiraman" userId="d8d5e447-0b95-4ef3-a5ad-2347abaeb141" providerId="ADAL" clId="{2BEACA76-631C-4BE8-8EA4-1A6DFBF52212}" dt="2020-03-16T19:40:07.841" v="813" actId="164"/>
          <ac:cxnSpMkLst>
            <pc:docMk/>
            <pc:sldMk cId="0" sldId="256"/>
            <ac:cxnSpMk id="72" creationId="{67D02C80-9795-4B3A-9A68-F23A3D45FD14}"/>
          </ac:cxnSpMkLst>
        </pc:cxnChg>
        <pc:cxnChg chg="add mod">
          <ac:chgData name="Vidya Janakiraman" userId="d8d5e447-0b95-4ef3-a5ad-2347abaeb141" providerId="ADAL" clId="{2BEACA76-631C-4BE8-8EA4-1A6DFBF52212}" dt="2020-03-16T19:40:07.841" v="813" actId="164"/>
          <ac:cxnSpMkLst>
            <pc:docMk/>
            <pc:sldMk cId="0" sldId="256"/>
            <ac:cxnSpMk id="74" creationId="{95EC5484-2E16-4536-BB63-6BBF9D96C89A}"/>
          </ac:cxnSpMkLst>
        </pc:cxnChg>
        <pc:cxnChg chg="add mod">
          <ac:chgData name="Vidya Janakiraman" userId="d8d5e447-0b95-4ef3-a5ad-2347abaeb141" providerId="ADAL" clId="{2BEACA76-631C-4BE8-8EA4-1A6DFBF52212}" dt="2020-03-16T19:40:07.841" v="813" actId="164"/>
          <ac:cxnSpMkLst>
            <pc:docMk/>
            <pc:sldMk cId="0" sldId="256"/>
            <ac:cxnSpMk id="76" creationId="{823B4820-8E3B-4B2A-841D-EB30A9580F13}"/>
          </ac:cxnSpMkLst>
        </pc:cxnChg>
        <pc:cxnChg chg="add mod">
          <ac:chgData name="Vidya Janakiraman" userId="d8d5e447-0b95-4ef3-a5ad-2347abaeb141" providerId="ADAL" clId="{2BEACA76-631C-4BE8-8EA4-1A6DFBF52212}" dt="2020-03-16T19:40:07.841" v="813" actId="164"/>
          <ac:cxnSpMkLst>
            <pc:docMk/>
            <pc:sldMk cId="0" sldId="256"/>
            <ac:cxnSpMk id="78" creationId="{27D86D01-F5AD-441A-837A-35067B700CF6}"/>
          </ac:cxnSpMkLst>
        </pc:cxnChg>
        <pc:cxnChg chg="add mod">
          <ac:chgData name="Vidya Janakiraman" userId="d8d5e447-0b95-4ef3-a5ad-2347abaeb141" providerId="ADAL" clId="{2BEACA76-631C-4BE8-8EA4-1A6DFBF52212}" dt="2020-03-16T19:40:07.841" v="813" actId="164"/>
          <ac:cxnSpMkLst>
            <pc:docMk/>
            <pc:sldMk cId="0" sldId="256"/>
            <ac:cxnSpMk id="80" creationId="{1AFC68AC-FC12-41E7-9308-26DC42540B9D}"/>
          </ac:cxnSpMkLst>
        </pc:cxnChg>
        <pc:cxnChg chg="add mod">
          <ac:chgData name="Vidya Janakiraman" userId="d8d5e447-0b95-4ef3-a5ad-2347abaeb141" providerId="ADAL" clId="{2BEACA76-631C-4BE8-8EA4-1A6DFBF52212}" dt="2020-03-16T19:40:07.841" v="813" actId="164"/>
          <ac:cxnSpMkLst>
            <pc:docMk/>
            <pc:sldMk cId="0" sldId="256"/>
            <ac:cxnSpMk id="82" creationId="{C7F6E7DE-7A27-423C-86FB-92781A9F3E0C}"/>
          </ac:cxnSpMkLst>
        </pc:cxnChg>
        <pc:cxnChg chg="add mod">
          <ac:chgData name="Vidya Janakiraman" userId="d8d5e447-0b95-4ef3-a5ad-2347abaeb141" providerId="ADAL" clId="{2BEACA76-631C-4BE8-8EA4-1A6DFBF52212}" dt="2020-03-16T19:40:07.841" v="813" actId="164"/>
          <ac:cxnSpMkLst>
            <pc:docMk/>
            <pc:sldMk cId="0" sldId="256"/>
            <ac:cxnSpMk id="84" creationId="{CAC0338A-9F71-4665-83E1-45AD0568BCC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 dirty="0"/>
              <a:t>Issue Tree – NYC AIRBNB Capstone 1</a:t>
            </a:r>
            <a:endParaRPr dirty="0"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08E8ED-5E30-442B-BB89-E9567CA7BCAE}"/>
              </a:ext>
            </a:extLst>
          </p:cNvPr>
          <p:cNvGrpSpPr/>
          <p:nvPr/>
        </p:nvGrpSpPr>
        <p:grpSpPr>
          <a:xfrm>
            <a:off x="37700" y="466768"/>
            <a:ext cx="9143461" cy="472802"/>
            <a:chOff x="270" y="832713"/>
            <a:chExt cx="9143461" cy="472802"/>
          </a:xfrm>
        </p:grpSpPr>
        <p:sp>
          <p:nvSpPr>
            <p:cNvPr id="51" name="Google Shape;51;p1"/>
            <p:cNvSpPr/>
            <p:nvPr/>
          </p:nvSpPr>
          <p:spPr>
            <a:xfrm>
              <a:off x="270" y="832713"/>
              <a:ext cx="9143461" cy="472802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270" y="832713"/>
              <a:ext cx="9143461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77EB4BF-706F-4F51-A9B5-9EC2BB569545}"/>
              </a:ext>
            </a:extLst>
          </p:cNvPr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58AF5DF-CF1D-4BF0-A7D3-5E54AAF5FF3D}"/>
              </a:ext>
            </a:extLst>
          </p:cNvPr>
          <p:cNvGrpSpPr/>
          <p:nvPr/>
        </p:nvGrpSpPr>
        <p:grpSpPr>
          <a:xfrm>
            <a:off x="37700" y="1303269"/>
            <a:ext cx="8752288" cy="4485680"/>
            <a:chOff x="37700" y="1303269"/>
            <a:chExt cx="8752288" cy="4485680"/>
          </a:xfrm>
        </p:grpSpPr>
        <p:sp>
          <p:nvSpPr>
            <p:cNvPr id="21" name="Google Shape;21;p1"/>
            <p:cNvSpPr/>
            <p:nvPr/>
          </p:nvSpPr>
          <p:spPr>
            <a:xfrm>
              <a:off x="37700" y="1303269"/>
              <a:ext cx="1443963" cy="4485680"/>
            </a:xfrm>
            <a:prstGeom prst="round1Rect">
              <a:avLst>
                <a:gd name="adj" fmla="val 16667"/>
              </a:avLst>
            </a:prstGeom>
            <a:solidFill>
              <a:srgbClr val="00C09D"/>
            </a:solidFill>
            <a:ln>
              <a:noFill/>
            </a:ln>
          </p:spPr>
          <p:txBody>
            <a:bodyPr spcFirstLastPara="1" wrap="square" lIns="54850" tIns="0" rIns="0" bIns="0" anchor="ctr" anchorCtr="0">
              <a:noAutofit/>
            </a:bodyPr>
            <a:lstStyle/>
            <a:p>
              <a:pPr fontAlgn="base"/>
              <a:r>
                <a:rPr lang="en-US" dirty="0"/>
                <a:t>How to enhance guest’s overall experience by providing various key insights while they book AirBNB rentals thereby increasing the credibility and popularity of AirBNB?</a:t>
              </a:r>
              <a:endParaRPr lang="en-CA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8898136-E093-41DB-A3AD-684BC89AA932}"/>
                </a:ext>
              </a:extLst>
            </p:cNvPr>
            <p:cNvGrpSpPr/>
            <p:nvPr/>
          </p:nvGrpSpPr>
          <p:grpSpPr>
            <a:xfrm>
              <a:off x="2141381" y="2027617"/>
              <a:ext cx="1248652" cy="2694836"/>
              <a:chOff x="2141381" y="2027617"/>
              <a:chExt cx="1248652" cy="2694836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2195670" y="2027617"/>
                <a:ext cx="1194363" cy="448405"/>
              </a:xfrm>
              <a:prstGeom prst="round1Rect">
                <a:avLst>
                  <a:gd name="adj" fmla="val 16667"/>
                </a:avLst>
              </a:prstGeom>
              <a:solidFill>
                <a:srgbClr val="00C09D"/>
              </a:solidFill>
              <a:ln>
                <a:noFill/>
              </a:ln>
            </p:spPr>
            <p:txBody>
              <a:bodyPr spcFirstLastPara="1" wrap="square" lIns="54850" tIns="45700" rIns="45700" bIns="45700" anchor="ctr" anchorCtr="0">
                <a:noAutofit/>
              </a:bodyPr>
              <a:lstStyle/>
              <a:p>
                <a:pPr marL="342900" marR="0" lvl="0" indent="-34290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dirty="0"/>
                  <a:t>Hosts</a:t>
                </a:r>
                <a:endParaRPr dirty="0"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2141381" y="3067308"/>
                <a:ext cx="1194362" cy="336429"/>
              </a:xfrm>
              <a:prstGeom prst="round1Rect">
                <a:avLst>
                  <a:gd name="adj" fmla="val 16667"/>
                </a:avLst>
              </a:prstGeom>
              <a:solidFill>
                <a:srgbClr val="00C09D"/>
              </a:solidFill>
              <a:ln>
                <a:noFill/>
              </a:ln>
            </p:spPr>
            <p:txBody>
              <a:bodyPr spcFirstLastPara="1" wrap="square" lIns="54850" tIns="45700" rIns="45700" bIns="45700" anchor="ctr" anchorCtr="0">
                <a:noAutofit/>
              </a:bodyPr>
              <a:lstStyle/>
              <a:p>
                <a:pPr marL="342900" marR="0" lvl="0" indent="-34290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dirty="0"/>
                  <a:t>Guests</a:t>
                </a:r>
                <a:endParaRPr dirty="0"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2195669" y="4331454"/>
                <a:ext cx="1194364" cy="390999"/>
              </a:xfrm>
              <a:prstGeom prst="round1Rect">
                <a:avLst>
                  <a:gd name="adj" fmla="val 16667"/>
                </a:avLst>
              </a:prstGeom>
              <a:solidFill>
                <a:srgbClr val="00C09D"/>
              </a:solidFill>
              <a:ln>
                <a:noFill/>
              </a:ln>
            </p:spPr>
            <p:txBody>
              <a:bodyPr spcFirstLastPara="1" wrap="square" lIns="54850" tIns="45700" rIns="45700" bIns="45700" anchor="ctr" anchorCtr="0">
                <a:noAutofit/>
              </a:bodyPr>
              <a:lstStyle/>
              <a:p>
                <a:pPr marL="342900" marR="0" lvl="0" indent="-34290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b="1" dirty="0" err="1">
                    <a:solidFill>
                      <a:schemeClr val="tx1"/>
                    </a:solidFill>
                  </a:rPr>
                  <a:t>AirBNB</a:t>
                </a:r>
                <a:r>
                  <a:rPr lang="en-AU" b="1" dirty="0">
                    <a:solidFill>
                      <a:schemeClr val="tx1"/>
                    </a:solidFill>
                  </a:rPr>
                  <a:t> Platform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Google Shape;27;p1"/>
            <p:cNvSpPr/>
            <p:nvPr/>
          </p:nvSpPr>
          <p:spPr>
            <a:xfrm>
              <a:off x="6370320" y="1972521"/>
              <a:ext cx="2419667" cy="390999"/>
            </a:xfrm>
            <a:prstGeom prst="round1Rect">
              <a:avLst>
                <a:gd name="adj" fmla="val 16667"/>
              </a:avLst>
            </a:prstGeom>
            <a:solidFill>
              <a:srgbClr val="00C09D"/>
            </a:solidFill>
            <a:ln>
              <a:noFill/>
            </a:ln>
          </p:spPr>
          <p:txBody>
            <a:bodyPr spcFirstLastPara="1" wrap="square" lIns="54850" tIns="45700" rIns="45700" bIns="45700" anchor="ctr" anchorCtr="0">
              <a:noAutofit/>
            </a:bodyPr>
            <a:lstStyle/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b="1" dirty="0">
                  <a:solidFill>
                    <a:schemeClr val="lt1"/>
                  </a:solidFill>
                </a:rPr>
                <a:t>Reduce Hosting charges (AIRBNB)</a:t>
              </a:r>
              <a:endParaRPr b="1" dirty="0">
                <a:solidFill>
                  <a:schemeClr val="lt1"/>
                </a:solidFill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370320" y="2609977"/>
              <a:ext cx="2419667" cy="580575"/>
            </a:xfrm>
            <a:prstGeom prst="round1Rect">
              <a:avLst>
                <a:gd name="adj" fmla="val 16667"/>
              </a:avLst>
            </a:prstGeom>
            <a:solidFill>
              <a:srgbClr val="00C09D"/>
            </a:solidFill>
            <a:ln>
              <a:noFill/>
            </a:ln>
          </p:spPr>
          <p:txBody>
            <a:bodyPr spcFirstLastPara="1" wrap="square" lIns="54850" tIns="45700" rIns="45700" bIns="45700" anchor="ctr" anchorCtr="0">
              <a:noAutofit/>
            </a:bodyPr>
            <a:lstStyle/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b="1" dirty="0">
                  <a:solidFill>
                    <a:schemeClr val="lt1"/>
                  </a:solidFill>
                </a:rPr>
                <a:t>Increase Customer Engagement (SOCIAL MEDIA)</a:t>
              </a:r>
              <a:endParaRPr b="1" dirty="0">
                <a:solidFill>
                  <a:schemeClr val="lt1"/>
                </a:solidFill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6370320" y="3311101"/>
              <a:ext cx="2419667" cy="390999"/>
            </a:xfrm>
            <a:prstGeom prst="round1Rect">
              <a:avLst>
                <a:gd name="adj" fmla="val 16667"/>
              </a:avLst>
            </a:prstGeom>
            <a:solidFill>
              <a:srgbClr val="00C09D"/>
            </a:solidFill>
            <a:ln>
              <a:noFill/>
            </a:ln>
          </p:spPr>
          <p:txBody>
            <a:bodyPr spcFirstLastPara="1" wrap="square" lIns="54850" tIns="45700" rIns="45700" bIns="45700" anchor="ctr" anchorCtr="0">
              <a:noAutofit/>
            </a:bodyPr>
            <a:lstStyle/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Increase repeat customers</a:t>
              </a:r>
              <a:endParaRPr dirty="0"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370321" y="3822649"/>
              <a:ext cx="2419666" cy="390999"/>
            </a:xfrm>
            <a:prstGeom prst="round1Rect">
              <a:avLst>
                <a:gd name="adj" fmla="val 16667"/>
              </a:avLst>
            </a:prstGeom>
            <a:solidFill>
              <a:srgbClr val="00C09D"/>
            </a:solidFill>
            <a:ln>
              <a:noFill/>
            </a:ln>
          </p:spPr>
          <p:txBody>
            <a:bodyPr spcFirstLastPara="1" wrap="square" lIns="54850" tIns="45700" rIns="45700" bIns="45700" anchor="ctr" anchorCtr="0">
              <a:noAutofit/>
            </a:bodyPr>
            <a:lstStyle/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b="1" dirty="0">
                  <a:solidFill>
                    <a:schemeClr val="lt1"/>
                  </a:solidFill>
                </a:rPr>
                <a:t>Provide home to Home Program</a:t>
              </a:r>
              <a:endParaRPr b="1" dirty="0">
                <a:solidFill>
                  <a:schemeClr val="lt1"/>
                </a:solidFill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370320" y="4331455"/>
              <a:ext cx="2419666" cy="390999"/>
            </a:xfrm>
            <a:prstGeom prst="round1Rect">
              <a:avLst>
                <a:gd name="adj" fmla="val 16667"/>
              </a:avLst>
            </a:prstGeom>
            <a:solidFill>
              <a:srgbClr val="00C09D"/>
            </a:solidFill>
            <a:ln>
              <a:noFill/>
            </a:ln>
          </p:spPr>
          <p:txBody>
            <a:bodyPr spcFirstLastPara="1" wrap="square" lIns="54850" tIns="45700" rIns="45700" bIns="45700" anchor="ctr" anchorCtr="0">
              <a:noAutofit/>
            </a:bodyPr>
            <a:lstStyle/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b="1" dirty="0">
                  <a:solidFill>
                    <a:schemeClr val="lt1"/>
                  </a:solidFill>
                </a:rPr>
                <a:t>Provide More metrics to guests</a:t>
              </a:r>
              <a:endParaRPr b="1" dirty="0">
                <a:solidFill>
                  <a:schemeClr val="lt1"/>
                </a:solidFill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6370320" y="1348639"/>
              <a:ext cx="2419668" cy="390999"/>
            </a:xfrm>
            <a:prstGeom prst="round1Rect">
              <a:avLst>
                <a:gd name="adj" fmla="val 16667"/>
              </a:avLst>
            </a:prstGeom>
            <a:solidFill>
              <a:srgbClr val="00C09D"/>
            </a:solidFill>
            <a:ln>
              <a:noFill/>
            </a:ln>
          </p:spPr>
          <p:txBody>
            <a:bodyPr spcFirstLastPara="1" wrap="square" lIns="54850" tIns="45700" rIns="45700" bIns="45700" anchor="ctr" anchorCtr="0">
              <a:noAutofit/>
            </a:bodyPr>
            <a:lstStyle/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b="1" dirty="0">
                  <a:solidFill>
                    <a:schemeClr val="lt1"/>
                  </a:solidFill>
                </a:rPr>
                <a:t>Provide competitive prices</a:t>
              </a:r>
              <a:endParaRPr dirty="0"/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94905C5C-BCB2-4CC6-A419-EAF8AFC098A4}"/>
                </a:ext>
              </a:extLst>
            </p:cNvPr>
            <p:cNvCxnSpPr>
              <a:endCxn id="23" idx="1"/>
            </p:cNvCxnSpPr>
            <p:nvPr/>
          </p:nvCxnSpPr>
          <p:spPr>
            <a:xfrm>
              <a:off x="1481663" y="2168020"/>
              <a:ext cx="714007" cy="838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FC32A785-F483-4446-9815-359BAD06820A}"/>
                </a:ext>
              </a:extLst>
            </p:cNvPr>
            <p:cNvCxnSpPr/>
            <p:nvPr/>
          </p:nvCxnSpPr>
          <p:spPr>
            <a:xfrm rot="5400000">
              <a:off x="1711786" y="2108026"/>
              <a:ext cx="20668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0920C591-C415-4134-8779-A13A152545A5}"/>
                </a:ext>
              </a:extLst>
            </p:cNvPr>
            <p:cNvCxnSpPr>
              <a:endCxn id="24" idx="1"/>
            </p:cNvCxnSpPr>
            <p:nvPr/>
          </p:nvCxnSpPr>
          <p:spPr>
            <a:xfrm>
              <a:off x="1468280" y="3235522"/>
              <a:ext cx="673101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D02C80-9795-4B3A-9A68-F23A3D45FD14}"/>
                </a:ext>
              </a:extLst>
            </p:cNvPr>
            <p:cNvCxnSpPr>
              <a:endCxn id="25" idx="1"/>
            </p:cNvCxnSpPr>
            <p:nvPr/>
          </p:nvCxnSpPr>
          <p:spPr>
            <a:xfrm>
              <a:off x="1474972" y="4526953"/>
              <a:ext cx="72069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95EC5484-2E16-4536-BB63-6BBF9D96C89A}"/>
                </a:ext>
              </a:extLst>
            </p:cNvPr>
            <p:cNvCxnSpPr>
              <a:stCxn id="23" idx="3"/>
              <a:endCxn id="33" idx="1"/>
            </p:cNvCxnSpPr>
            <p:nvPr/>
          </p:nvCxnSpPr>
          <p:spPr>
            <a:xfrm flipV="1">
              <a:off x="3390033" y="1544139"/>
              <a:ext cx="2980287" cy="7076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823B4820-8E3B-4B2A-841D-EB30A9580F13}"/>
                </a:ext>
              </a:extLst>
            </p:cNvPr>
            <p:cNvCxnSpPr>
              <a:stCxn id="23" idx="3"/>
              <a:endCxn id="27" idx="1"/>
            </p:cNvCxnSpPr>
            <p:nvPr/>
          </p:nvCxnSpPr>
          <p:spPr>
            <a:xfrm flipV="1">
              <a:off x="3390033" y="2168021"/>
              <a:ext cx="2980287" cy="8379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27D86D01-F5AD-441A-837A-35067B700CF6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 flipV="1">
              <a:off x="3335743" y="2900265"/>
              <a:ext cx="3034577" cy="33525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1AFC68AC-FC12-41E7-9308-26DC42540B9D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3390033" y="3233859"/>
              <a:ext cx="2980287" cy="27274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C7F6E7DE-7A27-423C-86FB-92781A9F3E0C}"/>
                </a:ext>
              </a:extLst>
            </p:cNvPr>
            <p:cNvCxnSpPr>
              <a:stCxn id="25" idx="3"/>
              <a:endCxn id="30" idx="1"/>
            </p:cNvCxnSpPr>
            <p:nvPr/>
          </p:nvCxnSpPr>
          <p:spPr>
            <a:xfrm flipV="1">
              <a:off x="3390033" y="4018149"/>
              <a:ext cx="2980288" cy="50880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CAC0338A-9F71-4665-83E1-45AD0568BCC1}"/>
                </a:ext>
              </a:extLst>
            </p:cNvPr>
            <p:cNvCxnSpPr>
              <a:endCxn id="31" idx="1"/>
            </p:cNvCxnSpPr>
            <p:nvPr/>
          </p:nvCxnSpPr>
          <p:spPr>
            <a:xfrm>
              <a:off x="3390033" y="4526953"/>
              <a:ext cx="2980287" cy="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CC2514F59970428D903ABF80CC86D0" ma:contentTypeVersion="2" ma:contentTypeDescription="Create a new document." ma:contentTypeScope="" ma:versionID="8c387ee250fe0225a908787a75e234a5">
  <xsd:schema xmlns:xsd="http://www.w3.org/2001/XMLSchema" xmlns:xs="http://www.w3.org/2001/XMLSchema" xmlns:p="http://schemas.microsoft.com/office/2006/metadata/properties" xmlns:ns3="a8f60514-b1df-45fa-a3d7-513ee06cef13" targetNamespace="http://schemas.microsoft.com/office/2006/metadata/properties" ma:root="true" ma:fieldsID="00032349dee709a3f19d0c5b30a829c0" ns3:_="">
    <xsd:import namespace="a8f60514-b1df-45fa-a3d7-513ee06cef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f60514-b1df-45fa-a3d7-513ee06cef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18F3C9-9A77-4163-BF4C-3D554D4CD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f60514-b1df-45fa-a3d7-513ee06cef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347DDA-DD69-43AA-AFD0-AEAFEDA5A4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D0874-4947-413A-B7F0-028FFA8B6485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a8f60514-b1df-45fa-a3d7-513ee06cef13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73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Issue Tree – NYC AIRBNB Capstone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Tree Template</dc:title>
  <dc:creator>Hui, Chris</dc:creator>
  <cp:lastModifiedBy>Vidya Janakiraman</cp:lastModifiedBy>
  <cp:revision>3</cp:revision>
  <dcterms:created xsi:type="dcterms:W3CDTF">2019-05-15T15:57:18Z</dcterms:created>
  <dcterms:modified xsi:type="dcterms:W3CDTF">2020-03-16T19:40:19Z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0x01010049CC2514F59970428D903ABF80CC86D0</vt:lpwstr>
  </property>
</Properties>
</file>