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2B53B-EBC1-4C9C-97A4-049572856901}" v="4" dt="2020-03-16T18:15:13.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 Janakiraman" userId="d8d5e447-0b95-4ef3-a5ad-2347abaeb141" providerId="ADAL" clId="{4D72B53B-EBC1-4C9C-97A4-049572856901}"/>
    <pc:docChg chg="undo custSel modSld">
      <pc:chgData name="Vidya Janakiraman" userId="d8d5e447-0b95-4ef3-a5ad-2347abaeb141" providerId="ADAL" clId="{4D72B53B-EBC1-4C9C-97A4-049572856901}" dt="2020-03-16T18:18:36.919" v="1511" actId="20577"/>
      <pc:docMkLst>
        <pc:docMk/>
      </pc:docMkLst>
      <pc:sldChg chg="addSp delSp modSp">
        <pc:chgData name="Vidya Janakiraman" userId="d8d5e447-0b95-4ef3-a5ad-2347abaeb141" providerId="ADAL" clId="{4D72B53B-EBC1-4C9C-97A4-049572856901}" dt="2020-03-16T18:18:36.919" v="1511" actId="20577"/>
        <pc:sldMkLst>
          <pc:docMk/>
          <pc:sldMk cId="0" sldId="256"/>
        </pc:sldMkLst>
        <pc:spChg chg="mod">
          <ac:chgData name="Vidya Janakiraman" userId="d8d5e447-0b95-4ef3-a5ad-2347abaeb141" providerId="ADAL" clId="{4D72B53B-EBC1-4C9C-97A4-049572856901}" dt="2020-03-16T17:06:55.114" v="121" actId="14100"/>
          <ac:spMkLst>
            <pc:docMk/>
            <pc:sldMk cId="0" sldId="256"/>
            <ac:spMk id="20" creationId="{00000000-0000-0000-0000-000000000000}"/>
          </ac:spMkLst>
        </pc:spChg>
        <pc:spChg chg="mod">
          <ac:chgData name="Vidya Janakiraman" userId="d8d5e447-0b95-4ef3-a5ad-2347abaeb141" providerId="ADAL" clId="{4D72B53B-EBC1-4C9C-97A4-049572856901}" dt="2020-03-16T18:13:03.565" v="1068" actId="20577"/>
          <ac:spMkLst>
            <pc:docMk/>
            <pc:sldMk cId="0" sldId="256"/>
            <ac:spMk id="34" creationId="{00000000-0000-0000-0000-000000000000}"/>
          </ac:spMkLst>
        </pc:spChg>
        <pc:spChg chg="add del mod">
          <ac:chgData name="Vidya Janakiraman" userId="d8d5e447-0b95-4ef3-a5ad-2347abaeb141" providerId="ADAL" clId="{4D72B53B-EBC1-4C9C-97A4-049572856901}" dt="2020-03-16T18:18:36.919" v="1511" actId="20577"/>
          <ac:spMkLst>
            <pc:docMk/>
            <pc:sldMk cId="0" sldId="256"/>
            <ac:spMk id="35" creationId="{00000000-0000-0000-0000-000000000000}"/>
          </ac:spMkLst>
        </pc:spChg>
        <pc:spChg chg="mod">
          <ac:chgData name="Vidya Janakiraman" userId="d8d5e447-0b95-4ef3-a5ad-2347abaeb141" providerId="ADAL" clId="{4D72B53B-EBC1-4C9C-97A4-049572856901}" dt="2020-03-16T18:10:52.399" v="868" actId="20577"/>
          <ac:spMkLst>
            <pc:docMk/>
            <pc:sldMk cId="0" sldId="256"/>
            <ac:spMk id="36" creationId="{00000000-0000-0000-0000-000000000000}"/>
          </ac:spMkLst>
        </pc:spChg>
        <pc:spChg chg="mod">
          <ac:chgData name="Vidya Janakiraman" userId="d8d5e447-0b95-4ef3-a5ad-2347abaeb141" providerId="ADAL" clId="{4D72B53B-EBC1-4C9C-97A4-049572856901}" dt="2020-03-16T18:09:33.772" v="824" actId="12"/>
          <ac:spMkLst>
            <pc:docMk/>
            <pc:sldMk cId="0" sldId="256"/>
            <ac:spMk id="37" creationId="{00000000-0000-0000-0000-000000000000}"/>
          </ac:spMkLst>
        </pc:spChg>
        <pc:spChg chg="mod">
          <ac:chgData name="Vidya Janakiraman" userId="d8d5e447-0b95-4ef3-a5ad-2347abaeb141" providerId="ADAL" clId="{4D72B53B-EBC1-4C9C-97A4-049572856901}" dt="2020-03-16T17:07:42.323" v="148" actId="14100"/>
          <ac:spMkLst>
            <pc:docMk/>
            <pc:sldMk cId="0" sldId="256"/>
            <ac:spMk id="38" creationId="{00000000-0000-0000-0000-000000000000}"/>
          </ac:spMkLst>
        </pc:spChg>
        <pc:spChg chg="mod">
          <ac:chgData name="Vidya Janakiraman" userId="d8d5e447-0b95-4ef3-a5ad-2347abaeb141" providerId="ADAL" clId="{4D72B53B-EBC1-4C9C-97A4-049572856901}" dt="2020-03-16T17:06:16.288" v="116" actId="14100"/>
          <ac:spMkLst>
            <pc:docMk/>
            <pc:sldMk cId="0" sldId="256"/>
            <ac:spMk id="45" creationId="{00000000-0000-0000-0000-000000000000}"/>
          </ac:spMkLst>
        </pc:spChg>
        <pc:spChg chg="mod">
          <ac:chgData name="Vidya Janakiraman" userId="d8d5e447-0b95-4ef3-a5ad-2347abaeb141" providerId="ADAL" clId="{4D72B53B-EBC1-4C9C-97A4-049572856901}" dt="2020-03-16T17:04:21.160" v="35" actId="20577"/>
          <ac:spMkLst>
            <pc:docMk/>
            <pc:sldMk cId="0" sldId="256"/>
            <ac:spMk id="46" creationId="{00000000-0000-0000-0000-000000000000}"/>
          </ac:spMkLst>
        </pc:spChg>
        <pc:spChg chg="mod">
          <ac:chgData name="Vidya Janakiraman" userId="d8d5e447-0b95-4ef3-a5ad-2347abaeb141" providerId="ADAL" clId="{4D72B53B-EBC1-4C9C-97A4-049572856901}" dt="2020-03-16T17:07:02.740" v="124" actId="20577"/>
          <ac:spMkLst>
            <pc:docMk/>
            <pc:sldMk cId="0" sldId="256"/>
            <ac:spMk id="47" creationId="{00000000-0000-0000-0000-000000000000}"/>
          </ac:spMkLst>
        </pc:spChg>
        <pc:spChg chg="mod">
          <ac:chgData name="Vidya Janakiraman" userId="d8d5e447-0b95-4ef3-a5ad-2347abaeb141" providerId="ADAL" clId="{4D72B53B-EBC1-4C9C-97A4-049572856901}" dt="2020-03-16T17:06:26.762" v="119" actId="14100"/>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gomonov/new-york-city-airbnb-open-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200" dirty="0"/>
              <a:t>Since 2008, guests and hosts have used Airbnb to expand on traveling possibilities and present more unique, personalized way of experiencing the world. Marketing team has decided to enhance guests’ overall experience by providing key insights, the listing activity and metrics in NYC, NY based on 2019 data thereby increasing the popularity of AIRBNB.</a:t>
            </a:r>
            <a:endParaRPr sz="1200" dirty="0"/>
          </a:p>
        </p:txBody>
      </p:sp>
      <p:sp>
        <p:nvSpPr>
          <p:cNvPr id="35" name="Google Shape;35;p1"/>
          <p:cNvSpPr txBox="1"/>
          <p:nvPr/>
        </p:nvSpPr>
        <p:spPr>
          <a:xfrm>
            <a:off x="143108" y="3538874"/>
            <a:ext cx="4324418" cy="1258811"/>
          </a:xfrm>
          <a:prstGeom prst="rect">
            <a:avLst/>
          </a:prstGeom>
          <a:noFill/>
          <a:ln>
            <a:noFill/>
          </a:ln>
        </p:spPr>
        <p:txBody>
          <a:bodyPr spcFirstLastPara="1" wrap="square" lIns="91425" tIns="45700" rIns="91425" bIns="45700" anchor="t" anchorCtr="0">
            <a:noAutofit/>
          </a:bodyPr>
          <a:lstStyle/>
          <a:p>
            <a:r>
              <a:rPr lang="en-CA" sz="1100" dirty="0"/>
              <a:t>Success will be achieved by deciding upon the key  insights that  can be provided to the guests in a fashion that can be easily understandable.</a:t>
            </a:r>
          </a:p>
          <a:p>
            <a:r>
              <a:rPr lang="en-CA" sz="1100" dirty="0"/>
              <a:t>The Insights are user-friendly to access </a:t>
            </a:r>
          </a:p>
          <a:p>
            <a:r>
              <a:rPr lang="en-CA" sz="1100" dirty="0"/>
              <a:t>By increasing the advertisements/reach on social media and by providing most important user-friendly charts via advertisements</a:t>
            </a:r>
          </a:p>
          <a:p>
            <a:endParaRPr lang="en-CA" sz="1100" dirty="0"/>
          </a:p>
          <a:p>
            <a:endParaRPr lang="en-CA" sz="1100" dirty="0"/>
          </a:p>
          <a:p>
            <a:r>
              <a:rPr lang="en-CA" sz="1100" dirty="0"/>
              <a:t>       </a:t>
            </a:r>
          </a:p>
        </p:txBody>
      </p:sp>
      <p:sp>
        <p:nvSpPr>
          <p:cNvPr id="36" name="Google Shape;36;p1"/>
          <p:cNvSpPr txBox="1"/>
          <p:nvPr/>
        </p:nvSpPr>
        <p:spPr>
          <a:xfrm>
            <a:off x="137160" y="5181600"/>
            <a:ext cx="4374100" cy="7546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Scope of this exercise will be to provide key insights, listing activities and metrics in NYC,NY to the guests which will available </a:t>
            </a:r>
            <a:r>
              <a:rPr lang="en-AU" sz="1071" dirty="0"/>
              <a:t>for them to access when they try to book accommodation. This will aid them in choosing a better accommodation and thereby enhance their experience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7347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CA" sz="1070" b="1" i="0" u="none" strike="noStrike" cap="none" dirty="0">
                <a:solidFill>
                  <a:srgbClr val="000000"/>
                </a:solidFill>
                <a:latin typeface="Arial"/>
                <a:ea typeface="Arial"/>
                <a:cs typeface="Arial"/>
                <a:sym typeface="Arial"/>
              </a:rPr>
              <a:t>Insights will be restricted to Newyork city, NY and not the neighbouring cities if the guests are looking for one </a:t>
            </a:r>
          </a:p>
          <a:p>
            <a:pPr marL="171450" marR="0" lvl="0" indent="-171450" algn="l" rtl="0">
              <a:lnSpc>
                <a:spcPct val="100000"/>
              </a:lnSpc>
              <a:spcBef>
                <a:spcPts val="0"/>
              </a:spcBef>
              <a:spcAft>
                <a:spcPts val="0"/>
              </a:spcAft>
              <a:buFont typeface="Arial" panose="020B0604020202020204" pitchFamily="34" charset="0"/>
              <a:buChar char="•"/>
            </a:pPr>
            <a:r>
              <a:rPr lang="en-CA" sz="1070" b="1" dirty="0"/>
              <a:t>Insights will be based on 2019 metrics</a:t>
            </a:r>
            <a:endParaRPr lang="en-CA"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5"/>
            <a:ext cx="4324418" cy="381824"/>
          </a:xfrm>
          <a:prstGeom prst="rect">
            <a:avLst/>
          </a:prstGeom>
          <a:noFill/>
          <a:ln>
            <a:noFill/>
          </a:ln>
        </p:spPr>
        <p:txBody>
          <a:bodyPr spcFirstLastPara="1" wrap="square" lIns="91425" tIns="45700" rIns="91425" bIns="45700" anchor="t" anchorCtr="0">
            <a:noAutofit/>
          </a:bodyPr>
          <a:lstStyle/>
          <a:p>
            <a:pPr lvl="0"/>
            <a:r>
              <a:rPr lang="en-CA" sz="1100" dirty="0">
                <a:hlinkClick r:id="rId3"/>
              </a:rPr>
              <a:t>https://www.kaggle.com/dgomonov/new-york-city-airbnb-open-data</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
            <a:ext cx="8409428" cy="1253710"/>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 NYC AIRBNB</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N/A</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793596" cy="492443"/>
          </a:xfrm>
          <a:prstGeom prst="rect">
            <a:avLst/>
          </a:prstGeom>
          <a:noFill/>
          <a:ln>
            <a:noFill/>
          </a:ln>
        </p:spPr>
        <p:txBody>
          <a:bodyPr spcFirstLastPara="1" wrap="square" lIns="91425" tIns="45700" rIns="91425" bIns="45700" anchor="t" anchorCtr="0">
            <a:noAutofit/>
          </a:bodyPr>
          <a:lstStyle/>
          <a:p>
            <a:pPr fontAlgn="base"/>
            <a:r>
              <a:rPr lang="en-US" dirty="0"/>
              <a:t>How to enhance guest’s overall experience by providing various key insights while they book AirBNB rentals thereby increasing the credibility and popularity of AirBNB?</a:t>
            </a:r>
            <a:endParaRPr lang="en-CA"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CC2514F59970428D903ABF80CC86D0" ma:contentTypeVersion="2" ma:contentTypeDescription="Create a new document." ma:contentTypeScope="" ma:versionID="8c387ee250fe0225a908787a75e234a5">
  <xsd:schema xmlns:xsd="http://www.w3.org/2001/XMLSchema" xmlns:xs="http://www.w3.org/2001/XMLSchema" xmlns:p="http://schemas.microsoft.com/office/2006/metadata/properties" xmlns:ns3="a8f60514-b1df-45fa-a3d7-513ee06cef13" targetNamespace="http://schemas.microsoft.com/office/2006/metadata/properties" ma:root="true" ma:fieldsID="00032349dee709a3f19d0c5b30a829c0" ns3:_="">
    <xsd:import namespace="a8f60514-b1df-45fa-a3d7-513ee06cef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f60514-b1df-45fa-a3d7-513ee06cef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2DD96A-9416-4769-B8AB-42A5BB36D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f60514-b1df-45fa-a3d7-513ee06cef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20250E-9F49-4E64-A055-1DEF3A11E7B6}">
  <ds:schemaRefs>
    <ds:schemaRef ds:uri="http://schemas.microsoft.com/sharepoint/v3/contenttype/forms"/>
  </ds:schemaRefs>
</ds:datastoreItem>
</file>

<file path=customXml/itemProps3.xml><?xml version="1.0" encoding="utf-8"?>
<ds:datastoreItem xmlns:ds="http://schemas.openxmlformats.org/officeDocument/2006/customXml" ds:itemID="{11312AC3-C742-4C66-9FD5-6C932AF9537B}">
  <ds:schemaRefs>
    <ds:schemaRef ds:uri="a8f60514-b1df-45fa-a3d7-513ee06cef13"/>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77</TotalTime>
  <Words>562</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 NYC AIRBNB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Vidya Janakiraman</cp:lastModifiedBy>
  <cp:revision>2</cp:revision>
  <dcterms:modified xsi:type="dcterms:W3CDTF">2020-03-16T18:18:46Z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0x01010049CC2514F59970428D903ABF80CC86D0</vt:lpwstr>
  </property>
</Properties>
</file>