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63909-8E58-4229-B9FF-2979A925C726}" v="4" dt="2020-03-06T00:39:32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ya Janakiraman" userId="S::vidya.janakiraman@springboarddac.onmicrosoft.com::d8d5e447-0b95-4ef3-a5ad-2347abaeb141" providerId="AD" clId="Web-{E4691439-6FB1-2CFB-3DA1-F3FF35082C28}"/>
    <pc:docChg chg="modSld">
      <pc:chgData name="Vidya Janakiraman" userId="S::vidya.janakiraman@springboarddac.onmicrosoft.com::d8d5e447-0b95-4ef3-a5ad-2347abaeb141" providerId="AD" clId="Web-{E4691439-6FB1-2CFB-3DA1-F3FF35082C28}" dt="2020-03-06T01:28:19.052" v="4" actId="20577"/>
      <pc:docMkLst>
        <pc:docMk/>
      </pc:docMkLst>
      <pc:sldChg chg="modSp">
        <pc:chgData name="Vidya Janakiraman" userId="S::vidya.janakiraman@springboarddac.onmicrosoft.com::d8d5e447-0b95-4ef3-a5ad-2347abaeb141" providerId="AD" clId="Web-{E4691439-6FB1-2CFB-3DA1-F3FF35082C28}" dt="2020-03-06T01:28:19.052" v="4" actId="20577"/>
        <pc:sldMkLst>
          <pc:docMk/>
          <pc:sldMk cId="0" sldId="256"/>
        </pc:sldMkLst>
        <pc:spChg chg="mod">
          <ac:chgData name="Vidya Janakiraman" userId="S::vidya.janakiraman@springboarddac.onmicrosoft.com::d8d5e447-0b95-4ef3-a5ad-2347abaeb141" providerId="AD" clId="Web-{E4691439-6FB1-2CFB-3DA1-F3FF35082C28}" dt="2020-03-06T01:28:19.052" v="4" actId="20577"/>
          <ac:spMkLst>
            <pc:docMk/>
            <pc:sldMk cId="0" sldId="256"/>
            <ac:spMk id="34" creationId="{00000000-0000-0000-0000-000000000000}"/>
          </ac:spMkLst>
        </pc:spChg>
      </pc:sldChg>
    </pc:docChg>
  </pc:docChgLst>
  <pc:docChgLst>
    <pc:chgData name="Vidya Janakiraman" userId="d8d5e447-0b95-4ef3-a5ad-2347abaeb141" providerId="ADAL" clId="{0AF63909-8E58-4229-B9FF-2979A925C726}"/>
    <pc:docChg chg="undo custSel modSld">
      <pc:chgData name="Vidya Janakiraman" userId="d8d5e447-0b95-4ef3-a5ad-2347abaeb141" providerId="ADAL" clId="{0AF63909-8E58-4229-B9FF-2979A925C726}" dt="2020-03-21T20:31:57.472" v="2485" actId="20577"/>
      <pc:docMkLst>
        <pc:docMk/>
      </pc:docMkLst>
      <pc:sldChg chg="modSp">
        <pc:chgData name="Vidya Janakiraman" userId="d8d5e447-0b95-4ef3-a5ad-2347abaeb141" providerId="ADAL" clId="{0AF63909-8E58-4229-B9FF-2979A925C726}" dt="2020-03-21T20:31:57.472" v="2485" actId="20577"/>
        <pc:sldMkLst>
          <pc:docMk/>
          <pc:sldMk cId="0" sldId="256"/>
        </pc:sldMkLst>
        <pc:spChg chg="mod">
          <ac:chgData name="Vidya Janakiraman" userId="d8d5e447-0b95-4ef3-a5ad-2347abaeb141" providerId="ADAL" clId="{0AF63909-8E58-4229-B9FF-2979A925C726}" dt="2020-03-06T00:14:15.343" v="2443" actId="1035"/>
          <ac:spMkLst>
            <pc:docMk/>
            <pc:sldMk cId="0" sldId="256"/>
            <ac:spMk id="20" creationId="{00000000-0000-0000-0000-000000000000}"/>
          </ac:spMkLst>
        </pc:spChg>
        <pc:spChg chg="mod">
          <ac:chgData name="Vidya Janakiraman" userId="d8d5e447-0b95-4ef3-a5ad-2347abaeb141" providerId="ADAL" clId="{0AF63909-8E58-4229-B9FF-2979A925C726}" dt="2020-03-06T00:41:05.575" v="2467" actId="1076"/>
          <ac:spMkLst>
            <pc:docMk/>
            <pc:sldMk cId="0" sldId="256"/>
            <ac:spMk id="22" creationId="{00000000-0000-0000-0000-000000000000}"/>
          </ac:spMkLst>
        </pc:spChg>
        <pc:spChg chg="mod">
          <ac:chgData name="Vidya Janakiraman" userId="d8d5e447-0b95-4ef3-a5ad-2347abaeb141" providerId="ADAL" clId="{0AF63909-8E58-4229-B9FF-2979A925C726}" dt="2020-03-06T00:41:00.364" v="2466" actId="1076"/>
          <ac:spMkLst>
            <pc:docMk/>
            <pc:sldMk cId="0" sldId="256"/>
            <ac:spMk id="24" creationId="{00000000-0000-0000-0000-000000000000}"/>
          </ac:spMkLst>
        </pc:spChg>
        <pc:spChg chg="mod">
          <ac:chgData name="Vidya Janakiraman" userId="d8d5e447-0b95-4ef3-a5ad-2347abaeb141" providerId="ADAL" clId="{0AF63909-8E58-4229-B9FF-2979A925C726}" dt="2020-03-06T00:12:20.365" v="2422" actId="113"/>
          <ac:spMkLst>
            <pc:docMk/>
            <pc:sldMk cId="0" sldId="256"/>
            <ac:spMk id="25" creationId="{00000000-0000-0000-0000-000000000000}"/>
          </ac:spMkLst>
        </pc:spChg>
        <pc:spChg chg="mod">
          <ac:chgData name="Vidya Janakiraman" userId="d8d5e447-0b95-4ef3-a5ad-2347abaeb141" providerId="ADAL" clId="{0AF63909-8E58-4229-B9FF-2979A925C726}" dt="2020-03-06T00:40:11.409" v="2459" actId="1076"/>
          <ac:spMkLst>
            <pc:docMk/>
            <pc:sldMk cId="0" sldId="256"/>
            <ac:spMk id="27" creationId="{00000000-0000-0000-0000-000000000000}"/>
          </ac:spMkLst>
        </pc:spChg>
        <pc:spChg chg="mod">
          <ac:chgData name="Vidya Janakiraman" userId="d8d5e447-0b95-4ef3-a5ad-2347abaeb141" providerId="ADAL" clId="{0AF63909-8E58-4229-B9FF-2979A925C726}" dt="2020-03-06T00:40:06.260" v="2458" actId="1076"/>
          <ac:spMkLst>
            <pc:docMk/>
            <pc:sldMk cId="0" sldId="256"/>
            <ac:spMk id="28" creationId="{00000000-0000-0000-0000-000000000000}"/>
          </ac:spMkLst>
        </pc:spChg>
        <pc:spChg chg="mod">
          <ac:chgData name="Vidya Janakiraman" userId="d8d5e447-0b95-4ef3-a5ad-2347abaeb141" providerId="ADAL" clId="{0AF63909-8E58-4229-B9FF-2979A925C726}" dt="2020-03-06T00:11:57.275" v="2420" actId="113"/>
          <ac:spMkLst>
            <pc:docMk/>
            <pc:sldMk cId="0" sldId="256"/>
            <ac:spMk id="29" creationId="{00000000-0000-0000-0000-000000000000}"/>
          </ac:spMkLst>
        </pc:spChg>
        <pc:spChg chg="mod">
          <ac:chgData name="Vidya Janakiraman" userId="d8d5e447-0b95-4ef3-a5ad-2347abaeb141" providerId="ADAL" clId="{0AF63909-8E58-4229-B9FF-2979A925C726}" dt="2020-03-06T00:14:46.680" v="2446" actId="1076"/>
          <ac:spMkLst>
            <pc:docMk/>
            <pc:sldMk cId="0" sldId="256"/>
            <ac:spMk id="30" creationId="{00000000-0000-0000-0000-000000000000}"/>
          </ac:spMkLst>
        </pc:spChg>
        <pc:spChg chg="mod">
          <ac:chgData name="Vidya Janakiraman" userId="d8d5e447-0b95-4ef3-a5ad-2347abaeb141" providerId="ADAL" clId="{0AF63909-8E58-4229-B9FF-2979A925C726}" dt="2020-03-05T17:46:15.383" v="250" actId="1076"/>
          <ac:spMkLst>
            <pc:docMk/>
            <pc:sldMk cId="0" sldId="256"/>
            <ac:spMk id="31" creationId="{00000000-0000-0000-0000-000000000000}"/>
          </ac:spMkLst>
        </pc:spChg>
        <pc:spChg chg="mod">
          <ac:chgData name="Vidya Janakiraman" userId="d8d5e447-0b95-4ef3-a5ad-2347abaeb141" providerId="ADAL" clId="{0AF63909-8E58-4229-B9FF-2979A925C726}" dt="2020-03-06T00:14:33.372" v="2445" actId="1076"/>
          <ac:spMkLst>
            <pc:docMk/>
            <pc:sldMk cId="0" sldId="256"/>
            <ac:spMk id="32" creationId="{00000000-0000-0000-0000-000000000000}"/>
          </ac:spMkLst>
        </pc:spChg>
        <pc:spChg chg="mod">
          <ac:chgData name="Vidya Janakiraman" userId="d8d5e447-0b95-4ef3-a5ad-2347abaeb141" providerId="ADAL" clId="{0AF63909-8E58-4229-B9FF-2979A925C726}" dt="2020-03-05T17:48:02.256" v="295" actId="1076"/>
          <ac:spMkLst>
            <pc:docMk/>
            <pc:sldMk cId="0" sldId="256"/>
            <ac:spMk id="33" creationId="{00000000-0000-0000-0000-000000000000}"/>
          </ac:spMkLst>
        </pc:spChg>
        <pc:spChg chg="mod">
          <ac:chgData name="Vidya Janakiraman" userId="d8d5e447-0b95-4ef3-a5ad-2347abaeb141" providerId="ADAL" clId="{0AF63909-8E58-4229-B9FF-2979A925C726}" dt="2020-03-06T00:41:11.275" v="2468" actId="14100"/>
          <ac:spMkLst>
            <pc:docMk/>
            <pc:sldMk cId="0" sldId="256"/>
            <ac:spMk id="34" creationId="{00000000-0000-0000-0000-000000000000}"/>
          </ac:spMkLst>
        </pc:spChg>
        <pc:spChg chg="mod">
          <ac:chgData name="Vidya Janakiraman" userId="d8d5e447-0b95-4ef3-a5ad-2347abaeb141" providerId="ADAL" clId="{0AF63909-8E58-4229-B9FF-2979A925C726}" dt="2020-03-06T00:39:57.772" v="2457" actId="14100"/>
          <ac:spMkLst>
            <pc:docMk/>
            <pc:sldMk cId="0" sldId="256"/>
            <ac:spMk id="35" creationId="{00000000-0000-0000-0000-000000000000}"/>
          </ac:spMkLst>
        </pc:spChg>
        <pc:spChg chg="mod">
          <ac:chgData name="Vidya Janakiraman" userId="d8d5e447-0b95-4ef3-a5ad-2347abaeb141" providerId="ADAL" clId="{0AF63909-8E58-4229-B9FF-2979A925C726}" dt="2020-03-06T00:14:24.505" v="2444" actId="14100"/>
          <ac:spMkLst>
            <pc:docMk/>
            <pc:sldMk cId="0" sldId="256"/>
            <ac:spMk id="36" creationId="{00000000-0000-0000-0000-000000000000}"/>
          </ac:spMkLst>
        </pc:spChg>
        <pc:spChg chg="mod">
          <ac:chgData name="Vidya Janakiraman" userId="d8d5e447-0b95-4ef3-a5ad-2347abaeb141" providerId="ADAL" clId="{0AF63909-8E58-4229-B9FF-2979A925C726}" dt="2020-03-06T00:11:17.600" v="2416" actId="108"/>
          <ac:spMkLst>
            <pc:docMk/>
            <pc:sldMk cId="0" sldId="256"/>
            <ac:spMk id="37" creationId="{00000000-0000-0000-0000-000000000000}"/>
          </ac:spMkLst>
        </pc:spChg>
        <pc:spChg chg="mod">
          <ac:chgData name="Vidya Janakiraman" userId="d8d5e447-0b95-4ef3-a5ad-2347abaeb141" providerId="ADAL" clId="{0AF63909-8E58-4229-B9FF-2979A925C726}" dt="2020-03-05T17:46:11.227" v="249" actId="1076"/>
          <ac:spMkLst>
            <pc:docMk/>
            <pc:sldMk cId="0" sldId="256"/>
            <ac:spMk id="38" creationId="{00000000-0000-0000-0000-000000000000}"/>
          </ac:spMkLst>
        </pc:spChg>
        <pc:spChg chg="mod">
          <ac:chgData name="Vidya Janakiraman" userId="d8d5e447-0b95-4ef3-a5ad-2347abaeb141" providerId="ADAL" clId="{0AF63909-8E58-4229-B9FF-2979A925C726}" dt="2020-03-06T00:13:49.451" v="2433" actId="14100"/>
          <ac:spMkLst>
            <pc:docMk/>
            <pc:sldMk cId="0" sldId="256"/>
            <ac:spMk id="45" creationId="{00000000-0000-0000-0000-000000000000}"/>
          </ac:spMkLst>
        </pc:spChg>
        <pc:spChg chg="mod">
          <ac:chgData name="Vidya Janakiraman" userId="d8d5e447-0b95-4ef3-a5ad-2347abaeb141" providerId="ADAL" clId="{0AF63909-8E58-4229-B9FF-2979A925C726}" dt="2020-03-21T20:31:57.472" v="2485" actId="20577"/>
          <ac:spMkLst>
            <pc:docMk/>
            <pc:sldMk cId="0" sldId="256"/>
            <ac:spMk id="46" creationId="{00000000-0000-0000-0000-000000000000}"/>
          </ac:spMkLst>
        </pc:spChg>
        <pc:spChg chg="mod">
          <ac:chgData name="Vidya Janakiraman" userId="d8d5e447-0b95-4ef3-a5ad-2347abaeb141" providerId="ADAL" clId="{0AF63909-8E58-4229-B9FF-2979A925C726}" dt="2020-03-05T18:04:38.764" v="541" actId="20577"/>
          <ac:spMkLst>
            <pc:docMk/>
            <pc:sldMk cId="0" sldId="256"/>
            <ac:spMk id="47" creationId="{00000000-0000-0000-0000-000000000000}"/>
          </ac:spMkLst>
        </pc:spChg>
        <pc:spChg chg="mod">
          <ac:chgData name="Vidya Janakiraman" userId="d8d5e447-0b95-4ef3-a5ad-2347abaeb141" providerId="ADAL" clId="{0AF63909-8E58-4229-B9FF-2979A925C726}" dt="2020-03-06T00:14:05.089" v="2436" actId="1076"/>
          <ac:spMkLst>
            <pc:docMk/>
            <pc:sldMk cId="0" sldId="256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12608" y="1570092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57359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12534" y="162077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81984" y="361881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85955" y="3636389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510903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07126" y="5085174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585955" y="5177605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114765" y="513464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58233" y="1787921"/>
            <a:ext cx="4344074" cy="1813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1200" err="1"/>
              <a:t>Monalco</a:t>
            </a:r>
            <a:r>
              <a:rPr lang="en-CA" sz="1200" dirty="0"/>
              <a:t> Mining is one of the world’s largest iron ore mining companies and due to bad market conditions (increased market supply overtaking demand), their Iron ore Prices have dwindled from $110 per ton to $55 per ton. With the company's breakeven cost being $50 per ton and with increasing maintenance &amp; operational costs, the profits are plummeting. To address this problem, the management team </a:t>
            </a:r>
            <a:r>
              <a:rPr lang="en-CA" sz="1200"/>
              <a:t>has decided to focus on streamlining costs particularly reduce </a:t>
            </a:r>
            <a:r>
              <a:rPr lang="en-CA" sz="1200" dirty="0"/>
              <a:t>maintenance expenditure, to limit the impact this has on the business’ profitability . </a:t>
            </a:r>
            <a:endParaRPr sz="12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885936"/>
            <a:ext cx="4324418" cy="113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Success will be achieved by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 shaving off approximately 20% worth of costs over the year with respect to ore Crusher maintenance which will be enough buffer to weather future downwards shift in pricing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Doing ore crusher maintenance once in 3 years instead of 1 year ( As per OEM guide)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373489"/>
            <a:ext cx="4324418" cy="791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Focus will be on to reduce the maintenance cost of Ore crushers and not on any other operational costs.</a:t>
            </a:r>
            <a:endParaRPr sz="1200" dirty="0"/>
          </a:p>
        </p:txBody>
      </p:sp>
      <p:sp>
        <p:nvSpPr>
          <p:cNvPr id="37" name="Google Shape;37;p1"/>
          <p:cNvSpPr txBox="1"/>
          <p:nvPr/>
        </p:nvSpPr>
        <p:spPr>
          <a:xfrm>
            <a:off x="4597257" y="186976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dirty="0"/>
              <a:t>There is constant excess wear of the ore crusher equipment which is a constraint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dirty="0"/>
              <a:t>Likely to face resistance from the reliability Engineering team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dirty="0"/>
              <a:t>Only one maintenance event can be cut for every 50,000 tonnes of iron ore processed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616543" y="5206663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70911"/>
            <a:ext cx="7977380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– Monalco Mining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702306" y="3463355"/>
            <a:ext cx="4324418" cy="161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Reliability Engineer, Chanel Adams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dirty="0"/>
              <a:t>Asset Integrity Manager, Jonas Richard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Maintenance SME</a:t>
            </a:r>
            <a:r>
              <a:rPr lang="en-CA" sz="1200" dirty="0"/>
              <a:t>, Bruce Banner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 Maintenance, Jane steere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dirty="0"/>
              <a:t>Change Manager, Fargo Williams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dirty="0"/>
              <a:t>Maintenance SME, Tara Sturr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dirty="0"/>
              <a:t>Team lead, Chris Hui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dirty="0"/>
              <a:t>Data Historian, Ellipse &amp; SAP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Data Historian, Ellipse &amp; SAP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dirty="0"/>
              <a:t>Additional resources can be obtained from </a:t>
            </a:r>
          </a:p>
          <a:p>
            <a:r>
              <a:rPr lang="en-CA" sz="1200" dirty="0"/>
              <a:t>     T3000DCS</a:t>
            </a:r>
          </a:p>
          <a:p>
            <a:r>
              <a:rPr lang="en-CA" sz="1200" dirty="0"/>
              <a:t>     Ore crusher system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    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63440" y="446036"/>
            <a:ext cx="8584648" cy="71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</a:t>
            </a:r>
            <a:r>
              <a:rPr lang="en-CA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CA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mining streamline and scale back the current maintenance cost of $30 M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the year by reducing 20% of the ore crusher maintenance expenditure and the frequency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maintenance thereby improving business profitability?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CC2514F59970428D903ABF80CC86D0" ma:contentTypeVersion="2" ma:contentTypeDescription="Create a new document." ma:contentTypeScope="" ma:versionID="8c387ee250fe0225a908787a75e234a5">
  <xsd:schema xmlns:xsd="http://www.w3.org/2001/XMLSchema" xmlns:xs="http://www.w3.org/2001/XMLSchema" xmlns:p="http://schemas.microsoft.com/office/2006/metadata/properties" xmlns:ns3="a8f60514-b1df-45fa-a3d7-513ee06cef13" targetNamespace="http://schemas.microsoft.com/office/2006/metadata/properties" ma:root="true" ma:fieldsID="00032349dee709a3f19d0c5b30a829c0" ns3:_="">
    <xsd:import namespace="a8f60514-b1df-45fa-a3d7-513ee06cef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60514-b1df-45fa-a3d7-513ee06cef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BE2902-4F4B-42DA-85D6-684247AFD8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f60514-b1df-45fa-a3d7-513ee06cef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2FC9AD-3A30-41B2-91B6-9E25DD3D649F}">
  <ds:schemaRefs>
    <ds:schemaRef ds:uri="http://purl.org/dc/elements/1.1/"/>
    <ds:schemaRef ds:uri="a8f60514-b1df-45fa-a3d7-513ee06cef13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18750C0-0BFC-4AA4-94DC-05B1B0DDD4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628</Words>
  <Application>Microsoft Office PowerPoint</Application>
  <PresentationFormat>On-screen Show (4:3)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– Monalco Mining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Vidya Janakiraman</cp:lastModifiedBy>
  <cp:revision>4</cp:revision>
  <dcterms:modified xsi:type="dcterms:W3CDTF">2020-03-21T20:32:01Z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0x01010049CC2514F59970428D903ABF80CC86D0</vt:lpwstr>
  </property>
</Properties>
</file>