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Quattrocento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C56C3-5161-43DA-B576-F50312DA0185}" v="45" dt="2020-03-16T16:56:42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 Janakiraman" userId="d8d5e447-0b95-4ef3-a5ad-2347abaeb141" providerId="ADAL" clId="{094C56C3-5161-43DA-B576-F50312DA0185}"/>
    <pc:docChg chg="undo custSel delSld modSld">
      <pc:chgData name="Vidya Janakiraman" userId="d8d5e447-0b95-4ef3-a5ad-2347abaeb141" providerId="ADAL" clId="{094C56C3-5161-43DA-B576-F50312DA0185}" dt="2020-03-16T16:56:42.359" v="1422" actId="11529"/>
      <pc:docMkLst>
        <pc:docMk/>
      </pc:docMkLst>
      <pc:sldChg chg="addSp delSp modSp modNotesTx">
        <pc:chgData name="Vidya Janakiraman" userId="d8d5e447-0b95-4ef3-a5ad-2347abaeb141" providerId="ADAL" clId="{094C56C3-5161-43DA-B576-F50312DA0185}" dt="2020-03-16T16:56:42.359" v="1422" actId="11529"/>
        <pc:sldMkLst>
          <pc:docMk/>
          <pc:sldMk cId="0" sldId="256"/>
        </pc:sldMkLst>
        <pc:spChg chg="mod">
          <ac:chgData name="Vidya Janakiraman" userId="d8d5e447-0b95-4ef3-a5ad-2347abaeb141" providerId="ADAL" clId="{094C56C3-5161-43DA-B576-F50312DA0185}" dt="2020-03-09T15:22:56.625" v="962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Vidya Janakiraman" userId="d8d5e447-0b95-4ef3-a5ad-2347abaeb141" providerId="ADAL" clId="{094C56C3-5161-43DA-B576-F50312DA0185}" dt="2020-03-09T15:18:11.494" v="847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Vidya Janakiraman" userId="d8d5e447-0b95-4ef3-a5ad-2347abaeb141" providerId="ADAL" clId="{094C56C3-5161-43DA-B576-F50312DA0185}" dt="2020-03-09T15:20:30.034" v="913" actId="1410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Vidya Janakiraman" userId="d8d5e447-0b95-4ef3-a5ad-2347abaeb141" providerId="ADAL" clId="{094C56C3-5161-43DA-B576-F50312DA0185}" dt="2020-03-09T15:22:50.583" v="961" actId="313"/>
          <ac:spMkLst>
            <pc:docMk/>
            <pc:sldMk cId="0" sldId="256"/>
            <ac:spMk id="23" creationId="{00000000-0000-0000-0000-000000000000}"/>
          </ac:spMkLst>
        </pc:spChg>
        <pc:spChg chg="mod">
          <ac:chgData name="Vidya Janakiraman" userId="d8d5e447-0b95-4ef3-a5ad-2347abaeb141" providerId="ADAL" clId="{094C56C3-5161-43DA-B576-F50312DA0185}" dt="2020-03-09T15:22:48.442" v="960" actId="313"/>
          <ac:spMkLst>
            <pc:docMk/>
            <pc:sldMk cId="0" sldId="256"/>
            <ac:spMk id="24" creationId="{00000000-0000-0000-0000-000000000000}"/>
          </ac:spMkLst>
        </pc:spChg>
        <pc:spChg chg="mod">
          <ac:chgData name="Vidya Janakiraman" userId="d8d5e447-0b95-4ef3-a5ad-2347abaeb141" providerId="ADAL" clId="{094C56C3-5161-43DA-B576-F50312DA0185}" dt="2020-03-09T15:15:16.262" v="782" actId="1076"/>
          <ac:spMkLst>
            <pc:docMk/>
            <pc:sldMk cId="0" sldId="256"/>
            <ac:spMk id="25" creationId="{00000000-0000-0000-0000-000000000000}"/>
          </ac:spMkLst>
        </pc:spChg>
        <pc:spChg chg="del mod">
          <ac:chgData name="Vidya Janakiraman" userId="d8d5e447-0b95-4ef3-a5ad-2347abaeb141" providerId="ADAL" clId="{094C56C3-5161-43DA-B576-F50312DA0185}" dt="2020-03-16T16:46:43.099" v="1178" actId="478"/>
          <ac:spMkLst>
            <pc:docMk/>
            <pc:sldMk cId="0" sldId="256"/>
            <ac:spMk id="26" creationId="{00000000-0000-0000-0000-000000000000}"/>
          </ac:spMkLst>
        </pc:spChg>
        <pc:spChg chg="del mod">
          <ac:chgData name="Vidya Janakiraman" userId="d8d5e447-0b95-4ef3-a5ad-2347abaeb141" providerId="ADAL" clId="{094C56C3-5161-43DA-B576-F50312DA0185}" dt="2020-03-09T15:18:58.988" v="856" actId="478"/>
          <ac:spMkLst>
            <pc:docMk/>
            <pc:sldMk cId="0" sldId="256"/>
            <ac:spMk id="27" creationId="{00000000-0000-0000-0000-000000000000}"/>
          </ac:spMkLst>
        </pc:spChg>
        <pc:spChg chg="del mod">
          <ac:chgData name="Vidya Janakiraman" userId="d8d5e447-0b95-4ef3-a5ad-2347abaeb141" providerId="ADAL" clId="{094C56C3-5161-43DA-B576-F50312DA0185}" dt="2020-03-09T15:19:00.366" v="857" actId="478"/>
          <ac:spMkLst>
            <pc:docMk/>
            <pc:sldMk cId="0" sldId="256"/>
            <ac:spMk id="28" creationId="{00000000-0000-0000-0000-000000000000}"/>
          </ac:spMkLst>
        </pc:spChg>
        <pc:spChg chg="del mod">
          <ac:chgData name="Vidya Janakiraman" userId="d8d5e447-0b95-4ef3-a5ad-2347abaeb141" providerId="ADAL" clId="{094C56C3-5161-43DA-B576-F50312DA0185}" dt="2020-03-09T15:19:01.559" v="858" actId="478"/>
          <ac:spMkLst>
            <pc:docMk/>
            <pc:sldMk cId="0" sldId="256"/>
            <ac:spMk id="29" creationId="{00000000-0000-0000-0000-000000000000}"/>
          </ac:spMkLst>
        </pc:spChg>
        <pc:spChg chg="del mod">
          <ac:chgData name="Vidya Janakiraman" userId="d8d5e447-0b95-4ef3-a5ad-2347abaeb141" providerId="ADAL" clId="{094C56C3-5161-43DA-B576-F50312DA0185}" dt="2020-03-09T15:19:08.512" v="860" actId="478"/>
          <ac:spMkLst>
            <pc:docMk/>
            <pc:sldMk cId="0" sldId="256"/>
            <ac:spMk id="30" creationId="{00000000-0000-0000-0000-000000000000}"/>
          </ac:spMkLst>
        </pc:spChg>
        <pc:spChg chg="del mod">
          <ac:chgData name="Vidya Janakiraman" userId="d8d5e447-0b95-4ef3-a5ad-2347abaeb141" providerId="ADAL" clId="{094C56C3-5161-43DA-B576-F50312DA0185}" dt="2020-03-09T15:19:13.510" v="861" actId="478"/>
          <ac:spMkLst>
            <pc:docMk/>
            <pc:sldMk cId="0" sldId="256"/>
            <ac:spMk id="31" creationId="{00000000-0000-0000-0000-000000000000}"/>
          </ac:spMkLst>
        </pc:spChg>
        <pc:spChg chg="mod">
          <ac:chgData name="Vidya Janakiraman" userId="d8d5e447-0b95-4ef3-a5ad-2347abaeb141" providerId="ADAL" clId="{094C56C3-5161-43DA-B576-F50312DA0185}" dt="2020-03-09T15:17:13.628" v="819" actId="1076"/>
          <ac:spMkLst>
            <pc:docMk/>
            <pc:sldMk cId="0" sldId="256"/>
            <ac:spMk id="32" creationId="{00000000-0000-0000-0000-000000000000}"/>
          </ac:spMkLst>
        </pc:spChg>
        <pc:spChg chg="del mod">
          <ac:chgData name="Vidya Janakiraman" userId="d8d5e447-0b95-4ef3-a5ad-2347abaeb141" providerId="ADAL" clId="{094C56C3-5161-43DA-B576-F50312DA0185}" dt="2020-03-09T15:18:53.122" v="853" actId="478"/>
          <ac:spMkLst>
            <pc:docMk/>
            <pc:sldMk cId="0" sldId="256"/>
            <ac:spMk id="33" creationId="{00000000-0000-0000-0000-000000000000}"/>
          </ac:spMkLst>
        </pc:spChg>
        <pc:spChg chg="mod">
          <ac:chgData name="Vidya Janakiraman" userId="d8d5e447-0b95-4ef3-a5ad-2347abaeb141" providerId="ADAL" clId="{094C56C3-5161-43DA-B576-F50312DA0185}" dt="2020-03-09T15:17:07.757" v="818" actId="1076"/>
          <ac:spMkLst>
            <pc:docMk/>
            <pc:sldMk cId="0" sldId="256"/>
            <ac:spMk id="34" creationId="{00000000-0000-0000-0000-000000000000}"/>
          </ac:spMkLst>
        </pc:spChg>
        <pc:spChg chg="add mod">
          <ac:chgData name="Vidya Janakiraman" userId="d8d5e447-0b95-4ef3-a5ad-2347abaeb141" providerId="ADAL" clId="{094C56C3-5161-43DA-B576-F50312DA0185}" dt="2020-03-16T16:56:33.807" v="1421" actId="20577"/>
          <ac:spMkLst>
            <pc:docMk/>
            <pc:sldMk cId="0" sldId="256"/>
            <ac:spMk id="38" creationId="{A1CA28DC-F4E0-4A4E-8EE8-1B66E4A0F07E}"/>
          </ac:spMkLst>
        </pc:spChg>
        <pc:spChg chg="add del mod">
          <ac:chgData name="Vidya Janakiraman" userId="d8d5e447-0b95-4ef3-a5ad-2347abaeb141" providerId="ADAL" clId="{094C56C3-5161-43DA-B576-F50312DA0185}" dt="2020-03-16T16:54:20.891" v="1361" actId="1037"/>
          <ac:spMkLst>
            <pc:docMk/>
            <pc:sldMk cId="0" sldId="256"/>
            <ac:spMk id="41" creationId="{EA0FBEBD-3C92-44FE-9DAB-CD398D9224A7}"/>
          </ac:spMkLst>
        </pc:spChg>
        <pc:spChg chg="del">
          <ac:chgData name="Vidya Janakiraman" userId="d8d5e447-0b95-4ef3-a5ad-2347abaeb141" providerId="ADAL" clId="{094C56C3-5161-43DA-B576-F50312DA0185}" dt="2020-03-07T03:28:17.880" v="0" actId="478"/>
          <ac:spMkLst>
            <pc:docMk/>
            <pc:sldMk cId="0" sldId="256"/>
            <ac:spMk id="53" creationId="{00000000-0000-0000-0000-000000000000}"/>
          </ac:spMkLst>
        </pc:spChg>
        <pc:spChg chg="add mod">
          <ac:chgData name="Vidya Janakiraman" userId="d8d5e447-0b95-4ef3-a5ad-2347abaeb141" providerId="ADAL" clId="{094C56C3-5161-43DA-B576-F50312DA0185}" dt="2020-03-09T15:16:51.682" v="816" actId="571"/>
          <ac:spMkLst>
            <pc:docMk/>
            <pc:sldMk cId="0" sldId="256"/>
            <ac:spMk id="53" creationId="{A1CA28DC-F4E0-4A4E-8EE8-1B66E4A0F07E}"/>
          </ac:spMkLst>
        </pc:spChg>
        <pc:spChg chg="del">
          <ac:chgData name="Vidya Janakiraman" userId="d8d5e447-0b95-4ef3-a5ad-2347abaeb141" providerId="ADAL" clId="{094C56C3-5161-43DA-B576-F50312DA0185}" dt="2020-03-07T03:28:26.265" v="1" actId="478"/>
          <ac:spMkLst>
            <pc:docMk/>
            <pc:sldMk cId="0" sldId="256"/>
            <ac:spMk id="54" creationId="{00000000-0000-0000-0000-000000000000}"/>
          </ac:spMkLst>
        </pc:spChg>
        <pc:spChg chg="add mod">
          <ac:chgData name="Vidya Janakiraman" userId="d8d5e447-0b95-4ef3-a5ad-2347abaeb141" providerId="ADAL" clId="{094C56C3-5161-43DA-B576-F50312DA0185}" dt="2020-03-09T15:17:39.999" v="840" actId="20577"/>
          <ac:spMkLst>
            <pc:docMk/>
            <pc:sldMk cId="0" sldId="256"/>
            <ac:spMk id="54" creationId="{EEC3D23A-59EA-4681-A9D2-312FF34FAE6C}"/>
          </ac:spMkLst>
        </pc:spChg>
        <pc:spChg chg="add del">
          <ac:chgData name="Vidya Janakiraman" userId="d8d5e447-0b95-4ef3-a5ad-2347abaeb141" providerId="ADAL" clId="{094C56C3-5161-43DA-B576-F50312DA0185}" dt="2020-03-09T15:20:45.156" v="915"/>
          <ac:spMkLst>
            <pc:docMk/>
            <pc:sldMk cId="0" sldId="256"/>
            <ac:spMk id="61" creationId="{5D66DDFA-4658-46CA-9BE1-2E137C3013D1}"/>
          </ac:spMkLst>
        </pc:spChg>
        <pc:spChg chg="add mod">
          <ac:chgData name="Vidya Janakiraman" userId="d8d5e447-0b95-4ef3-a5ad-2347abaeb141" providerId="ADAL" clId="{094C56C3-5161-43DA-B576-F50312DA0185}" dt="2020-03-16T16:54:12.347" v="1348" actId="1037"/>
          <ac:spMkLst>
            <pc:docMk/>
            <pc:sldMk cId="0" sldId="256"/>
            <ac:spMk id="61" creationId="{C9E4B122-ACE2-48DD-98BB-74D92F7586B4}"/>
          </ac:spMkLst>
        </pc:spChg>
        <pc:spChg chg="add del">
          <ac:chgData name="Vidya Janakiraman" userId="d8d5e447-0b95-4ef3-a5ad-2347abaeb141" providerId="ADAL" clId="{094C56C3-5161-43DA-B576-F50312DA0185}" dt="2020-03-09T15:20:45.156" v="915"/>
          <ac:spMkLst>
            <pc:docMk/>
            <pc:sldMk cId="0" sldId="256"/>
            <ac:spMk id="62" creationId="{536AA5CC-14E8-4CB8-A506-F51A8F64F242}"/>
          </ac:spMkLst>
        </pc:spChg>
        <pc:spChg chg="add del">
          <ac:chgData name="Vidya Janakiraman" userId="d8d5e447-0b95-4ef3-a5ad-2347abaeb141" providerId="ADAL" clId="{094C56C3-5161-43DA-B576-F50312DA0185}" dt="2020-03-09T15:20:56.420" v="917"/>
          <ac:spMkLst>
            <pc:docMk/>
            <pc:sldMk cId="0" sldId="256"/>
            <ac:spMk id="63" creationId="{FD1F226B-2A9E-4819-8068-16C230758991}"/>
          </ac:spMkLst>
        </pc:spChg>
        <pc:spChg chg="add del">
          <ac:chgData name="Vidya Janakiraman" userId="d8d5e447-0b95-4ef3-a5ad-2347abaeb141" providerId="ADAL" clId="{094C56C3-5161-43DA-B576-F50312DA0185}" dt="2020-03-09T15:20:56.420" v="917"/>
          <ac:spMkLst>
            <pc:docMk/>
            <pc:sldMk cId="0" sldId="256"/>
            <ac:spMk id="64" creationId="{ABA6CE71-6D16-4C06-981C-BBD81A63B229}"/>
          </ac:spMkLst>
        </pc:spChg>
        <pc:spChg chg="del">
          <ac:chgData name="Vidya Janakiraman" userId="d8d5e447-0b95-4ef3-a5ad-2347abaeb141" providerId="ADAL" clId="{094C56C3-5161-43DA-B576-F50312DA0185}" dt="2020-03-07T03:28:54.815" v="8" actId="478"/>
          <ac:spMkLst>
            <pc:docMk/>
            <pc:sldMk cId="0" sldId="256"/>
            <ac:spMk id="65" creationId="{00000000-0000-0000-0000-000000000000}"/>
          </ac:spMkLst>
        </pc:spChg>
        <pc:spChg chg="add mod">
          <ac:chgData name="Vidya Janakiraman" userId="d8d5e447-0b95-4ef3-a5ad-2347abaeb141" providerId="ADAL" clId="{094C56C3-5161-43DA-B576-F50312DA0185}" dt="2020-03-09T15:22:02.100" v="954" actId="1076"/>
          <ac:spMkLst>
            <pc:docMk/>
            <pc:sldMk cId="0" sldId="256"/>
            <ac:spMk id="65" creationId="{8E6A6B4B-3361-43A8-AA17-C2F1A8E92CF1}"/>
          </ac:spMkLst>
        </pc:spChg>
        <pc:spChg chg="del">
          <ac:chgData name="Vidya Janakiraman" userId="d8d5e447-0b95-4ef3-a5ad-2347abaeb141" providerId="ADAL" clId="{094C56C3-5161-43DA-B576-F50312DA0185}" dt="2020-03-07T03:28:51.767" v="7" actId="478"/>
          <ac:spMkLst>
            <pc:docMk/>
            <pc:sldMk cId="0" sldId="256"/>
            <ac:spMk id="66" creationId="{00000000-0000-0000-0000-000000000000}"/>
          </ac:spMkLst>
        </pc:spChg>
        <pc:spChg chg="add mod">
          <ac:chgData name="Vidya Janakiraman" userId="d8d5e447-0b95-4ef3-a5ad-2347abaeb141" providerId="ADAL" clId="{094C56C3-5161-43DA-B576-F50312DA0185}" dt="2020-03-09T15:21:57.653" v="953" actId="1076"/>
          <ac:spMkLst>
            <pc:docMk/>
            <pc:sldMk cId="0" sldId="256"/>
            <ac:spMk id="66" creationId="{2AAFDE5A-3B19-451B-B507-CA73C3FDBF56}"/>
          </ac:spMkLst>
        </pc:spChg>
        <pc:spChg chg="del mod">
          <ac:chgData name="Vidya Janakiraman" userId="d8d5e447-0b95-4ef3-a5ad-2347abaeb141" providerId="ADAL" clId="{094C56C3-5161-43DA-B576-F50312DA0185}" dt="2020-03-07T03:28:48.546" v="6" actId="478"/>
          <ac:spMkLst>
            <pc:docMk/>
            <pc:sldMk cId="0" sldId="256"/>
            <ac:spMk id="67" creationId="{00000000-0000-0000-0000-000000000000}"/>
          </ac:spMkLst>
        </pc:spChg>
        <pc:spChg chg="add mod">
          <ac:chgData name="Vidya Janakiraman" userId="d8d5e447-0b95-4ef3-a5ad-2347abaeb141" providerId="ADAL" clId="{094C56C3-5161-43DA-B576-F50312DA0185}" dt="2020-03-16T16:52:53.076" v="1338" actId="5793"/>
          <ac:spMkLst>
            <pc:docMk/>
            <pc:sldMk cId="0" sldId="256"/>
            <ac:spMk id="67" creationId="{507E1495-8D41-48A3-9509-D50E83ADF7CC}"/>
          </ac:spMkLst>
        </pc:spChg>
        <pc:spChg chg="add mod">
          <ac:chgData name="Vidya Janakiraman" userId="d8d5e447-0b95-4ef3-a5ad-2347abaeb141" providerId="ADAL" clId="{094C56C3-5161-43DA-B576-F50312DA0185}" dt="2020-03-16T16:51:30.609" v="1326" actId="14100"/>
          <ac:spMkLst>
            <pc:docMk/>
            <pc:sldMk cId="0" sldId="256"/>
            <ac:spMk id="68" creationId="{58187A8B-62B3-4F47-B5FC-31171A58A3EE}"/>
          </ac:spMkLst>
        </pc:spChg>
        <pc:graphicFrameChg chg="add del mod">
          <ac:chgData name="Vidya Janakiraman" userId="d8d5e447-0b95-4ef3-a5ad-2347abaeb141" providerId="ADAL" clId="{094C56C3-5161-43DA-B576-F50312DA0185}" dt="2020-03-16T16:47:57.253" v="1185"/>
          <ac:graphicFrameMkLst>
            <pc:docMk/>
            <pc:sldMk cId="0" sldId="256"/>
            <ac:graphicFrameMk id="5" creationId="{302A9CA0-CBF0-496B-A766-4DA2AB13B1C2}"/>
          </ac:graphicFrameMkLst>
        </pc:graphicFrameChg>
        <pc:cxnChg chg="add del mod">
          <ac:chgData name="Vidya Janakiraman" userId="d8d5e447-0b95-4ef3-a5ad-2347abaeb141" providerId="ADAL" clId="{094C56C3-5161-43DA-B576-F50312DA0185}" dt="2020-03-16T16:46:48.969" v="1180" actId="478"/>
          <ac:cxnSpMkLst>
            <pc:docMk/>
            <pc:sldMk cId="0" sldId="256"/>
            <ac:cxnSpMk id="3" creationId="{36BEDA1F-1186-4CC0-83DE-7B18E8EC8824}"/>
          </ac:cxnSpMkLst>
        </pc:cxnChg>
        <pc:cxnChg chg="add mod">
          <ac:chgData name="Vidya Janakiraman" userId="d8d5e447-0b95-4ef3-a5ad-2347abaeb141" providerId="ADAL" clId="{094C56C3-5161-43DA-B576-F50312DA0185}" dt="2020-03-16T16:56:42.359" v="1422" actId="11529"/>
          <ac:cxnSpMkLst>
            <pc:docMk/>
            <pc:sldMk cId="0" sldId="256"/>
            <ac:cxnSpMk id="3" creationId="{E19240DE-3051-467D-8617-46C65962EA62}"/>
          </ac:cxnSpMkLst>
        </pc:cxnChg>
        <pc:cxnChg chg="add del mod">
          <ac:chgData name="Vidya Janakiraman" userId="d8d5e447-0b95-4ef3-a5ad-2347abaeb141" providerId="ADAL" clId="{094C56C3-5161-43DA-B576-F50312DA0185}" dt="2020-03-16T16:47:19.774" v="1183" actId="478"/>
          <ac:cxnSpMkLst>
            <pc:docMk/>
            <pc:sldMk cId="0" sldId="256"/>
            <ac:cxnSpMk id="4" creationId="{21845A5A-FC2F-4DCC-AEC1-3BA1B877AAD9}"/>
          </ac:cxnSpMkLst>
        </pc:cxnChg>
        <pc:cxnChg chg="add mod">
          <ac:chgData name="Vidya Janakiraman" userId="d8d5e447-0b95-4ef3-a5ad-2347abaeb141" providerId="ADAL" clId="{094C56C3-5161-43DA-B576-F50312DA0185}" dt="2020-03-09T15:17:07.757" v="818" actId="1076"/>
          <ac:cxnSpMkLst>
            <pc:docMk/>
            <pc:sldMk cId="0" sldId="256"/>
            <ac:cxnSpMk id="5" creationId="{C7252BCF-3237-4B02-8755-115C48EA5737}"/>
          </ac:cxnSpMkLst>
        </pc:cxnChg>
        <pc:cxnChg chg="add mod">
          <ac:chgData name="Vidya Janakiraman" userId="d8d5e447-0b95-4ef3-a5ad-2347abaeb141" providerId="ADAL" clId="{094C56C3-5161-43DA-B576-F50312DA0185}" dt="2020-03-09T15:22:12.546" v="956" actId="11529"/>
          <ac:cxnSpMkLst>
            <pc:docMk/>
            <pc:sldMk cId="0" sldId="256"/>
            <ac:cxnSpMk id="7" creationId="{61A4AFEE-6BC4-4336-A72D-1BD70E1C99FB}"/>
          </ac:cxnSpMkLst>
        </pc:cxnChg>
        <pc:cxnChg chg="add del mod">
          <ac:chgData name="Vidya Janakiraman" userId="d8d5e447-0b95-4ef3-a5ad-2347abaeb141" providerId="ADAL" clId="{094C56C3-5161-43DA-B576-F50312DA0185}" dt="2020-03-16T16:54:04.228" v="1343" actId="478"/>
          <ac:cxnSpMkLst>
            <pc:docMk/>
            <pc:sldMk cId="0" sldId="256"/>
            <ac:cxnSpMk id="8" creationId="{9A22A46E-8C58-432E-B87D-0E8356E8975C}"/>
          </ac:cxnSpMkLst>
        </pc:cxnChg>
        <pc:cxnChg chg="add del mod">
          <ac:chgData name="Vidya Janakiraman" userId="d8d5e447-0b95-4ef3-a5ad-2347abaeb141" providerId="ADAL" clId="{094C56C3-5161-43DA-B576-F50312DA0185}" dt="2020-03-16T16:49:04.136" v="1232" actId="478"/>
          <ac:cxnSpMkLst>
            <pc:docMk/>
            <pc:sldMk cId="0" sldId="256"/>
            <ac:cxnSpMk id="9" creationId="{B2F1693B-C63C-46BC-BB5D-96A417CDD981}"/>
          </ac:cxnSpMkLst>
        </pc:cxnChg>
        <pc:cxnChg chg="add del mod">
          <ac:chgData name="Vidya Janakiraman" userId="d8d5e447-0b95-4ef3-a5ad-2347abaeb141" providerId="ADAL" clId="{094C56C3-5161-43DA-B576-F50312DA0185}" dt="2020-03-09T15:23:46.301" v="971" actId="478"/>
          <ac:cxnSpMkLst>
            <pc:docMk/>
            <pc:sldMk cId="0" sldId="256"/>
            <ac:cxnSpMk id="12" creationId="{2E07C229-A4F4-498A-8106-F4716BF98E1C}"/>
          </ac:cxnSpMkLst>
        </pc:cxnChg>
        <pc:cxnChg chg="add del mod">
          <ac:chgData name="Vidya Janakiraman" userId="d8d5e447-0b95-4ef3-a5ad-2347abaeb141" providerId="ADAL" clId="{094C56C3-5161-43DA-B576-F50312DA0185}" dt="2020-03-09T15:23:37.678" v="969" actId="11529"/>
          <ac:cxnSpMkLst>
            <pc:docMk/>
            <pc:sldMk cId="0" sldId="256"/>
            <ac:cxnSpMk id="14" creationId="{220E69A7-4229-4CA3-80D3-BF02D9047BA3}"/>
          </ac:cxnSpMkLst>
        </pc:cxnChg>
        <pc:cxnChg chg="add mod">
          <ac:chgData name="Vidya Janakiraman" userId="d8d5e447-0b95-4ef3-a5ad-2347abaeb141" providerId="ADAL" clId="{094C56C3-5161-43DA-B576-F50312DA0185}" dt="2020-03-16T16:51:30.609" v="1326" actId="14100"/>
          <ac:cxnSpMkLst>
            <pc:docMk/>
            <pc:sldMk cId="0" sldId="256"/>
            <ac:cxnSpMk id="16" creationId="{E7020CDE-68BE-4688-BDD1-B5F92B831702}"/>
          </ac:cxnSpMkLst>
        </pc:cxnChg>
        <pc:cxnChg chg="add mod">
          <ac:chgData name="Vidya Janakiraman" userId="d8d5e447-0b95-4ef3-a5ad-2347abaeb141" providerId="ADAL" clId="{094C56C3-5161-43DA-B576-F50312DA0185}" dt="2020-03-09T15:23:54.442" v="972" actId="11529"/>
          <ac:cxnSpMkLst>
            <pc:docMk/>
            <pc:sldMk cId="0" sldId="256"/>
            <ac:cxnSpMk id="18" creationId="{64C979A9-7A6A-48EF-97EC-7A021208F319}"/>
          </ac:cxnSpMkLst>
        </pc:cxnChg>
        <pc:cxnChg chg="mod">
          <ac:chgData name="Vidya Janakiraman" userId="d8d5e447-0b95-4ef3-a5ad-2347abaeb141" providerId="ADAL" clId="{094C56C3-5161-43DA-B576-F50312DA0185}" dt="2020-03-07T03:29:48.397" v="84" actId="1038"/>
          <ac:cxnSpMkLst>
            <pc:docMk/>
            <pc:sldMk cId="0" sldId="256"/>
            <ac:cxnSpMk id="36" creationId="{00000000-0000-0000-0000-000000000000}"/>
          </ac:cxnSpMkLst>
        </pc:cxnChg>
        <pc:cxnChg chg="del mod">
          <ac:chgData name="Vidya Janakiraman" userId="d8d5e447-0b95-4ef3-a5ad-2347abaeb141" providerId="ADAL" clId="{094C56C3-5161-43DA-B576-F50312DA0185}" dt="2020-03-09T15:22:05.919" v="955" actId="478"/>
          <ac:cxnSpMkLst>
            <pc:docMk/>
            <pc:sldMk cId="0" sldId="256"/>
            <ac:cxnSpMk id="37" creationId="{00000000-0000-0000-0000-000000000000}"/>
          </ac:cxnSpMkLst>
        </pc:cxnChg>
        <pc:cxnChg chg="del mod">
          <ac:chgData name="Vidya Janakiraman" userId="d8d5e447-0b95-4ef3-a5ad-2347abaeb141" providerId="ADAL" clId="{094C56C3-5161-43DA-B576-F50312DA0185}" dt="2020-03-09T15:18:47.521" v="851" actId="478"/>
          <ac:cxnSpMkLst>
            <pc:docMk/>
            <pc:sldMk cId="0" sldId="256"/>
            <ac:cxnSpMk id="38" creationId="{00000000-0000-0000-0000-000000000000}"/>
          </ac:cxnSpMkLst>
        </pc:cxnChg>
        <pc:cxnChg chg="del mod">
          <ac:chgData name="Vidya Janakiraman" userId="d8d5e447-0b95-4ef3-a5ad-2347abaeb141" providerId="ADAL" clId="{094C56C3-5161-43DA-B576-F50312DA0185}" dt="2020-03-09T15:18:47.521" v="851" actId="478"/>
          <ac:cxnSpMkLst>
            <pc:docMk/>
            <pc:sldMk cId="0" sldId="256"/>
            <ac:cxnSpMk id="39" creationId="{00000000-0000-0000-0000-000000000000}"/>
          </ac:cxnSpMkLst>
        </pc:cxnChg>
        <pc:cxnChg chg="del mod">
          <ac:chgData name="Vidya Janakiraman" userId="d8d5e447-0b95-4ef3-a5ad-2347abaeb141" providerId="ADAL" clId="{094C56C3-5161-43DA-B576-F50312DA0185}" dt="2020-03-09T15:15:21.904" v="783" actId="478"/>
          <ac:cxnSpMkLst>
            <pc:docMk/>
            <pc:sldMk cId="0" sldId="256"/>
            <ac:cxnSpMk id="40" creationId="{00000000-0000-0000-0000-000000000000}"/>
          </ac:cxnSpMkLst>
        </pc:cxnChg>
        <pc:cxnChg chg="del mod">
          <ac:chgData name="Vidya Janakiraman" userId="d8d5e447-0b95-4ef3-a5ad-2347abaeb141" providerId="ADAL" clId="{094C56C3-5161-43DA-B576-F50312DA0185}" dt="2020-03-09T15:15:21.904" v="783" actId="478"/>
          <ac:cxnSpMkLst>
            <pc:docMk/>
            <pc:sldMk cId="0" sldId="256"/>
            <ac:cxnSpMk id="41" creationId="{00000000-0000-0000-0000-000000000000}"/>
          </ac:cxnSpMkLst>
        </pc:cxnChg>
        <pc:cxnChg chg="del mod">
          <ac:chgData name="Vidya Janakiraman" userId="d8d5e447-0b95-4ef3-a5ad-2347abaeb141" providerId="ADAL" clId="{094C56C3-5161-43DA-B576-F50312DA0185}" dt="2020-03-07T03:45:57.623" v="377" actId="478"/>
          <ac:cxnSpMkLst>
            <pc:docMk/>
            <pc:sldMk cId="0" sldId="256"/>
            <ac:cxnSpMk id="42" creationId="{00000000-0000-0000-0000-000000000000}"/>
          </ac:cxnSpMkLst>
        </pc:cxnChg>
        <pc:cxnChg chg="add mod">
          <ac:chgData name="Vidya Janakiraman" userId="d8d5e447-0b95-4ef3-a5ad-2347abaeb141" providerId="ADAL" clId="{094C56C3-5161-43DA-B576-F50312DA0185}" dt="2020-03-09T15:22:40.776" v="958" actId="14100"/>
          <ac:cxnSpMkLst>
            <pc:docMk/>
            <pc:sldMk cId="0" sldId="256"/>
            <ac:cxnSpMk id="42" creationId="{A27B3C2F-AA0A-41BF-838F-06DAE6EDCEF5}"/>
          </ac:cxnSpMkLst>
        </pc:cxnChg>
        <pc:cxnChg chg="del mod">
          <ac:chgData name="Vidya Janakiraman" userId="d8d5e447-0b95-4ef3-a5ad-2347abaeb141" providerId="ADAL" clId="{094C56C3-5161-43DA-B576-F50312DA0185}" dt="2020-03-07T03:45:57.623" v="377" actId="478"/>
          <ac:cxnSpMkLst>
            <pc:docMk/>
            <pc:sldMk cId="0" sldId="256"/>
            <ac:cxnSpMk id="43" creationId="{00000000-0000-0000-0000-000000000000}"/>
          </ac:cxnSpMkLst>
        </pc:cxnChg>
        <pc:cxnChg chg="add mod">
          <ac:chgData name="Vidya Janakiraman" userId="d8d5e447-0b95-4ef3-a5ad-2347abaeb141" providerId="ADAL" clId="{094C56C3-5161-43DA-B576-F50312DA0185}" dt="2020-03-09T15:22:44.890" v="959" actId="1076"/>
          <ac:cxnSpMkLst>
            <pc:docMk/>
            <pc:sldMk cId="0" sldId="256"/>
            <ac:cxnSpMk id="43" creationId="{0A2F07BE-49C3-432E-8000-D7E060581796}"/>
          </ac:cxnSpMkLst>
        </pc:cxnChg>
        <pc:cxnChg chg="del">
          <ac:chgData name="Vidya Janakiraman" userId="d8d5e447-0b95-4ef3-a5ad-2347abaeb141" providerId="ADAL" clId="{094C56C3-5161-43DA-B576-F50312DA0185}" dt="2020-03-16T16:46:45.082" v="1179" actId="478"/>
          <ac:cxnSpMkLst>
            <pc:docMk/>
            <pc:sldMk cId="0" sldId="256"/>
            <ac:cxnSpMk id="47" creationId="{00000000-0000-0000-0000-000000000000}"/>
          </ac:cxnSpMkLst>
        </pc:cxnChg>
        <pc:cxnChg chg="del">
          <ac:chgData name="Vidya Janakiraman" userId="d8d5e447-0b95-4ef3-a5ad-2347abaeb141" providerId="ADAL" clId="{094C56C3-5161-43DA-B576-F50312DA0185}" dt="2020-03-07T03:28:59.529" v="12" actId="478"/>
          <ac:cxnSpMkLst>
            <pc:docMk/>
            <pc:sldMk cId="0" sldId="256"/>
            <ac:cxnSpMk id="61" creationId="{00000000-0000-0000-0000-000000000000}"/>
          </ac:cxnSpMkLst>
        </pc:cxnChg>
        <pc:cxnChg chg="del">
          <ac:chgData name="Vidya Janakiraman" userId="d8d5e447-0b95-4ef3-a5ad-2347abaeb141" providerId="ADAL" clId="{094C56C3-5161-43DA-B576-F50312DA0185}" dt="2020-03-07T03:28:58.374" v="11" actId="478"/>
          <ac:cxnSpMkLst>
            <pc:docMk/>
            <pc:sldMk cId="0" sldId="256"/>
            <ac:cxnSpMk id="62" creationId="{00000000-0000-0000-0000-000000000000}"/>
          </ac:cxnSpMkLst>
        </pc:cxnChg>
        <pc:cxnChg chg="add mod">
          <ac:chgData name="Vidya Janakiraman" userId="d8d5e447-0b95-4ef3-a5ad-2347abaeb141" providerId="ADAL" clId="{094C56C3-5161-43DA-B576-F50312DA0185}" dt="2020-03-16T16:54:01.556" v="1342" actId="571"/>
          <ac:cxnSpMkLst>
            <pc:docMk/>
            <pc:sldMk cId="0" sldId="256"/>
            <ac:cxnSpMk id="62" creationId="{9A5E6509-5870-48A9-BDF9-2D4E25CF63DC}"/>
          </ac:cxnSpMkLst>
        </pc:cxnChg>
        <pc:cxnChg chg="del">
          <ac:chgData name="Vidya Janakiraman" userId="d8d5e447-0b95-4ef3-a5ad-2347abaeb141" providerId="ADAL" clId="{094C56C3-5161-43DA-B576-F50312DA0185}" dt="2020-03-07T03:28:55.946" v="9" actId="478"/>
          <ac:cxnSpMkLst>
            <pc:docMk/>
            <pc:sldMk cId="0" sldId="256"/>
            <ac:cxnSpMk id="63" creationId="{00000000-0000-0000-0000-000000000000}"/>
          </ac:cxnSpMkLst>
        </pc:cxnChg>
        <pc:cxnChg chg="add mod">
          <ac:chgData name="Vidya Janakiraman" userId="d8d5e447-0b95-4ef3-a5ad-2347abaeb141" providerId="ADAL" clId="{094C56C3-5161-43DA-B576-F50312DA0185}" dt="2020-03-16T16:54:01.556" v="1342" actId="571"/>
          <ac:cxnSpMkLst>
            <pc:docMk/>
            <pc:sldMk cId="0" sldId="256"/>
            <ac:cxnSpMk id="63" creationId="{19EABF14-18AE-49D0-BDA8-6F2D059E2064}"/>
          </ac:cxnSpMkLst>
        </pc:cxnChg>
        <pc:cxnChg chg="del">
          <ac:chgData name="Vidya Janakiraman" userId="d8d5e447-0b95-4ef3-a5ad-2347abaeb141" providerId="ADAL" clId="{094C56C3-5161-43DA-B576-F50312DA0185}" dt="2020-03-07T03:28:57.216" v="10" actId="478"/>
          <ac:cxnSpMkLst>
            <pc:docMk/>
            <pc:sldMk cId="0" sldId="256"/>
            <ac:cxnSpMk id="64" creationId="{00000000-0000-0000-0000-000000000000}"/>
          </ac:cxnSpMkLst>
        </pc:cxnChg>
      </pc:sldChg>
      <pc:sldChg chg="del modNotesTx">
        <pc:chgData name="Vidya Janakiraman" userId="d8d5e447-0b95-4ef3-a5ad-2347abaeb141" providerId="ADAL" clId="{094C56C3-5161-43DA-B576-F50312DA0185}" dt="2020-03-16T16:45:19.619" v="1175" actId="2696"/>
        <pc:sldMkLst>
          <pc:docMk/>
          <pc:sldMk cId="1391098773" sldId="257"/>
        </pc:sldMkLst>
      </pc:sldChg>
    </pc:docChg>
  </pc:docChgLst>
  <pc:docChgLst>
    <pc:chgData clId="Web-{15AB2351-A5CA-6054-A218-C5A62B783831}"/>
    <pc:docChg chg="modSld">
      <pc:chgData name="" userId="" providerId="" clId="Web-{15AB2351-A5CA-6054-A218-C5A62B783831}" dt="2020-03-09T15:26:28.195" v="4" actId="20577"/>
      <pc:docMkLst>
        <pc:docMk/>
      </pc:docMkLst>
      <pc:sldChg chg="modSp">
        <pc:chgData name="" userId="" providerId="" clId="Web-{15AB2351-A5CA-6054-A218-C5A62B783831}" dt="2020-03-09T15:26:28.195" v="3" actId="20577"/>
        <pc:sldMkLst>
          <pc:docMk/>
          <pc:sldMk cId="0" sldId="256"/>
        </pc:sldMkLst>
        <pc:spChg chg="mod">
          <ac:chgData name="" userId="" providerId="" clId="Web-{15AB2351-A5CA-6054-A218-C5A62B783831}" dt="2020-03-09T15:26:28.195" v="3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  <pc:docChgLst>
    <pc:chgData name="Vidya Janakiraman" userId="S::vidya.janakiraman@springboarddac.onmicrosoft.com::d8d5e447-0b95-4ef3-a5ad-2347abaeb141" providerId="AD" clId="Web-{C0C51EDB-4354-D4A7-B7AB-520F8555F3EC}"/>
    <pc:docChg chg="addSld modSld">
      <pc:chgData name="Vidya Janakiraman" userId="S::vidya.janakiraman@springboarddac.onmicrosoft.com::d8d5e447-0b95-4ef3-a5ad-2347abaeb141" providerId="AD" clId="Web-{C0C51EDB-4354-D4A7-B7AB-520F8555F3EC}" dt="2020-03-11T16:20:48.849" v="94"/>
      <pc:docMkLst>
        <pc:docMk/>
      </pc:docMkLst>
      <pc:sldChg chg="delSp modSp">
        <pc:chgData name="Vidya Janakiraman" userId="S::vidya.janakiraman@springboarddac.onmicrosoft.com::d8d5e447-0b95-4ef3-a5ad-2347abaeb141" providerId="AD" clId="Web-{C0C51EDB-4354-D4A7-B7AB-520F8555F3EC}" dt="2020-03-11T16:20:48.849" v="94"/>
        <pc:sldMkLst>
          <pc:docMk/>
          <pc:sldMk cId="0" sldId="256"/>
        </pc:sldMkLst>
        <pc:spChg chg="mod">
          <ac:chgData name="Vidya Janakiraman" userId="S::vidya.janakiraman@springboarddac.onmicrosoft.com::d8d5e447-0b95-4ef3-a5ad-2347abaeb141" providerId="AD" clId="Web-{C0C51EDB-4354-D4A7-B7AB-520F8555F3EC}" dt="2020-03-11T16:18:07.942" v="8" actId="20577"/>
          <ac:spMkLst>
            <pc:docMk/>
            <pc:sldMk cId="0" sldId="256"/>
            <ac:spMk id="24" creationId="{00000000-0000-0000-0000-000000000000}"/>
          </ac:spMkLst>
        </pc:spChg>
        <pc:spChg chg="del">
          <ac:chgData name="Vidya Janakiraman" userId="S::vidya.janakiraman@springboarddac.onmicrosoft.com::d8d5e447-0b95-4ef3-a5ad-2347abaeb141" providerId="AD" clId="Web-{C0C51EDB-4354-D4A7-B7AB-520F8555F3EC}" dt="2020-03-11T16:20:44.990" v="93"/>
          <ac:spMkLst>
            <pc:docMk/>
            <pc:sldMk cId="0" sldId="256"/>
            <ac:spMk id="32" creationId="{00000000-0000-0000-0000-000000000000}"/>
          </ac:spMkLst>
        </pc:spChg>
        <pc:spChg chg="mod">
          <ac:chgData name="Vidya Janakiraman" userId="S::vidya.janakiraman@springboarddac.onmicrosoft.com::d8d5e447-0b95-4ef3-a5ad-2347abaeb141" providerId="AD" clId="Web-{C0C51EDB-4354-D4A7-B7AB-520F8555F3EC}" dt="2020-03-11T16:18:45.833" v="42" actId="20577"/>
          <ac:spMkLst>
            <pc:docMk/>
            <pc:sldMk cId="0" sldId="256"/>
            <ac:spMk id="48" creationId="{00000000-0000-0000-0000-000000000000}"/>
          </ac:spMkLst>
        </pc:spChg>
        <pc:spChg chg="mod">
          <ac:chgData name="Vidya Janakiraman" userId="S::vidya.janakiraman@springboarddac.onmicrosoft.com::d8d5e447-0b95-4ef3-a5ad-2347abaeb141" providerId="AD" clId="Web-{C0C51EDB-4354-D4A7-B7AB-520F8555F3EC}" dt="2020-03-11T16:20:12.490" v="85" actId="20577"/>
          <ac:spMkLst>
            <pc:docMk/>
            <pc:sldMk cId="0" sldId="256"/>
            <ac:spMk id="53" creationId="{A1CA28DC-F4E0-4A4E-8EE8-1B66E4A0F07E}"/>
          </ac:spMkLst>
        </pc:spChg>
        <pc:spChg chg="mod">
          <ac:chgData name="Vidya Janakiraman" userId="S::vidya.janakiraman@springboarddac.onmicrosoft.com::d8d5e447-0b95-4ef3-a5ad-2347abaeb141" providerId="AD" clId="Web-{C0C51EDB-4354-D4A7-B7AB-520F8555F3EC}" dt="2020-03-11T16:20:24.958" v="92" actId="20577"/>
          <ac:spMkLst>
            <pc:docMk/>
            <pc:sldMk cId="0" sldId="256"/>
            <ac:spMk id="54" creationId="{EEC3D23A-59EA-4681-A9D2-312FF34FAE6C}"/>
          </ac:spMkLst>
        </pc:spChg>
        <pc:cxnChg chg="mod">
          <ac:chgData name="Vidya Janakiraman" userId="S::vidya.janakiraman@springboarddac.onmicrosoft.com::d8d5e447-0b95-4ef3-a5ad-2347abaeb141" providerId="AD" clId="Web-{C0C51EDB-4354-D4A7-B7AB-520F8555F3EC}" dt="2020-03-11T16:20:44.990" v="93"/>
          <ac:cxnSpMkLst>
            <pc:docMk/>
            <pc:sldMk cId="0" sldId="256"/>
            <ac:cxnSpMk id="3" creationId="{36BEDA1F-1186-4CC0-83DE-7B18E8EC8824}"/>
          </ac:cxnSpMkLst>
        </pc:cxnChg>
        <pc:cxnChg chg="del mod">
          <ac:chgData name="Vidya Janakiraman" userId="S::vidya.janakiraman@springboarddac.onmicrosoft.com::d8d5e447-0b95-4ef3-a5ad-2347abaeb141" providerId="AD" clId="Web-{C0C51EDB-4354-D4A7-B7AB-520F8555F3EC}" dt="2020-03-11T16:20:48.849" v="94"/>
          <ac:cxnSpMkLst>
            <pc:docMk/>
            <pc:sldMk cId="0" sldId="256"/>
            <ac:cxnSpMk id="5" creationId="{C7252BCF-3237-4B02-8755-115C48EA5737}"/>
          </ac:cxnSpMkLst>
        </pc:cxnChg>
      </pc:sldChg>
      <pc:sldChg chg="add replId">
        <pc:chgData name="Vidya Janakiraman" userId="S::vidya.janakiraman@springboarddac.onmicrosoft.com::d8d5e447-0b95-4ef3-a5ad-2347abaeb141" providerId="AD" clId="Web-{C0C51EDB-4354-D4A7-B7AB-520F8555F3EC}" dt="2020-03-11T16:16:51.644" v="0"/>
        <pc:sldMkLst>
          <pc:docMk/>
          <pc:sldMk cId="4224846585" sldId="258"/>
        </pc:sldMkLst>
      </pc:sldChg>
    </pc:docChg>
  </pc:docChgLst>
  <pc:docChgLst>
    <pc:chgData name="Vidya Janakiraman" userId="S::vidya.janakiraman@springboarddac.onmicrosoft.com::d8d5e447-0b95-4ef3-a5ad-2347abaeb141" providerId="AD" clId="Web-{15AB2351-A5CA-6054-A218-C5A62B783831}"/>
    <pc:docChg chg="modSld">
      <pc:chgData name="Vidya Janakiraman" userId="S::vidya.janakiraman@springboarddac.onmicrosoft.com::d8d5e447-0b95-4ef3-a5ad-2347abaeb141" providerId="AD" clId="Web-{15AB2351-A5CA-6054-A218-C5A62B783831}" dt="2020-03-09T15:26:44.680" v="43" actId="20577"/>
      <pc:docMkLst>
        <pc:docMk/>
      </pc:docMkLst>
      <pc:sldChg chg="modSp">
        <pc:chgData name="Vidya Janakiraman" userId="S::vidya.janakiraman@springboarddac.onmicrosoft.com::d8d5e447-0b95-4ef3-a5ad-2347abaeb141" providerId="AD" clId="Web-{15AB2351-A5CA-6054-A218-C5A62B783831}" dt="2020-03-09T15:26:44.680" v="42" actId="20577"/>
        <pc:sldMkLst>
          <pc:docMk/>
          <pc:sldMk cId="0" sldId="256"/>
        </pc:sldMkLst>
        <pc:spChg chg="mod">
          <ac:chgData name="Vidya Janakiraman" userId="S::vidya.janakiraman@springboarddac.onmicrosoft.com::d8d5e447-0b95-4ef3-a5ad-2347abaeb141" providerId="AD" clId="Web-{15AB2351-A5CA-6054-A218-C5A62B783831}" dt="2020-03-09T15:26:44.680" v="42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  <pc:docChgLst>
    <pc:chgData name="Vidya Janakiraman" userId="S::vidya.janakiraman@springboarddac.onmicrosoft.com::d8d5e447-0b95-4ef3-a5ad-2347abaeb141" providerId="AD" clId="Web-{E47E2EF9-0030-AC84-D0BA-C3632F8C2E16}"/>
    <pc:docChg chg="modSld">
      <pc:chgData name="Vidya Janakiraman" userId="S::vidya.janakiraman@springboarddac.onmicrosoft.com::d8d5e447-0b95-4ef3-a5ad-2347abaeb141" providerId="AD" clId="Web-{E47E2EF9-0030-AC84-D0BA-C3632F8C2E16}" dt="2020-03-11T17:06:56.787" v="58"/>
      <pc:docMkLst>
        <pc:docMk/>
      </pc:docMkLst>
      <pc:sldChg chg="delSp modSp">
        <pc:chgData name="Vidya Janakiraman" userId="S::vidya.janakiraman@springboarddac.onmicrosoft.com::d8d5e447-0b95-4ef3-a5ad-2347abaeb141" providerId="AD" clId="Web-{E47E2EF9-0030-AC84-D0BA-C3632F8C2E16}" dt="2020-03-11T17:06:56.787" v="58"/>
        <pc:sldMkLst>
          <pc:docMk/>
          <pc:sldMk cId="0" sldId="256"/>
        </pc:sldMkLst>
        <pc:spChg chg="mod">
          <ac:chgData name="Vidya Janakiraman" userId="S::vidya.janakiraman@springboarddac.onmicrosoft.com::d8d5e447-0b95-4ef3-a5ad-2347abaeb141" providerId="AD" clId="Web-{E47E2EF9-0030-AC84-D0BA-C3632F8C2E16}" dt="2020-03-11T16:27:36.763" v="57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Vidya Janakiraman" userId="S::vidya.janakiraman@springboarddac.onmicrosoft.com::d8d5e447-0b95-4ef3-a5ad-2347abaeb141" providerId="AD" clId="Web-{E47E2EF9-0030-AC84-D0BA-C3632F8C2E16}" dt="2020-03-11T16:23:45.082" v="28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Vidya Janakiraman" userId="S::vidya.janakiraman@springboarddac.onmicrosoft.com::d8d5e447-0b95-4ef3-a5ad-2347abaeb141" providerId="AD" clId="Web-{E47E2EF9-0030-AC84-D0BA-C3632F8C2E16}" dt="2020-03-11T16:21:07.998" v="1"/>
          <ac:spMkLst>
            <pc:docMk/>
            <pc:sldMk cId="0" sldId="256"/>
            <ac:spMk id="34" creationId="{00000000-0000-0000-0000-000000000000}"/>
          </ac:spMkLst>
        </pc:spChg>
        <pc:spChg chg="mod">
          <ac:chgData name="Vidya Janakiraman" userId="S::vidya.janakiraman@springboarddac.onmicrosoft.com::d8d5e447-0b95-4ef3-a5ad-2347abaeb141" providerId="AD" clId="Web-{E47E2EF9-0030-AC84-D0BA-C3632F8C2E16}" dt="2020-03-11T16:24:01.238" v="44" actId="20577"/>
          <ac:spMkLst>
            <pc:docMk/>
            <pc:sldMk cId="0" sldId="256"/>
            <ac:spMk id="65" creationId="{8E6A6B4B-3361-43A8-AA17-C2F1A8E92CF1}"/>
          </ac:spMkLst>
        </pc:spChg>
        <pc:spChg chg="del">
          <ac:chgData name="Vidya Janakiraman" userId="S::vidya.janakiraman@springboarddac.onmicrosoft.com::d8d5e447-0b95-4ef3-a5ad-2347abaeb141" providerId="AD" clId="Web-{E47E2EF9-0030-AC84-D0BA-C3632F8C2E16}" dt="2020-03-11T17:06:56.787" v="58"/>
          <ac:spMkLst>
            <pc:docMk/>
            <pc:sldMk cId="0" sldId="256"/>
            <ac:spMk id="66" creationId="{2AAFDE5A-3B19-451B-B507-CA73C3FDBF56}"/>
          </ac:spMkLst>
        </pc:spChg>
        <pc:cxnChg chg="mod">
          <ac:chgData name="Vidya Janakiraman" userId="S::vidya.janakiraman@springboarddac.onmicrosoft.com::d8d5e447-0b95-4ef3-a5ad-2347abaeb141" providerId="AD" clId="Web-{E47E2EF9-0030-AC84-D0BA-C3632F8C2E16}" dt="2020-03-11T17:06:56.787" v="58"/>
          <ac:cxnSpMkLst>
            <pc:docMk/>
            <pc:sldMk cId="0" sldId="256"/>
            <ac:cxnSpMk id="9" creationId="{B2F1693B-C63C-46BC-BB5D-96A417CDD9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Option 1</a:t>
            </a: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Option 1</a:t>
            </a: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25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10016" y="1209087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9879" y="2839079"/>
            <a:ext cx="1438401" cy="167951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/>
              <a:t>How can </a:t>
            </a:r>
            <a:r>
              <a:rPr lang="en-CA" sz="1200" dirty="0" err="1"/>
              <a:t>monalco</a:t>
            </a:r>
            <a:r>
              <a:rPr lang="en-CA" sz="1200" dirty="0"/>
              <a:t> </a:t>
            </a:r>
            <a:r>
              <a:rPr lang="en-CA" sz="1200" dirty="0" err="1"/>
              <a:t>minning</a:t>
            </a:r>
            <a:r>
              <a:rPr lang="en-CA" sz="1200" dirty="0"/>
              <a:t> improve their Business profitability?</a:t>
            </a:r>
            <a:endParaRPr sz="1200" dirty="0"/>
          </a:p>
        </p:txBody>
      </p:sp>
      <p:sp>
        <p:nvSpPr>
          <p:cNvPr id="22" name="Google Shape;22;p1"/>
          <p:cNvSpPr/>
          <p:nvPr/>
        </p:nvSpPr>
        <p:spPr>
          <a:xfrm>
            <a:off x="4309281" y="1535595"/>
            <a:ext cx="1506987" cy="63816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CA" sz="1200"/>
              <a:t>reduce Variable cost </a:t>
            </a:r>
          </a:p>
        </p:txBody>
      </p:sp>
      <p:sp>
        <p:nvSpPr>
          <p:cNvPr id="23" name="Google Shape;23;p1"/>
          <p:cNvSpPr/>
          <p:nvPr/>
        </p:nvSpPr>
        <p:spPr>
          <a:xfrm>
            <a:off x="1627255" y="2013066"/>
            <a:ext cx="2462529" cy="33577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CA" sz="1200" dirty="0"/>
              <a:t>Reduce Operational cost </a:t>
            </a:r>
            <a:endParaRPr sz="1200" dirty="0"/>
          </a:p>
        </p:txBody>
      </p:sp>
      <p:sp>
        <p:nvSpPr>
          <p:cNvPr id="24" name="Google Shape;24;p1"/>
          <p:cNvSpPr/>
          <p:nvPr/>
        </p:nvSpPr>
        <p:spPr>
          <a:xfrm>
            <a:off x="1619372" y="4502431"/>
            <a:ext cx="2462528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CA" sz="1200"/>
              <a:t>Increase Revenue </a:t>
            </a:r>
            <a:endParaRPr sz="1200"/>
          </a:p>
        </p:txBody>
      </p:sp>
      <p:sp>
        <p:nvSpPr>
          <p:cNvPr id="25" name="Google Shape;25;p1"/>
          <p:cNvSpPr/>
          <p:nvPr/>
        </p:nvSpPr>
        <p:spPr>
          <a:xfrm>
            <a:off x="5816268" y="880899"/>
            <a:ext cx="246244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408190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AU" sz="1900" dirty="0"/>
              <a:t>Issue Tree – Monalco Mining case study  Revised 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27B3C2F-AA0A-41BF-838F-06DAE6EDCEF5}"/>
              </a:ext>
            </a:extLst>
          </p:cNvPr>
          <p:cNvCxnSpPr>
            <a:cxnSpLocks/>
          </p:cNvCxnSpPr>
          <p:nvPr/>
        </p:nvCxnSpPr>
        <p:spPr>
          <a:xfrm flipV="1">
            <a:off x="3959134" y="4503036"/>
            <a:ext cx="2205936" cy="219164"/>
          </a:xfrm>
          <a:prstGeom prst="bentConnector3">
            <a:avLst>
              <a:gd name="adj1" fmla="val 48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A2F07BE-49C3-432E-8000-D7E060581796}"/>
              </a:ext>
            </a:extLst>
          </p:cNvPr>
          <p:cNvCxnSpPr>
            <a:cxnSpLocks/>
          </p:cNvCxnSpPr>
          <p:nvPr/>
        </p:nvCxnSpPr>
        <p:spPr>
          <a:xfrm>
            <a:off x="3959030" y="4722200"/>
            <a:ext cx="2205936" cy="33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32;p1">
            <a:extLst>
              <a:ext uri="{FF2B5EF4-FFF2-40B4-BE49-F238E27FC236}">
                <a16:creationId xmlns:a16="http://schemas.microsoft.com/office/drawing/2014/main" id="{A1CA28DC-F4E0-4A4E-8EE8-1B66E4A0F07E}"/>
              </a:ext>
            </a:extLst>
          </p:cNvPr>
          <p:cNvSpPr/>
          <p:nvPr/>
        </p:nvSpPr>
        <p:spPr>
          <a:xfrm>
            <a:off x="6164862" y="4323096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CA" sz="1200"/>
              <a:t> increase unit selling price </a:t>
            </a:r>
          </a:p>
        </p:txBody>
      </p:sp>
      <p:sp>
        <p:nvSpPr>
          <p:cNvPr id="54" name="Google Shape;34;p1">
            <a:extLst>
              <a:ext uri="{FF2B5EF4-FFF2-40B4-BE49-F238E27FC236}">
                <a16:creationId xmlns:a16="http://schemas.microsoft.com/office/drawing/2014/main" id="{EEC3D23A-59EA-4681-A9D2-312FF34FAE6C}"/>
              </a:ext>
            </a:extLst>
          </p:cNvPr>
          <p:cNvSpPr/>
          <p:nvPr/>
        </p:nvSpPr>
        <p:spPr>
          <a:xfrm>
            <a:off x="6195329" y="4797535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/>
              <a:t>Increase demand </a:t>
            </a:r>
            <a:endParaRPr sz="1200"/>
          </a:p>
        </p:txBody>
      </p:sp>
      <p:sp>
        <p:nvSpPr>
          <p:cNvPr id="65" name="Google Shape;22;p1">
            <a:extLst>
              <a:ext uri="{FF2B5EF4-FFF2-40B4-BE49-F238E27FC236}">
                <a16:creationId xmlns:a16="http://schemas.microsoft.com/office/drawing/2014/main" id="{8E6A6B4B-3361-43A8-AA17-C2F1A8E92CF1}"/>
              </a:ext>
            </a:extLst>
          </p:cNvPr>
          <p:cNvSpPr/>
          <p:nvPr/>
        </p:nvSpPr>
        <p:spPr>
          <a:xfrm>
            <a:off x="4306603" y="2732441"/>
            <a:ext cx="1506987" cy="63816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CA" sz="1200"/>
              <a:t>Reduce fixed costs 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A4AFEE-6BC4-4336-A72D-1BD70E1C99FB}"/>
              </a:ext>
            </a:extLst>
          </p:cNvPr>
          <p:cNvCxnSpPr>
            <a:endCxn id="65" idx="1"/>
          </p:cNvCxnSpPr>
          <p:nvPr/>
        </p:nvCxnSpPr>
        <p:spPr>
          <a:xfrm rot="16200000" flipH="1">
            <a:off x="3811547" y="2556469"/>
            <a:ext cx="877762" cy="11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34;p1">
            <a:extLst>
              <a:ext uri="{FF2B5EF4-FFF2-40B4-BE49-F238E27FC236}">
                <a16:creationId xmlns:a16="http://schemas.microsoft.com/office/drawing/2014/main" id="{507E1495-8D41-48A3-9509-D50E83ADF7CC}"/>
              </a:ext>
            </a:extLst>
          </p:cNvPr>
          <p:cNvSpPr/>
          <p:nvPr/>
        </p:nvSpPr>
        <p:spPr>
          <a:xfrm>
            <a:off x="6151862" y="1366005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 dirty="0"/>
              <a:t> Reduce Maintenance Cost (Variable)</a:t>
            </a:r>
            <a:endParaRPr sz="1200" dirty="0"/>
          </a:p>
        </p:txBody>
      </p:sp>
      <p:sp>
        <p:nvSpPr>
          <p:cNvPr id="68" name="Google Shape;34;p1">
            <a:extLst>
              <a:ext uri="{FF2B5EF4-FFF2-40B4-BE49-F238E27FC236}">
                <a16:creationId xmlns:a16="http://schemas.microsoft.com/office/drawing/2014/main" id="{58187A8B-62B3-4F47-B5FC-31171A58A3EE}"/>
              </a:ext>
            </a:extLst>
          </p:cNvPr>
          <p:cNvSpPr/>
          <p:nvPr/>
        </p:nvSpPr>
        <p:spPr>
          <a:xfrm>
            <a:off x="6151861" y="1936944"/>
            <a:ext cx="2389991" cy="46738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 dirty="0"/>
              <a:t> Reduce Raw material cost</a:t>
            </a:r>
            <a:endParaRPr sz="12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020CDE-68BE-4688-BDD1-B5F92B83170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813589" y="1961747"/>
            <a:ext cx="338272" cy="208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4C979A9-7A6A-48EF-97EC-7A021208F319}"/>
              </a:ext>
            </a:extLst>
          </p:cNvPr>
          <p:cNvCxnSpPr>
            <a:stCxn id="22" idx="3"/>
            <a:endCxn id="67" idx="1"/>
          </p:cNvCxnSpPr>
          <p:nvPr/>
        </p:nvCxnSpPr>
        <p:spPr>
          <a:xfrm flipV="1">
            <a:off x="5816268" y="1561505"/>
            <a:ext cx="335594" cy="29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32;p1">
            <a:extLst>
              <a:ext uri="{FF2B5EF4-FFF2-40B4-BE49-F238E27FC236}">
                <a16:creationId xmlns:a16="http://schemas.microsoft.com/office/drawing/2014/main" id="{EA0FBEBD-3C92-44FE-9DAB-CD398D9224A7}"/>
              </a:ext>
            </a:extLst>
          </p:cNvPr>
          <p:cNvSpPr/>
          <p:nvPr/>
        </p:nvSpPr>
        <p:spPr>
          <a:xfrm>
            <a:off x="6088662" y="3317368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CA" sz="1200" dirty="0"/>
              <a:t> Reduce Labour Costs </a:t>
            </a:r>
          </a:p>
        </p:txBody>
      </p:sp>
      <p:sp>
        <p:nvSpPr>
          <p:cNvPr id="61" name="Google Shape;32;p1">
            <a:extLst>
              <a:ext uri="{FF2B5EF4-FFF2-40B4-BE49-F238E27FC236}">
                <a16:creationId xmlns:a16="http://schemas.microsoft.com/office/drawing/2014/main" id="{C9E4B122-ACE2-48DD-98BB-74D92F7586B4}"/>
              </a:ext>
            </a:extLst>
          </p:cNvPr>
          <p:cNvSpPr/>
          <p:nvPr/>
        </p:nvSpPr>
        <p:spPr>
          <a:xfrm>
            <a:off x="6092586" y="2691930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CA" sz="1200" dirty="0"/>
              <a:t> increase unit selling price 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5E6509-5870-48A9-BDF9-2D4E25CF63DC}"/>
              </a:ext>
            </a:extLst>
          </p:cNvPr>
          <p:cNvCxnSpPr>
            <a:cxnSpLocks/>
          </p:cNvCxnSpPr>
          <p:nvPr/>
        </p:nvCxnSpPr>
        <p:spPr>
          <a:xfrm>
            <a:off x="5752860" y="3242598"/>
            <a:ext cx="338272" cy="208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EABF14-18AE-49D0-BDA8-6F2D059E2064}"/>
              </a:ext>
            </a:extLst>
          </p:cNvPr>
          <p:cNvCxnSpPr/>
          <p:nvPr/>
        </p:nvCxnSpPr>
        <p:spPr>
          <a:xfrm flipV="1">
            <a:off x="5755539" y="2842356"/>
            <a:ext cx="335594" cy="29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32;p1">
            <a:extLst>
              <a:ext uri="{FF2B5EF4-FFF2-40B4-BE49-F238E27FC236}">
                <a16:creationId xmlns:a16="http://schemas.microsoft.com/office/drawing/2014/main" id="{A1CA28DC-F4E0-4A4E-8EE8-1B66E4A0F07E}"/>
              </a:ext>
            </a:extLst>
          </p:cNvPr>
          <p:cNvSpPr/>
          <p:nvPr/>
        </p:nvSpPr>
        <p:spPr>
          <a:xfrm>
            <a:off x="6122395" y="3781762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/>
            <a:r>
              <a:rPr lang="en-CA" sz="1200" dirty="0"/>
              <a:t>  Reduce Maintenance Cost (Fixed)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19240DE-3051-467D-8617-46C65962EA62}"/>
              </a:ext>
            </a:extLst>
          </p:cNvPr>
          <p:cNvCxnSpPr>
            <a:endCxn id="38" idx="1"/>
          </p:cNvCxnSpPr>
          <p:nvPr/>
        </p:nvCxnSpPr>
        <p:spPr>
          <a:xfrm rot="16200000" flipH="1">
            <a:off x="5582653" y="3437519"/>
            <a:ext cx="595889" cy="483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10016" y="1209087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9879" y="2839079"/>
            <a:ext cx="1438401" cy="167951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How can </a:t>
            </a:r>
            <a:r>
              <a:rPr lang="en-CA" sz="1200" err="1"/>
              <a:t>monalco</a:t>
            </a:r>
            <a:r>
              <a:rPr lang="en-CA" sz="1200"/>
              <a:t> </a:t>
            </a:r>
            <a:r>
              <a:rPr lang="en-CA" sz="1200" err="1"/>
              <a:t>minning</a:t>
            </a:r>
            <a:r>
              <a:rPr lang="en-CA" sz="1200"/>
              <a:t> improve their Business profitability?</a:t>
            </a:r>
            <a:endParaRPr sz="1200"/>
          </a:p>
        </p:txBody>
      </p:sp>
      <p:sp>
        <p:nvSpPr>
          <p:cNvPr id="22" name="Google Shape;22;p1"/>
          <p:cNvSpPr/>
          <p:nvPr/>
        </p:nvSpPr>
        <p:spPr>
          <a:xfrm>
            <a:off x="4309281" y="1535595"/>
            <a:ext cx="1506987" cy="63816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Reduce Ore crusher maintenance cost </a:t>
            </a:r>
            <a:endParaRPr sz="1200"/>
          </a:p>
        </p:txBody>
      </p:sp>
      <p:sp>
        <p:nvSpPr>
          <p:cNvPr id="23" name="Google Shape;23;p1"/>
          <p:cNvSpPr/>
          <p:nvPr/>
        </p:nvSpPr>
        <p:spPr>
          <a:xfrm>
            <a:off x="1627255" y="2013066"/>
            <a:ext cx="2462529" cy="33577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CA" sz="1200"/>
              <a:t>Reduce Maintenance cost </a:t>
            </a:r>
            <a:endParaRPr sz="1200"/>
          </a:p>
        </p:txBody>
      </p:sp>
      <p:sp>
        <p:nvSpPr>
          <p:cNvPr id="24" name="Google Shape;24;p1"/>
          <p:cNvSpPr/>
          <p:nvPr/>
        </p:nvSpPr>
        <p:spPr>
          <a:xfrm>
            <a:off x="1619372" y="4502431"/>
            <a:ext cx="2462528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Reduce other operational costs</a:t>
            </a:r>
            <a:endParaRPr sz="1200"/>
          </a:p>
        </p:txBody>
      </p:sp>
      <p:sp>
        <p:nvSpPr>
          <p:cNvPr id="25" name="Google Shape;25;p1"/>
          <p:cNvSpPr/>
          <p:nvPr/>
        </p:nvSpPr>
        <p:spPr>
          <a:xfrm>
            <a:off x="5816268" y="880899"/>
            <a:ext cx="246244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2" y="5262813"/>
            <a:ext cx="2462441" cy="66524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/>
              <a:t>Not reducing ore crusher Maintenance cost in one year</a:t>
            </a:r>
            <a:endParaRPr sz="1200"/>
          </a:p>
        </p:txBody>
      </p:sp>
      <p:sp>
        <p:nvSpPr>
          <p:cNvPr id="32" name="Google Shape;32;p1"/>
          <p:cNvSpPr/>
          <p:nvPr/>
        </p:nvSpPr>
        <p:spPr>
          <a:xfrm>
            <a:off x="6287749" y="5297393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Not approved by stakeholder</a:t>
            </a:r>
            <a:endParaRPr sz="1200"/>
          </a:p>
        </p:txBody>
      </p:sp>
      <p:sp>
        <p:nvSpPr>
          <p:cNvPr id="34" name="Google Shape;34;p1"/>
          <p:cNvSpPr/>
          <p:nvPr/>
        </p:nvSpPr>
        <p:spPr>
          <a:xfrm>
            <a:off x="6287749" y="5836030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/>
              <a:t>Moved to next year. Currently not in scope</a:t>
            </a:r>
            <a:endParaRPr sz="120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408190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AU" sz="1900" dirty="0"/>
              <a:t>Issue Tree – Monalco Mining case study 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6BEDA1F-1186-4CC0-83DE-7B18E8EC8824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081813" y="5492893"/>
            <a:ext cx="2205936" cy="219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7252BCF-3237-4B02-8755-115C48EA573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081813" y="5699273"/>
            <a:ext cx="2205936" cy="33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27B3C2F-AA0A-41BF-838F-06DAE6EDCEF5}"/>
              </a:ext>
            </a:extLst>
          </p:cNvPr>
          <p:cNvCxnSpPr>
            <a:cxnSpLocks/>
          </p:cNvCxnSpPr>
          <p:nvPr/>
        </p:nvCxnSpPr>
        <p:spPr>
          <a:xfrm flipV="1">
            <a:off x="3959134" y="4503036"/>
            <a:ext cx="2205936" cy="219164"/>
          </a:xfrm>
          <a:prstGeom prst="bentConnector3">
            <a:avLst>
              <a:gd name="adj1" fmla="val 48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A2F07BE-49C3-432E-8000-D7E060581796}"/>
              </a:ext>
            </a:extLst>
          </p:cNvPr>
          <p:cNvCxnSpPr>
            <a:cxnSpLocks/>
          </p:cNvCxnSpPr>
          <p:nvPr/>
        </p:nvCxnSpPr>
        <p:spPr>
          <a:xfrm>
            <a:off x="3959030" y="4722200"/>
            <a:ext cx="2205936" cy="33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32;p1">
            <a:extLst>
              <a:ext uri="{FF2B5EF4-FFF2-40B4-BE49-F238E27FC236}">
                <a16:creationId xmlns:a16="http://schemas.microsoft.com/office/drawing/2014/main" id="{A1CA28DC-F4E0-4A4E-8EE8-1B66E4A0F07E}"/>
              </a:ext>
            </a:extLst>
          </p:cNvPr>
          <p:cNvSpPr/>
          <p:nvPr/>
        </p:nvSpPr>
        <p:spPr>
          <a:xfrm>
            <a:off x="6164862" y="4323096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Not approved by stakeholder</a:t>
            </a:r>
            <a:endParaRPr sz="1200"/>
          </a:p>
        </p:txBody>
      </p:sp>
      <p:sp>
        <p:nvSpPr>
          <p:cNvPr id="54" name="Google Shape;34;p1">
            <a:extLst>
              <a:ext uri="{FF2B5EF4-FFF2-40B4-BE49-F238E27FC236}">
                <a16:creationId xmlns:a16="http://schemas.microsoft.com/office/drawing/2014/main" id="{EEC3D23A-59EA-4681-A9D2-312FF34FAE6C}"/>
              </a:ext>
            </a:extLst>
          </p:cNvPr>
          <p:cNvSpPr/>
          <p:nvPr/>
        </p:nvSpPr>
        <p:spPr>
          <a:xfrm>
            <a:off x="6195329" y="4797535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/>
              <a:t> Currently not in scope</a:t>
            </a:r>
            <a:endParaRPr sz="1200"/>
          </a:p>
        </p:txBody>
      </p:sp>
      <p:sp>
        <p:nvSpPr>
          <p:cNvPr id="65" name="Google Shape;22;p1">
            <a:extLst>
              <a:ext uri="{FF2B5EF4-FFF2-40B4-BE49-F238E27FC236}">
                <a16:creationId xmlns:a16="http://schemas.microsoft.com/office/drawing/2014/main" id="{8E6A6B4B-3361-43A8-AA17-C2F1A8E92CF1}"/>
              </a:ext>
            </a:extLst>
          </p:cNvPr>
          <p:cNvSpPr/>
          <p:nvPr/>
        </p:nvSpPr>
        <p:spPr>
          <a:xfrm>
            <a:off x="4306603" y="2732441"/>
            <a:ext cx="1506987" cy="63816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Reduce other maintenance cost </a:t>
            </a:r>
            <a:endParaRPr sz="1200"/>
          </a:p>
        </p:txBody>
      </p:sp>
      <p:sp>
        <p:nvSpPr>
          <p:cNvPr id="66" name="Google Shape;34;p1">
            <a:extLst>
              <a:ext uri="{FF2B5EF4-FFF2-40B4-BE49-F238E27FC236}">
                <a16:creationId xmlns:a16="http://schemas.microsoft.com/office/drawing/2014/main" id="{2AAFDE5A-3B19-451B-B507-CA73C3FDBF56}"/>
              </a:ext>
            </a:extLst>
          </p:cNvPr>
          <p:cNvSpPr/>
          <p:nvPr/>
        </p:nvSpPr>
        <p:spPr>
          <a:xfrm>
            <a:off x="6164861" y="2883636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/>
              <a:t> Currently not in scope</a:t>
            </a:r>
            <a:endParaRPr sz="12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A4AFEE-6BC4-4336-A72D-1BD70E1C99FB}"/>
              </a:ext>
            </a:extLst>
          </p:cNvPr>
          <p:cNvCxnSpPr>
            <a:endCxn id="65" idx="1"/>
          </p:cNvCxnSpPr>
          <p:nvPr/>
        </p:nvCxnSpPr>
        <p:spPr>
          <a:xfrm rot="16200000" flipH="1">
            <a:off x="3811547" y="2556469"/>
            <a:ext cx="877762" cy="11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F1693B-C63C-46BC-BB5D-96A417CDD981}"/>
              </a:ext>
            </a:extLst>
          </p:cNvPr>
          <p:cNvCxnSpPr>
            <a:endCxn id="66" idx="1"/>
          </p:cNvCxnSpPr>
          <p:nvPr/>
        </p:nvCxnSpPr>
        <p:spPr>
          <a:xfrm>
            <a:off x="5813590" y="3079135"/>
            <a:ext cx="351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34;p1">
            <a:extLst>
              <a:ext uri="{FF2B5EF4-FFF2-40B4-BE49-F238E27FC236}">
                <a16:creationId xmlns:a16="http://schemas.microsoft.com/office/drawing/2014/main" id="{507E1495-8D41-48A3-9509-D50E83ADF7CC}"/>
              </a:ext>
            </a:extLst>
          </p:cNvPr>
          <p:cNvSpPr/>
          <p:nvPr/>
        </p:nvSpPr>
        <p:spPr>
          <a:xfrm>
            <a:off x="6151862" y="1366005"/>
            <a:ext cx="238999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/>
              <a:t> Reduce frequency of ore crusher maintenance</a:t>
            </a:r>
            <a:endParaRPr sz="1200"/>
          </a:p>
        </p:txBody>
      </p:sp>
      <p:sp>
        <p:nvSpPr>
          <p:cNvPr id="68" name="Google Shape;34;p1">
            <a:extLst>
              <a:ext uri="{FF2B5EF4-FFF2-40B4-BE49-F238E27FC236}">
                <a16:creationId xmlns:a16="http://schemas.microsoft.com/office/drawing/2014/main" id="{58187A8B-62B3-4F47-B5FC-31171A58A3EE}"/>
              </a:ext>
            </a:extLst>
          </p:cNvPr>
          <p:cNvSpPr/>
          <p:nvPr/>
        </p:nvSpPr>
        <p:spPr>
          <a:xfrm>
            <a:off x="6151861" y="1936944"/>
            <a:ext cx="2389991" cy="7458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200"/>
              <a:t> Reduce the number of work orders by finding possible ways to reducing wear and tear</a:t>
            </a:r>
            <a:endParaRPr sz="120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020CDE-68BE-4688-BDD1-B5F92B831702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5808663" y="1966673"/>
            <a:ext cx="348124" cy="338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4C979A9-7A6A-48EF-97EC-7A021208F319}"/>
              </a:ext>
            </a:extLst>
          </p:cNvPr>
          <p:cNvCxnSpPr>
            <a:stCxn id="22" idx="3"/>
            <a:endCxn id="67" idx="1"/>
          </p:cNvCxnSpPr>
          <p:nvPr/>
        </p:nvCxnSpPr>
        <p:spPr>
          <a:xfrm flipV="1">
            <a:off x="5816268" y="1561505"/>
            <a:ext cx="335594" cy="29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4658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C2514F59970428D903ABF80CC86D0" ma:contentTypeVersion="2" ma:contentTypeDescription="Create a new document." ma:contentTypeScope="" ma:versionID="8c387ee250fe0225a908787a75e234a5">
  <xsd:schema xmlns:xsd="http://www.w3.org/2001/XMLSchema" xmlns:xs="http://www.w3.org/2001/XMLSchema" xmlns:p="http://schemas.microsoft.com/office/2006/metadata/properties" xmlns:ns3="a8f60514-b1df-45fa-a3d7-513ee06cef13" targetNamespace="http://schemas.microsoft.com/office/2006/metadata/properties" ma:root="true" ma:fieldsID="00032349dee709a3f19d0c5b30a829c0" ns3:_="">
    <xsd:import namespace="a8f60514-b1df-45fa-a3d7-513ee06cef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60514-b1df-45fa-a3d7-513ee06cef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95D89C-3C2A-40F5-9F61-B749403D192A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a8f60514-b1df-45fa-a3d7-513ee06cef1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9A2BB3B-9401-4FD3-87C7-EA2D44B23E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5E8193-1525-49D0-BE4A-ABAFC4165E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60514-b1df-45fa-a3d7-513ee06cef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Office PowerPoint</Application>
  <PresentationFormat>On-screen Show (4:3)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Quattrocento Sans</vt:lpstr>
      <vt:lpstr>Arial</vt:lpstr>
      <vt:lpstr>Calibri</vt:lpstr>
      <vt:lpstr>Synergy_CF_YNR002</vt:lpstr>
      <vt:lpstr>Issue Tree – Monalco Mining case study  Revised </vt:lpstr>
      <vt:lpstr>Issue Tree – Monalco Mining case study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Vidya Janakiraman</cp:lastModifiedBy>
  <cp:revision>1</cp:revision>
  <dcterms:created xsi:type="dcterms:W3CDTF">2019-05-15T15:57:18Z</dcterms:created>
  <dcterms:modified xsi:type="dcterms:W3CDTF">2020-03-16T16:56:54Z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0x01010049CC2514F59970428D903ABF80CC86D0</vt:lpwstr>
  </property>
</Properties>
</file>