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naheim"/>
      <p:regular r:id="rId20"/>
    </p:embeddedFont>
    <p:embeddedFont>
      <p:font typeface="PT Serif"/>
      <p:regular r:id="rId21"/>
      <p:bold r:id="rId22"/>
      <p:italic r:id="rId23"/>
      <p:boldItalic r:id="rId24"/>
    </p:embeddedFont>
    <p:embeddedFont>
      <p:font typeface="Barlow Condensed ExtraBold"/>
      <p:bold r:id="rId25"/>
      <p:boldItalic r:id="rId26"/>
    </p:embeddedFont>
    <p:embeddedFont>
      <p:font typeface="Overpass Mon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pgHlgOSPNz67omTrcKYQ7Fs5P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PTSerif-bold.fntdata"/><Relationship Id="rId21" Type="http://schemas.openxmlformats.org/officeDocument/2006/relationships/font" Target="fonts/PTSerif-regular.fntdata"/><Relationship Id="rId24" Type="http://schemas.openxmlformats.org/officeDocument/2006/relationships/font" Target="fonts/PTSerif-boldItalic.fntdata"/><Relationship Id="rId23" Type="http://schemas.openxmlformats.org/officeDocument/2006/relationships/font" Target="fonts/PTSerif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ExtraBold-boldItalic.fntdata"/><Relationship Id="rId25" Type="http://schemas.openxmlformats.org/officeDocument/2006/relationships/font" Target="fonts/BarlowCondensedExtraBold-bold.fntdata"/><Relationship Id="rId28" Type="http://schemas.openxmlformats.org/officeDocument/2006/relationships/font" Target="fonts/OverpassMono-bold.fntdata"/><Relationship Id="rId27" Type="http://schemas.openxmlformats.org/officeDocument/2006/relationships/font" Target="fonts/Overpass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3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3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3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" name="Google Shape;54;p14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57" name="Google Shape;57;p15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5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82" name="Google Shape;82;p15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8" name="Google Shape;88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10" name="Google Shape;110;p18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-IN"/>
              <a:t>Connect  </a:t>
            </a:r>
            <a:r>
              <a:rPr lang="en-IN" sz="2000"/>
              <a:t>Team Byte Panache</a:t>
            </a:r>
            <a:endParaRPr sz="2000"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IN" sz="2100">
                <a:solidFill>
                  <a:schemeClr val="dk2"/>
                </a:solidFill>
              </a:rPr>
              <a:t>Track Health at Anytime at Any Moment</a:t>
            </a:r>
            <a:endParaRPr/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050" y="779585"/>
            <a:ext cx="769983" cy="77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TECH STACK</a:t>
            </a:r>
            <a:endParaRPr/>
          </a:p>
        </p:txBody>
      </p:sp>
      <p:sp>
        <p:nvSpPr>
          <p:cNvPr id="310" name="Google Shape;310;p10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0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/>
              <a:t>JavaScript</a:t>
            </a:r>
            <a:endParaRPr/>
          </a:p>
        </p:txBody>
      </p:sp>
      <p:sp>
        <p:nvSpPr>
          <p:cNvPr id="312" name="Google Shape;312;p10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0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/>
              <a:t>HTML</a:t>
            </a:r>
            <a:endParaRPr/>
          </a:p>
        </p:txBody>
      </p:sp>
      <p:sp>
        <p:nvSpPr>
          <p:cNvPr id="314" name="Google Shape;314;p10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0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/>
              <a:t>CSS</a:t>
            </a:r>
            <a:endParaRPr/>
          </a:p>
        </p:txBody>
      </p:sp>
      <p:sp>
        <p:nvSpPr>
          <p:cNvPr id="316" name="Google Shape;316;p10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0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/>
              <a:t>PostgreSQL</a:t>
            </a:r>
            <a:endParaRPr/>
          </a:p>
        </p:txBody>
      </p:sp>
      <p:sp>
        <p:nvSpPr>
          <p:cNvPr id="318" name="Google Shape;318;p10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0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/>
              <a:t>BootStrap</a:t>
            </a:r>
            <a:endParaRPr/>
          </a:p>
        </p:txBody>
      </p:sp>
      <p:sp>
        <p:nvSpPr>
          <p:cNvPr id="320" name="Google Shape;320;p10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0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 sz="1800"/>
              <a:t>Python/Flask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TEAM BYTE PANACHE</a:t>
            </a:r>
            <a:endParaRPr/>
          </a:p>
        </p:txBody>
      </p:sp>
      <p:sp>
        <p:nvSpPr>
          <p:cNvPr id="327" name="Google Shape;327;p1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609499" y="1973025"/>
            <a:ext cx="4061738" cy="2357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IN" sz="14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Like in most facets of life in modern India, getting quality, clean, up-to-date data is difficult in the health sector. Data is incomplete (in many cases it excludes the private sector) and many a time, it’s duplicated. When this insufficient</a:t>
            </a:r>
            <a:r>
              <a:rPr lang="en-IN" sz="14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 and irrelevant data is provided to doctor during the treatment it can lead to severe complications and in some cases even death.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609498" y="1973024"/>
            <a:ext cx="3841999" cy="24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i="0" lang="en-I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have designed a solution which will ease healthcare experience. We have created a centralized database connecting patients, doctors and pathology. It generates a new patient id for each new patient and using this id, </a:t>
            </a:r>
            <a:r>
              <a:rPr lang="en-I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patients, </a:t>
            </a:r>
            <a:r>
              <a:rPr b="0" i="0" lang="en-I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doctors and medical professionals can easily access patient's medical history in a effective manner.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4" name="Google Shape;154;p3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OUR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idx="6" type="title"/>
          </p:nvPr>
        </p:nvSpPr>
        <p:spPr>
          <a:xfrm>
            <a:off x="1276969" y="313705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FEATURES</a:t>
            </a:r>
            <a:endParaRPr/>
          </a:p>
        </p:txBody>
      </p:sp>
      <p:sp>
        <p:nvSpPr>
          <p:cNvPr id="161" name="Google Shape;161;p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00"/>
              <a:t>Doctors can view patients medical history at one click during emergencies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idx="2" type="ctrTitle"/>
          </p:nvPr>
        </p:nvSpPr>
        <p:spPr>
          <a:xfrm flipH="1">
            <a:off x="1036178" y="1473788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400"/>
              <a:t>Track your Health</a:t>
            </a:r>
            <a:endParaRPr/>
          </a:p>
        </p:txBody>
      </p:sp>
      <p:sp>
        <p:nvSpPr>
          <p:cNvPr id="163" name="Google Shape;163;p4"/>
          <p:cNvSpPr txBox="1"/>
          <p:nvPr>
            <p:ph idx="3" type="subTitle"/>
          </p:nvPr>
        </p:nvSpPr>
        <p:spPr>
          <a:xfrm flipH="1">
            <a:off x="1037000" y="1949915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50"/>
              <a:t>Patient can track his Health easily by viewing automatically generated interactive graphs</a:t>
            </a:r>
            <a:endParaRPr sz="1050"/>
          </a:p>
        </p:txBody>
      </p:sp>
      <p:sp>
        <p:nvSpPr>
          <p:cNvPr id="164" name="Google Shape;164;p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100"/>
              <a:t>Scanning the card will give direct access to patient history 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65" name="Google Shape;165;p4"/>
          <p:cNvGrpSpPr/>
          <p:nvPr/>
        </p:nvGrpSpPr>
        <p:grpSpPr>
          <a:xfrm>
            <a:off x="3850817" y="2591827"/>
            <a:ext cx="1440305" cy="2572928"/>
            <a:chOff x="3851848" y="2570562"/>
            <a:chExt cx="1440305" cy="2572928"/>
          </a:xfrm>
        </p:grpSpPr>
        <p:sp>
          <p:nvSpPr>
            <p:cNvPr id="166" name="Google Shape;166;p4"/>
            <p:cNvSpPr/>
            <p:nvPr/>
          </p:nvSpPr>
          <p:spPr>
            <a:xfrm>
              <a:off x="3851848" y="4010317"/>
              <a:ext cx="1440305" cy="719800"/>
            </a:xfrm>
            <a:custGeom>
              <a:rect b="b" l="l" r="r" t="t"/>
              <a:pathLst>
                <a:path extrusionOk="0" h="22492" w="45006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213029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851848" y="2570562"/>
              <a:ext cx="1440305" cy="1439920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1349402" y="2591827"/>
            <a:ext cx="1798893" cy="2572928"/>
            <a:chOff x="1349436" y="2570562"/>
            <a:chExt cx="1798893" cy="2572928"/>
          </a:xfrm>
        </p:grpSpPr>
        <p:sp>
          <p:nvSpPr>
            <p:cNvPr id="170" name="Google Shape;170;p4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349436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428436" y="4730018"/>
              <a:ext cx="719800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349436" y="2570562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4"/>
          <p:cNvGrpSpPr/>
          <p:nvPr/>
        </p:nvGrpSpPr>
        <p:grpSpPr>
          <a:xfrm>
            <a:off x="5995705" y="2591662"/>
            <a:ext cx="1798893" cy="2573093"/>
            <a:chOff x="5995705" y="2570397"/>
            <a:chExt cx="1798893" cy="2573093"/>
          </a:xfrm>
        </p:grpSpPr>
        <p:sp>
          <p:nvSpPr>
            <p:cNvPr id="175" name="Google Shape;175;p4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995705" y="4010317"/>
              <a:ext cx="1798893" cy="719800"/>
            </a:xfrm>
            <a:custGeom>
              <a:rect b="b" l="l" r="r" t="t"/>
              <a:pathLst>
                <a:path extrusionOk="0" h="22492" w="56211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6354612" y="2570397"/>
              <a:ext cx="1439952" cy="1439920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995705" y="4730018"/>
              <a:ext cx="720184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4"/>
          <p:cNvSpPr txBox="1"/>
          <p:nvPr>
            <p:ph idx="7" type="ctrTitle"/>
          </p:nvPr>
        </p:nvSpPr>
        <p:spPr>
          <a:xfrm flipH="1">
            <a:off x="3539070" y="14680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600"/>
              <a:t>Medical card</a:t>
            </a:r>
            <a:endParaRPr sz="1600"/>
          </a:p>
        </p:txBody>
      </p:sp>
      <p:sp>
        <p:nvSpPr>
          <p:cNvPr id="180" name="Google Shape;180;p4"/>
          <p:cNvSpPr txBox="1"/>
          <p:nvPr>
            <p:ph idx="8" type="ctrTitle"/>
          </p:nvPr>
        </p:nvSpPr>
        <p:spPr>
          <a:xfrm flipH="1">
            <a:off x="6040625" y="1466202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400"/>
              <a:t>Help in Emergency</a:t>
            </a:r>
            <a:endParaRPr sz="1400"/>
          </a:p>
        </p:txBody>
      </p:sp>
      <p:sp>
        <p:nvSpPr>
          <p:cNvPr descr="..." id="181" name="Google Shape;181;p4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050" y="2591662"/>
            <a:ext cx="1986988" cy="13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1076" y="2956827"/>
            <a:ext cx="1290063" cy="74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3529" y="2795713"/>
            <a:ext cx="1260591" cy="90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609498" y="1973025"/>
            <a:ext cx="3747033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Card to track Patient's data</a:t>
            </a:r>
            <a:r>
              <a:rPr b="0" i="0"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Card is a very effective way to directly scan the QR code on the card and access the patient’s medical history during emergency.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0" name="Google Shape;190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solidFill>
                  <a:schemeClr val="dk2"/>
                </a:solidFill>
              </a:rPr>
              <a:t>MEDICAL CARD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4419600" y="2419350"/>
            <a:ext cx="2363972" cy="2363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469" y="462379"/>
            <a:ext cx="3442132" cy="202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469" y="2723194"/>
            <a:ext cx="3442131" cy="202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ROLES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flipH="1">
            <a:off x="1187626" y="34983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 flipH="1">
            <a:off x="1082114" y="2126750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 flipH="1">
            <a:off x="6370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 flipH="1" rot="-5400000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Doctor</a:t>
            </a:r>
            <a:endParaRPr/>
          </a:p>
        </p:txBody>
      </p:sp>
      <p:sp>
        <p:nvSpPr>
          <p:cNvPr id="207" name="Google Shape;207;p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Pathalogy        </a:t>
            </a:r>
            <a:endParaRPr/>
          </a:p>
        </p:txBody>
      </p:sp>
      <p:sp>
        <p:nvSpPr>
          <p:cNvPr id="208" name="Google Shape;208;p6"/>
          <p:cNvSpPr txBox="1"/>
          <p:nvPr>
            <p:ph idx="1" type="subTitle"/>
          </p:nvPr>
        </p:nvSpPr>
        <p:spPr>
          <a:xfrm flipH="1">
            <a:off x="4734529" y="2177623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Adds Lab Results of a patient.</a:t>
            </a:r>
            <a:endParaRPr/>
          </a:p>
        </p:txBody>
      </p:sp>
      <p:sp>
        <p:nvSpPr>
          <p:cNvPr id="209" name="Google Shape;209;p6"/>
          <p:cNvSpPr txBox="1"/>
          <p:nvPr>
            <p:ph idx="3" type="ctrTitle"/>
          </p:nvPr>
        </p:nvSpPr>
        <p:spPr>
          <a:xfrm flipH="1">
            <a:off x="2265901" y="31794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Patient</a:t>
            </a:r>
            <a:endParaRPr/>
          </a:p>
        </p:txBody>
      </p:sp>
      <p:sp>
        <p:nvSpPr>
          <p:cNvPr id="210" name="Google Shape;210;p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Can easily track his/her own Health</a:t>
            </a:r>
            <a:endParaRPr/>
          </a:p>
        </p:txBody>
      </p:sp>
      <p:sp>
        <p:nvSpPr>
          <p:cNvPr id="211" name="Google Shape;211;p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2" name="Google Shape;212;p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 flipH="1" rot="10800000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 flipH="1">
            <a:off x="728536" y="32015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 flipH="1">
            <a:off x="514308" y="34983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 flipH="1">
            <a:off x="877356" y="37960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 flipH="1">
            <a:off x="514360" y="1829925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 flipH="1">
            <a:off x="783204" y="2127175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/>
              <a:t>Can access patient’s past history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1489597" y="3357804"/>
            <a:ext cx="461206" cy="460842"/>
          </a:xfrm>
          <a:custGeom>
            <a:rect b="b" l="l" r="r" t="t"/>
            <a:pathLst>
              <a:path extrusionOk="0" h="15193" w="15205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6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225" name="Google Shape;225;p6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6"/>
          <p:cNvSpPr/>
          <p:nvPr/>
        </p:nvSpPr>
        <p:spPr>
          <a:xfrm>
            <a:off x="1518292" y="1986386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6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232" name="Google Shape;232;p6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/>
          <p:nvPr/>
        </p:nvSpPr>
        <p:spPr>
          <a:xfrm>
            <a:off x="-200" y="2542874"/>
            <a:ext cx="9144000" cy="671412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6334054" y="2542874"/>
            <a:ext cx="1762144" cy="671412"/>
          </a:xfrm>
          <a:custGeom>
            <a:rect b="b" l="l" r="r" t="t"/>
            <a:pathLst>
              <a:path extrusionOk="0" h="20980" w="55067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4571903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2809719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1047567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-200" y="2699869"/>
            <a:ext cx="9144000" cy="357436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 txBox="1"/>
          <p:nvPr/>
        </p:nvSpPr>
        <p:spPr>
          <a:xfrm flipH="1">
            <a:off x="4420659" y="3513291"/>
            <a:ext cx="2199880" cy="508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Appointment Details</a:t>
            </a:r>
            <a:endParaRPr b="1" i="0" sz="14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47" name="Google Shape;247;p7"/>
          <p:cNvSpPr txBox="1"/>
          <p:nvPr/>
        </p:nvSpPr>
        <p:spPr>
          <a:xfrm flipH="1">
            <a:off x="4420659" y="3949401"/>
            <a:ext cx="2320419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Add the outcome of the appointment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8" name="Google Shape;248;p7"/>
          <p:cNvSpPr txBox="1"/>
          <p:nvPr/>
        </p:nvSpPr>
        <p:spPr>
          <a:xfrm flipH="1">
            <a:off x="2755180" y="2002424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Track Patient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49" name="Google Shape;249;p7"/>
          <p:cNvSpPr txBox="1"/>
          <p:nvPr/>
        </p:nvSpPr>
        <p:spPr>
          <a:xfrm flipH="1">
            <a:off x="2640292" y="1475724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Patients Previous Medical History with Interactive Graphs</a:t>
            </a:r>
            <a:endParaRPr b="0" i="0" sz="12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0" name="Google Shape;250;p7"/>
          <p:cNvSpPr txBox="1"/>
          <p:nvPr/>
        </p:nvSpPr>
        <p:spPr>
          <a:xfrm flipH="1">
            <a:off x="927353" y="3544976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Patient Number/Patient Card</a:t>
            </a:r>
            <a:endParaRPr b="1" i="0" sz="12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51" name="Google Shape;251;p7"/>
          <p:cNvSpPr txBox="1"/>
          <p:nvPr/>
        </p:nvSpPr>
        <p:spPr>
          <a:xfrm flipH="1">
            <a:off x="873383" y="3949401"/>
            <a:ext cx="242271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Enters the Patient number or scans the QR code on the card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2" name="Google Shape;252;p7"/>
          <p:cNvSpPr txBox="1"/>
          <p:nvPr/>
        </p:nvSpPr>
        <p:spPr>
          <a:xfrm flipH="1">
            <a:off x="6165305" y="198452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Next Appointment </a:t>
            </a:r>
            <a:endParaRPr b="1" i="0" sz="14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53" name="Google Shape;253;p7"/>
          <p:cNvSpPr txBox="1"/>
          <p:nvPr/>
        </p:nvSpPr>
        <p:spPr>
          <a:xfrm flipH="1">
            <a:off x="6155921" y="1456798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Can check his Next Appointment Date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1277800" y="31279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USER FLOW OF DOCTOR</a:t>
            </a:r>
            <a:endParaRPr/>
          </a:p>
        </p:txBody>
      </p:sp>
      <p:sp>
        <p:nvSpPr>
          <p:cNvPr id="255" name="Google Shape;255;p7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1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56" name="Google Shape;256;p7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2</a:t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57" name="Google Shape;257;p7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3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58" name="Google Shape;258;p7"/>
          <p:cNvSpPr txBox="1"/>
          <p:nvPr/>
        </p:nvSpPr>
        <p:spPr>
          <a:xfrm flipH="1">
            <a:off x="643297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4</a:t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259" name="Google Shape;259;p7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60" name="Google Shape;260;p7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61" name="Google Shape;261;p7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62" name="Google Shape;262;p7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/>
          <p:nvPr/>
        </p:nvSpPr>
        <p:spPr>
          <a:xfrm>
            <a:off x="-200" y="2542874"/>
            <a:ext cx="9144000" cy="671412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6334054" y="2542874"/>
            <a:ext cx="1762144" cy="671412"/>
          </a:xfrm>
          <a:custGeom>
            <a:rect b="b" l="l" r="r" t="t"/>
            <a:pathLst>
              <a:path extrusionOk="0" h="20980" w="55067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4571903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2809719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047567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-200" y="2699869"/>
            <a:ext cx="9144000" cy="357436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 txBox="1"/>
          <p:nvPr/>
        </p:nvSpPr>
        <p:spPr>
          <a:xfrm flipH="1">
            <a:off x="4475542" y="3513051"/>
            <a:ext cx="2199880" cy="508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Lab Results</a:t>
            </a:r>
            <a:endParaRPr b="1" i="0" sz="14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74" name="Google Shape;274;p8"/>
          <p:cNvSpPr txBox="1"/>
          <p:nvPr/>
        </p:nvSpPr>
        <p:spPr>
          <a:xfrm flipH="1">
            <a:off x="4128630" y="3767391"/>
            <a:ext cx="2893704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Add the Lab Results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" name="Google Shape;275;p8"/>
          <p:cNvSpPr txBox="1"/>
          <p:nvPr/>
        </p:nvSpPr>
        <p:spPr>
          <a:xfrm flipH="1">
            <a:off x="2218660" y="2006207"/>
            <a:ext cx="3168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Patient Number/Patient Card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 flipH="1">
            <a:off x="927353" y="351305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77" name="Google Shape;277;p8"/>
          <p:cNvSpPr txBox="1"/>
          <p:nvPr/>
        </p:nvSpPr>
        <p:spPr>
          <a:xfrm flipH="1">
            <a:off x="2483887" y="1490820"/>
            <a:ext cx="242271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Enters the Patient number or scans the QR code on the card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8" name="Google Shape;278;p8"/>
          <p:cNvSpPr txBox="1"/>
          <p:nvPr>
            <p:ph type="title"/>
          </p:nvPr>
        </p:nvSpPr>
        <p:spPr>
          <a:xfrm>
            <a:off x="1277800" y="29569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USER FLOW OF PATHALOGY</a:t>
            </a:r>
            <a:endParaRPr/>
          </a:p>
        </p:txBody>
      </p:sp>
      <p:sp>
        <p:nvSpPr>
          <p:cNvPr id="279" name="Google Shape;279;p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1</a:t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80" name="Google Shape;280;p8"/>
          <p:cNvSpPr txBox="1"/>
          <p:nvPr/>
        </p:nvSpPr>
        <p:spPr>
          <a:xfrm flipH="1">
            <a:off x="4676408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2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81" name="Google Shape;281;p8"/>
          <p:cNvSpPr txBox="1"/>
          <p:nvPr/>
        </p:nvSpPr>
        <p:spPr>
          <a:xfrm flipH="1">
            <a:off x="643297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282" name="Google Shape;282;p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83" name="Google Shape;283;p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/>
          <p:nvPr/>
        </p:nvSpPr>
        <p:spPr>
          <a:xfrm>
            <a:off x="-200" y="2542874"/>
            <a:ext cx="9144000" cy="671412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6334054" y="2542874"/>
            <a:ext cx="1762144" cy="671412"/>
          </a:xfrm>
          <a:custGeom>
            <a:rect b="b" l="l" r="r" t="t"/>
            <a:pathLst>
              <a:path extrusionOk="0" h="20980" w="55067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4571903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2809719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1047567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-200" y="2699869"/>
            <a:ext cx="9144000" cy="357436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/>
        </p:nvSpPr>
        <p:spPr>
          <a:xfrm flipH="1">
            <a:off x="4420659" y="3513291"/>
            <a:ext cx="2199880" cy="508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Track his Health</a:t>
            </a:r>
            <a:endParaRPr b="1" i="0" sz="14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95" name="Google Shape;295;p9"/>
          <p:cNvSpPr txBox="1"/>
          <p:nvPr/>
        </p:nvSpPr>
        <p:spPr>
          <a:xfrm flipH="1">
            <a:off x="4193829" y="3767631"/>
            <a:ext cx="2893704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Patient History (Appointment Outcomes and Lab Results) with Interactive Graphs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6" name="Google Shape;296;p9"/>
          <p:cNvSpPr txBox="1"/>
          <p:nvPr/>
        </p:nvSpPr>
        <p:spPr>
          <a:xfrm flipH="1">
            <a:off x="2218660" y="2029193"/>
            <a:ext cx="3168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Patient Number/Patient Card</a:t>
            </a:r>
            <a:endParaRPr/>
          </a:p>
        </p:txBody>
      </p:sp>
      <p:sp>
        <p:nvSpPr>
          <p:cNvPr id="297" name="Google Shape;297;p9"/>
          <p:cNvSpPr txBox="1"/>
          <p:nvPr/>
        </p:nvSpPr>
        <p:spPr>
          <a:xfrm flipH="1">
            <a:off x="917534" y="351329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98" name="Google Shape;298;p9"/>
          <p:cNvSpPr txBox="1"/>
          <p:nvPr/>
        </p:nvSpPr>
        <p:spPr>
          <a:xfrm flipH="1">
            <a:off x="2483887" y="1490820"/>
            <a:ext cx="242271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Enters the Patient number or scans the QR code on the card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9" name="Google Shape;299;p9"/>
          <p:cNvSpPr txBox="1"/>
          <p:nvPr>
            <p:ph type="title"/>
          </p:nvPr>
        </p:nvSpPr>
        <p:spPr>
          <a:xfrm>
            <a:off x="1277800" y="295699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USER FLOW OF PATIENT</a:t>
            </a:r>
            <a:endParaRPr/>
          </a:p>
        </p:txBody>
      </p:sp>
      <p:sp>
        <p:nvSpPr>
          <p:cNvPr id="300" name="Google Shape;300;p9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1</a:t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01" name="Google Shape;301;p9"/>
          <p:cNvSpPr txBox="1"/>
          <p:nvPr/>
        </p:nvSpPr>
        <p:spPr>
          <a:xfrm flipH="1">
            <a:off x="4676408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2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02" name="Google Shape;302;p9"/>
          <p:cNvSpPr txBox="1"/>
          <p:nvPr/>
        </p:nvSpPr>
        <p:spPr>
          <a:xfrm flipH="1">
            <a:off x="643297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303" name="Google Shape;303;p9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04" name="Google Shape;304;p9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Riya Ingale</dc:creator>
</cp:coreProperties>
</file>