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74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270FC-DE73-43CB-8951-103E925DFC7C}" type="doc">
      <dgm:prSet loTypeId="urn:microsoft.com/office/officeart/2005/8/layout/process1" loCatId="process" qsTypeId="urn:microsoft.com/office/officeart/2005/8/quickstyle/3d3" qsCatId="3D" csTypeId="urn:microsoft.com/office/officeart/2005/8/colors/accent4_2" csCatId="accent4" phldr="1"/>
      <dgm:spPr/>
    </dgm:pt>
    <dgm:pt modelId="{44AA55ED-198D-44DE-BE7E-A9908B0A5203}">
      <dgm:prSet phldrT="[Text]" custT="1"/>
      <dgm:spPr/>
      <dgm:t>
        <a:bodyPr/>
        <a:lstStyle/>
        <a:p>
          <a:r>
            <a:rPr lang="en-US" sz="3200" b="1" dirty="0">
              <a:solidFill>
                <a:schemeClr val="bg1"/>
              </a:solidFill>
            </a:rPr>
            <a:t>Test Series.</a:t>
          </a:r>
          <a:endParaRPr lang="en-IN" sz="3200" b="1" dirty="0">
            <a:solidFill>
              <a:schemeClr val="bg1"/>
            </a:solidFill>
          </a:endParaRPr>
        </a:p>
      </dgm:t>
    </dgm:pt>
    <dgm:pt modelId="{C3493241-2DB1-4F22-9BCE-79B5E3554CCF}" type="parTrans" cxnId="{9BE4C29D-A666-46EB-A27F-948A8716E46D}">
      <dgm:prSet/>
      <dgm:spPr/>
      <dgm:t>
        <a:bodyPr/>
        <a:lstStyle/>
        <a:p>
          <a:endParaRPr lang="en-IN"/>
        </a:p>
      </dgm:t>
    </dgm:pt>
    <dgm:pt modelId="{ECB26169-8777-493E-947C-21EF114FEEFC}" type="sibTrans" cxnId="{9BE4C29D-A666-46EB-A27F-948A8716E46D}">
      <dgm:prSet/>
      <dgm:spPr/>
      <dgm:t>
        <a:bodyPr/>
        <a:lstStyle/>
        <a:p>
          <a:endParaRPr lang="en-IN"/>
        </a:p>
      </dgm:t>
    </dgm:pt>
    <dgm:pt modelId="{D50E5DF4-DDC2-403A-AEF7-61DE7A879ADF}">
      <dgm:prSet phldrT="[Text]"/>
      <dgm:spPr/>
      <dgm:t>
        <a:bodyPr/>
        <a:lstStyle/>
        <a:p>
          <a:r>
            <a:rPr lang="en-US" b="1" dirty="0" err="1">
              <a:solidFill>
                <a:schemeClr val="bg1"/>
              </a:solidFill>
            </a:rPr>
            <a:t>Chapterwise</a:t>
          </a:r>
          <a:endParaRPr lang="en-US" b="1" dirty="0">
            <a:solidFill>
              <a:schemeClr val="bg1"/>
            </a:solidFill>
          </a:endParaRPr>
        </a:p>
        <a:p>
          <a:r>
            <a:rPr lang="en-IN" b="1" dirty="0">
              <a:solidFill>
                <a:schemeClr val="bg1"/>
              </a:solidFill>
            </a:rPr>
            <a:t>&amp;</a:t>
          </a:r>
        </a:p>
        <a:p>
          <a:r>
            <a:rPr lang="en-IN" b="1" dirty="0">
              <a:solidFill>
                <a:schemeClr val="bg1"/>
              </a:solidFill>
            </a:rPr>
            <a:t>Full portion.</a:t>
          </a:r>
        </a:p>
      </dgm:t>
    </dgm:pt>
    <dgm:pt modelId="{273235E4-DF03-44F9-B783-DAFBD83FB48F}" type="parTrans" cxnId="{D434F72E-4B01-44D4-822F-369DADDB2A74}">
      <dgm:prSet/>
      <dgm:spPr/>
      <dgm:t>
        <a:bodyPr/>
        <a:lstStyle/>
        <a:p>
          <a:endParaRPr lang="en-IN"/>
        </a:p>
      </dgm:t>
    </dgm:pt>
    <dgm:pt modelId="{EDF338C6-1E20-4D28-8F3A-401D085C71B9}" type="sibTrans" cxnId="{D434F72E-4B01-44D4-822F-369DADDB2A74}">
      <dgm:prSet/>
      <dgm:spPr/>
      <dgm:t>
        <a:bodyPr/>
        <a:lstStyle/>
        <a:p>
          <a:endParaRPr lang="en-IN"/>
        </a:p>
      </dgm:t>
    </dgm:pt>
    <dgm:pt modelId="{DFB0F2D1-4834-4809-A850-4F2F735D764B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Rewards.</a:t>
          </a:r>
          <a:endParaRPr lang="en-IN" b="1" dirty="0">
            <a:solidFill>
              <a:schemeClr val="bg1"/>
            </a:solidFill>
          </a:endParaRPr>
        </a:p>
      </dgm:t>
    </dgm:pt>
    <dgm:pt modelId="{9F85AC68-D364-486F-B6E9-67BEBCEADB4A}" type="parTrans" cxnId="{940B2190-234D-4CB2-A20C-E73C9EA3EBF6}">
      <dgm:prSet/>
      <dgm:spPr/>
      <dgm:t>
        <a:bodyPr/>
        <a:lstStyle/>
        <a:p>
          <a:endParaRPr lang="en-IN"/>
        </a:p>
      </dgm:t>
    </dgm:pt>
    <dgm:pt modelId="{DF05E861-8953-4FBC-949C-6D0352B9D5CA}" type="sibTrans" cxnId="{940B2190-234D-4CB2-A20C-E73C9EA3EBF6}">
      <dgm:prSet/>
      <dgm:spPr/>
      <dgm:t>
        <a:bodyPr/>
        <a:lstStyle/>
        <a:p>
          <a:endParaRPr lang="en-IN"/>
        </a:p>
      </dgm:t>
    </dgm:pt>
    <dgm:pt modelId="{94771495-1EC3-49C4-94B5-3DAD533350A1}" type="pres">
      <dgm:prSet presAssocID="{69D270FC-DE73-43CB-8951-103E925DFC7C}" presName="Name0" presStyleCnt="0">
        <dgm:presLayoutVars>
          <dgm:dir/>
          <dgm:resizeHandles val="exact"/>
        </dgm:presLayoutVars>
      </dgm:prSet>
      <dgm:spPr/>
    </dgm:pt>
    <dgm:pt modelId="{C03CEC7E-CE3B-48C8-B120-B6D1D529EF2D}" type="pres">
      <dgm:prSet presAssocID="{44AA55ED-198D-44DE-BE7E-A9908B0A5203}" presName="node" presStyleLbl="node1" presStyleIdx="0" presStyleCnt="3">
        <dgm:presLayoutVars>
          <dgm:bulletEnabled val="1"/>
        </dgm:presLayoutVars>
      </dgm:prSet>
      <dgm:spPr/>
    </dgm:pt>
    <dgm:pt modelId="{B5373B9F-7AAD-432F-BB10-C9CA4453DB23}" type="pres">
      <dgm:prSet presAssocID="{ECB26169-8777-493E-947C-21EF114FEEFC}" presName="sibTrans" presStyleLbl="sibTrans2D1" presStyleIdx="0" presStyleCnt="2"/>
      <dgm:spPr/>
    </dgm:pt>
    <dgm:pt modelId="{2D176679-A1BF-42C4-8D36-20E8016DB9DB}" type="pres">
      <dgm:prSet presAssocID="{ECB26169-8777-493E-947C-21EF114FEEFC}" presName="connectorText" presStyleLbl="sibTrans2D1" presStyleIdx="0" presStyleCnt="2"/>
      <dgm:spPr/>
    </dgm:pt>
    <dgm:pt modelId="{32DCF263-4ABB-400C-8FCF-CEBE8E83813D}" type="pres">
      <dgm:prSet presAssocID="{D50E5DF4-DDC2-403A-AEF7-61DE7A879ADF}" presName="node" presStyleLbl="node1" presStyleIdx="1" presStyleCnt="3">
        <dgm:presLayoutVars>
          <dgm:bulletEnabled val="1"/>
        </dgm:presLayoutVars>
      </dgm:prSet>
      <dgm:spPr/>
    </dgm:pt>
    <dgm:pt modelId="{BA699BBA-7D9E-42BE-8A8C-9E3057A2F60E}" type="pres">
      <dgm:prSet presAssocID="{EDF338C6-1E20-4D28-8F3A-401D085C71B9}" presName="sibTrans" presStyleLbl="sibTrans2D1" presStyleIdx="1" presStyleCnt="2"/>
      <dgm:spPr/>
    </dgm:pt>
    <dgm:pt modelId="{6C198AEA-7E32-47F5-BD43-08BCBB930476}" type="pres">
      <dgm:prSet presAssocID="{EDF338C6-1E20-4D28-8F3A-401D085C71B9}" presName="connectorText" presStyleLbl="sibTrans2D1" presStyleIdx="1" presStyleCnt="2"/>
      <dgm:spPr/>
    </dgm:pt>
    <dgm:pt modelId="{22371D13-11AE-42E8-92E1-EBA5A0E994ED}" type="pres">
      <dgm:prSet presAssocID="{DFB0F2D1-4834-4809-A850-4F2F735D764B}" presName="node" presStyleLbl="node1" presStyleIdx="2" presStyleCnt="3">
        <dgm:presLayoutVars>
          <dgm:bulletEnabled val="1"/>
        </dgm:presLayoutVars>
      </dgm:prSet>
      <dgm:spPr/>
    </dgm:pt>
  </dgm:ptLst>
  <dgm:cxnLst>
    <dgm:cxn modelId="{6FCF4805-AACC-4528-A1B7-9673C1BC1BFB}" type="presOf" srcId="{EDF338C6-1E20-4D28-8F3A-401D085C71B9}" destId="{BA699BBA-7D9E-42BE-8A8C-9E3057A2F60E}" srcOrd="0" destOrd="0" presId="urn:microsoft.com/office/officeart/2005/8/layout/process1"/>
    <dgm:cxn modelId="{093CA312-36A4-42FB-A70E-1D8C297FF697}" type="presOf" srcId="{ECB26169-8777-493E-947C-21EF114FEEFC}" destId="{B5373B9F-7AAD-432F-BB10-C9CA4453DB23}" srcOrd="0" destOrd="0" presId="urn:microsoft.com/office/officeart/2005/8/layout/process1"/>
    <dgm:cxn modelId="{195D3F1E-2AB9-47BF-89AE-E20B7F342102}" type="presOf" srcId="{EDF338C6-1E20-4D28-8F3A-401D085C71B9}" destId="{6C198AEA-7E32-47F5-BD43-08BCBB930476}" srcOrd="1" destOrd="0" presId="urn:microsoft.com/office/officeart/2005/8/layout/process1"/>
    <dgm:cxn modelId="{94AD2C28-0F79-4C53-9F10-AF911F0BC41D}" type="presOf" srcId="{D50E5DF4-DDC2-403A-AEF7-61DE7A879ADF}" destId="{32DCF263-4ABB-400C-8FCF-CEBE8E83813D}" srcOrd="0" destOrd="0" presId="urn:microsoft.com/office/officeart/2005/8/layout/process1"/>
    <dgm:cxn modelId="{ADC6A02E-38D0-4513-92FB-11853DEEE3A1}" type="presOf" srcId="{DFB0F2D1-4834-4809-A850-4F2F735D764B}" destId="{22371D13-11AE-42E8-92E1-EBA5A0E994ED}" srcOrd="0" destOrd="0" presId="urn:microsoft.com/office/officeart/2005/8/layout/process1"/>
    <dgm:cxn modelId="{D434F72E-4B01-44D4-822F-369DADDB2A74}" srcId="{69D270FC-DE73-43CB-8951-103E925DFC7C}" destId="{D50E5DF4-DDC2-403A-AEF7-61DE7A879ADF}" srcOrd="1" destOrd="0" parTransId="{273235E4-DF03-44F9-B783-DAFBD83FB48F}" sibTransId="{EDF338C6-1E20-4D28-8F3A-401D085C71B9}"/>
    <dgm:cxn modelId="{940B2190-234D-4CB2-A20C-E73C9EA3EBF6}" srcId="{69D270FC-DE73-43CB-8951-103E925DFC7C}" destId="{DFB0F2D1-4834-4809-A850-4F2F735D764B}" srcOrd="2" destOrd="0" parTransId="{9F85AC68-D364-486F-B6E9-67BEBCEADB4A}" sibTransId="{DF05E861-8953-4FBC-949C-6D0352B9D5CA}"/>
    <dgm:cxn modelId="{9BE4C29D-A666-46EB-A27F-948A8716E46D}" srcId="{69D270FC-DE73-43CB-8951-103E925DFC7C}" destId="{44AA55ED-198D-44DE-BE7E-A9908B0A5203}" srcOrd="0" destOrd="0" parTransId="{C3493241-2DB1-4F22-9BCE-79B5E3554CCF}" sibTransId="{ECB26169-8777-493E-947C-21EF114FEEFC}"/>
    <dgm:cxn modelId="{722EF6BC-E367-4517-8377-73D6EA7E4F81}" type="presOf" srcId="{ECB26169-8777-493E-947C-21EF114FEEFC}" destId="{2D176679-A1BF-42C4-8D36-20E8016DB9DB}" srcOrd="1" destOrd="0" presId="urn:microsoft.com/office/officeart/2005/8/layout/process1"/>
    <dgm:cxn modelId="{3688F3CC-40E1-4C44-A0E7-128E6A023D96}" type="presOf" srcId="{69D270FC-DE73-43CB-8951-103E925DFC7C}" destId="{94771495-1EC3-49C4-94B5-3DAD533350A1}" srcOrd="0" destOrd="0" presId="urn:microsoft.com/office/officeart/2005/8/layout/process1"/>
    <dgm:cxn modelId="{5D1633D5-E43D-40D2-9162-389EA376B256}" type="presOf" srcId="{44AA55ED-198D-44DE-BE7E-A9908B0A5203}" destId="{C03CEC7E-CE3B-48C8-B120-B6D1D529EF2D}" srcOrd="0" destOrd="0" presId="urn:microsoft.com/office/officeart/2005/8/layout/process1"/>
    <dgm:cxn modelId="{7588BA0B-F356-4FC2-BEA8-454903162FB4}" type="presParOf" srcId="{94771495-1EC3-49C4-94B5-3DAD533350A1}" destId="{C03CEC7E-CE3B-48C8-B120-B6D1D529EF2D}" srcOrd="0" destOrd="0" presId="urn:microsoft.com/office/officeart/2005/8/layout/process1"/>
    <dgm:cxn modelId="{D85927F7-2513-4BDD-8F53-FFB3A712AC54}" type="presParOf" srcId="{94771495-1EC3-49C4-94B5-3DAD533350A1}" destId="{B5373B9F-7AAD-432F-BB10-C9CA4453DB23}" srcOrd="1" destOrd="0" presId="urn:microsoft.com/office/officeart/2005/8/layout/process1"/>
    <dgm:cxn modelId="{CA0EF3F9-85F2-48E1-9451-6C2268911EF1}" type="presParOf" srcId="{B5373B9F-7AAD-432F-BB10-C9CA4453DB23}" destId="{2D176679-A1BF-42C4-8D36-20E8016DB9DB}" srcOrd="0" destOrd="0" presId="urn:microsoft.com/office/officeart/2005/8/layout/process1"/>
    <dgm:cxn modelId="{1EC4A819-DEF4-4EF1-A4E0-3E6F692FC83F}" type="presParOf" srcId="{94771495-1EC3-49C4-94B5-3DAD533350A1}" destId="{32DCF263-4ABB-400C-8FCF-CEBE8E83813D}" srcOrd="2" destOrd="0" presId="urn:microsoft.com/office/officeart/2005/8/layout/process1"/>
    <dgm:cxn modelId="{CBC99B08-D171-4AC1-B224-8844DCD0FB56}" type="presParOf" srcId="{94771495-1EC3-49C4-94B5-3DAD533350A1}" destId="{BA699BBA-7D9E-42BE-8A8C-9E3057A2F60E}" srcOrd="3" destOrd="0" presId="urn:microsoft.com/office/officeart/2005/8/layout/process1"/>
    <dgm:cxn modelId="{073720EB-1ACD-459D-A830-579FD4CB360A}" type="presParOf" srcId="{BA699BBA-7D9E-42BE-8A8C-9E3057A2F60E}" destId="{6C198AEA-7E32-47F5-BD43-08BCBB930476}" srcOrd="0" destOrd="0" presId="urn:microsoft.com/office/officeart/2005/8/layout/process1"/>
    <dgm:cxn modelId="{34ED260A-3EB3-4FEF-BCC4-CF80DF8332F1}" type="presParOf" srcId="{94771495-1EC3-49C4-94B5-3DAD533350A1}" destId="{22371D13-11AE-42E8-92E1-EBA5A0E994E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5F368-C518-4CDA-B498-A83797DDAEE9}" type="doc">
      <dgm:prSet loTypeId="urn:microsoft.com/office/officeart/2005/8/layout/default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59071A7B-19E1-4F3C-A811-14F666CD19E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Arts &amp; Culture</a:t>
          </a:r>
          <a:endParaRPr lang="en-IN" dirty="0">
            <a:solidFill>
              <a:schemeClr val="bg1"/>
            </a:solidFill>
          </a:endParaRPr>
        </a:p>
      </dgm:t>
    </dgm:pt>
    <dgm:pt modelId="{F2BB1592-DD0B-477A-AE00-FC04344FFFC2}" type="parTrans" cxnId="{6BC2550E-E067-4C0E-B07D-C82566643324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0A1470BB-A354-4E16-9766-5F1169605E0C}" type="sibTrans" cxnId="{6BC2550E-E067-4C0E-B07D-C82566643324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1E21D103-F744-4566-9B6B-D8F89338F6D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Science &amp; Technology</a:t>
          </a:r>
          <a:endParaRPr lang="en-IN" dirty="0">
            <a:solidFill>
              <a:schemeClr val="bg1"/>
            </a:solidFill>
          </a:endParaRPr>
        </a:p>
      </dgm:t>
    </dgm:pt>
    <dgm:pt modelId="{C7AABACF-0020-463D-AB0B-5972380026CE}" type="parTrans" cxnId="{CAC925E7-4774-4468-82EE-0B10E23403F5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042159EB-06DF-4130-84D6-054D81B349D7}" type="sibTrans" cxnId="{CAC925E7-4774-4468-82EE-0B10E23403F5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EB7E85F9-A2E4-44D8-8DF0-E6282EDB19A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Politics </a:t>
          </a:r>
          <a:endParaRPr lang="en-IN" dirty="0">
            <a:solidFill>
              <a:schemeClr val="bg1"/>
            </a:solidFill>
          </a:endParaRPr>
        </a:p>
      </dgm:t>
    </dgm:pt>
    <dgm:pt modelId="{325E2764-72F0-44BE-B6AB-7C16B192FCC2}" type="parTrans" cxnId="{0904240B-D834-4CD3-9D94-BCCA11D8470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41BEF462-A591-4A48-BD63-05202B2E60EB}" type="sibTrans" cxnId="{0904240B-D834-4CD3-9D94-BCCA11D8470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2B918DC0-6CE4-4161-A504-5D0D38204DB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Accounting &amp; Finance</a:t>
          </a:r>
          <a:endParaRPr lang="en-IN" dirty="0">
            <a:solidFill>
              <a:schemeClr val="bg1"/>
            </a:solidFill>
          </a:endParaRPr>
        </a:p>
      </dgm:t>
    </dgm:pt>
    <dgm:pt modelId="{6210974B-BF61-4859-9765-1BE61FEC94DF}" type="parTrans" cxnId="{645FC1EA-5466-4505-B290-00BB80F11008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5A930BD1-2D72-41EA-A404-7F5B6C5C4129}" type="sibTrans" cxnId="{645FC1EA-5466-4505-B290-00BB80F11008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118391BB-C0DB-4E60-A2A8-D729F55056D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Others</a:t>
          </a:r>
          <a:endParaRPr lang="en-IN" dirty="0">
            <a:solidFill>
              <a:schemeClr val="bg1"/>
            </a:solidFill>
          </a:endParaRPr>
        </a:p>
      </dgm:t>
    </dgm:pt>
    <dgm:pt modelId="{B5FF3F7A-F321-4790-B92A-88F59F085750}" type="parTrans" cxnId="{5B81DB28-3C3B-48B9-9938-60C3D107978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9A96ED99-88FE-4690-97F3-B2FED03E13C5}" type="sibTrans" cxnId="{5B81DB28-3C3B-48B9-9938-60C3D107978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F46F4262-2C96-4690-909A-B31D19D859A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Physical Fitness(Yoga)</a:t>
          </a:r>
          <a:endParaRPr lang="en-IN" dirty="0">
            <a:solidFill>
              <a:schemeClr val="bg1"/>
            </a:solidFill>
          </a:endParaRPr>
        </a:p>
      </dgm:t>
    </dgm:pt>
    <dgm:pt modelId="{4827763D-B798-47B0-8F02-76F9C7875B07}" type="parTrans" cxnId="{1C0001DA-0D62-4721-83BE-83F8B3A25C34}">
      <dgm:prSet/>
      <dgm:spPr/>
      <dgm:t>
        <a:bodyPr/>
        <a:lstStyle/>
        <a:p>
          <a:endParaRPr lang="en-IN"/>
        </a:p>
      </dgm:t>
    </dgm:pt>
    <dgm:pt modelId="{2DC6D69F-FF89-4E39-95CF-07126E251C91}" type="sibTrans" cxnId="{1C0001DA-0D62-4721-83BE-83F8B3A25C34}">
      <dgm:prSet/>
      <dgm:spPr/>
      <dgm:t>
        <a:bodyPr/>
        <a:lstStyle/>
        <a:p>
          <a:endParaRPr lang="en-IN"/>
        </a:p>
      </dgm:t>
    </dgm:pt>
    <dgm:pt modelId="{D4B828DE-F962-4971-9CFB-6B9426B2AD9F}" type="pres">
      <dgm:prSet presAssocID="{E2E5F368-C518-4CDA-B498-A83797DDAEE9}" presName="diagram" presStyleCnt="0">
        <dgm:presLayoutVars>
          <dgm:dir/>
          <dgm:resizeHandles val="exact"/>
        </dgm:presLayoutVars>
      </dgm:prSet>
      <dgm:spPr/>
    </dgm:pt>
    <dgm:pt modelId="{3F3C8A30-2C95-4E04-B84A-2191B34E9451}" type="pres">
      <dgm:prSet presAssocID="{59071A7B-19E1-4F3C-A811-14F666CD19E2}" presName="node" presStyleLbl="node1" presStyleIdx="0" presStyleCnt="6">
        <dgm:presLayoutVars>
          <dgm:bulletEnabled val="1"/>
        </dgm:presLayoutVars>
      </dgm:prSet>
      <dgm:spPr/>
    </dgm:pt>
    <dgm:pt modelId="{AFA692A3-08F1-4308-B0AF-55BB5B08C63A}" type="pres">
      <dgm:prSet presAssocID="{0A1470BB-A354-4E16-9766-5F1169605E0C}" presName="sibTrans" presStyleCnt="0"/>
      <dgm:spPr/>
    </dgm:pt>
    <dgm:pt modelId="{88DDCF75-7892-42FF-B248-115C04086E19}" type="pres">
      <dgm:prSet presAssocID="{1E21D103-F744-4566-9B6B-D8F89338F6D1}" presName="node" presStyleLbl="node1" presStyleIdx="1" presStyleCnt="6">
        <dgm:presLayoutVars>
          <dgm:bulletEnabled val="1"/>
        </dgm:presLayoutVars>
      </dgm:prSet>
      <dgm:spPr/>
    </dgm:pt>
    <dgm:pt modelId="{55B9AE38-6703-4EC5-83C4-7B35F08AFF8B}" type="pres">
      <dgm:prSet presAssocID="{042159EB-06DF-4130-84D6-054D81B349D7}" presName="sibTrans" presStyleCnt="0"/>
      <dgm:spPr/>
    </dgm:pt>
    <dgm:pt modelId="{72A11052-0A83-4B43-93EC-8CCE4717332D}" type="pres">
      <dgm:prSet presAssocID="{EB7E85F9-A2E4-44D8-8DF0-E6282EDB19AC}" presName="node" presStyleLbl="node1" presStyleIdx="2" presStyleCnt="6">
        <dgm:presLayoutVars>
          <dgm:bulletEnabled val="1"/>
        </dgm:presLayoutVars>
      </dgm:prSet>
      <dgm:spPr/>
    </dgm:pt>
    <dgm:pt modelId="{338E8425-2C76-42D8-9645-90E576B964CF}" type="pres">
      <dgm:prSet presAssocID="{41BEF462-A591-4A48-BD63-05202B2E60EB}" presName="sibTrans" presStyleCnt="0"/>
      <dgm:spPr/>
    </dgm:pt>
    <dgm:pt modelId="{51A5AB35-5DC9-4765-9850-C2772D5BBD8B}" type="pres">
      <dgm:prSet presAssocID="{2B918DC0-6CE4-4161-A504-5D0D38204DBF}" presName="node" presStyleLbl="node1" presStyleIdx="3" presStyleCnt="6">
        <dgm:presLayoutVars>
          <dgm:bulletEnabled val="1"/>
        </dgm:presLayoutVars>
      </dgm:prSet>
      <dgm:spPr/>
    </dgm:pt>
    <dgm:pt modelId="{DF932D7F-93CE-4154-9287-1F1B8A8A7C0C}" type="pres">
      <dgm:prSet presAssocID="{5A930BD1-2D72-41EA-A404-7F5B6C5C4129}" presName="sibTrans" presStyleCnt="0"/>
      <dgm:spPr/>
    </dgm:pt>
    <dgm:pt modelId="{57624F59-C75F-4D18-B01E-4FA9AA64FB61}" type="pres">
      <dgm:prSet presAssocID="{F46F4262-2C96-4690-909A-B31D19D859A0}" presName="node" presStyleLbl="node1" presStyleIdx="4" presStyleCnt="6" custLinFactNeighborX="0" custLinFactNeighborY="1135">
        <dgm:presLayoutVars>
          <dgm:bulletEnabled val="1"/>
        </dgm:presLayoutVars>
      </dgm:prSet>
      <dgm:spPr/>
    </dgm:pt>
    <dgm:pt modelId="{FF51AF55-DBE1-41E9-BC89-8C0E7022E224}" type="pres">
      <dgm:prSet presAssocID="{2DC6D69F-FF89-4E39-95CF-07126E251C91}" presName="sibTrans" presStyleCnt="0"/>
      <dgm:spPr/>
    </dgm:pt>
    <dgm:pt modelId="{AEBF2D0A-A4F1-45F9-8F70-FABEB053312A}" type="pres">
      <dgm:prSet presAssocID="{118391BB-C0DB-4E60-A2A8-D729F55056DA}" presName="node" presStyleLbl="node1" presStyleIdx="5" presStyleCnt="6">
        <dgm:presLayoutVars>
          <dgm:bulletEnabled val="1"/>
        </dgm:presLayoutVars>
      </dgm:prSet>
      <dgm:spPr/>
    </dgm:pt>
  </dgm:ptLst>
  <dgm:cxnLst>
    <dgm:cxn modelId="{0904240B-D834-4CD3-9D94-BCCA11D84707}" srcId="{E2E5F368-C518-4CDA-B498-A83797DDAEE9}" destId="{EB7E85F9-A2E4-44D8-8DF0-E6282EDB19AC}" srcOrd="2" destOrd="0" parTransId="{325E2764-72F0-44BE-B6AB-7C16B192FCC2}" sibTransId="{41BEF462-A591-4A48-BD63-05202B2E60EB}"/>
    <dgm:cxn modelId="{70BFAA0D-477F-44C7-A90E-EC165DBE9F09}" type="presOf" srcId="{59071A7B-19E1-4F3C-A811-14F666CD19E2}" destId="{3F3C8A30-2C95-4E04-B84A-2191B34E9451}" srcOrd="0" destOrd="0" presId="urn:microsoft.com/office/officeart/2005/8/layout/default"/>
    <dgm:cxn modelId="{6BC2550E-E067-4C0E-B07D-C82566643324}" srcId="{E2E5F368-C518-4CDA-B498-A83797DDAEE9}" destId="{59071A7B-19E1-4F3C-A811-14F666CD19E2}" srcOrd="0" destOrd="0" parTransId="{F2BB1592-DD0B-477A-AE00-FC04344FFFC2}" sibTransId="{0A1470BB-A354-4E16-9766-5F1169605E0C}"/>
    <dgm:cxn modelId="{98B0F020-70AA-416B-8190-DC520516D5EC}" type="presOf" srcId="{E2E5F368-C518-4CDA-B498-A83797DDAEE9}" destId="{D4B828DE-F962-4971-9CFB-6B9426B2AD9F}" srcOrd="0" destOrd="0" presId="urn:microsoft.com/office/officeart/2005/8/layout/default"/>
    <dgm:cxn modelId="{5B81DB28-3C3B-48B9-9938-60C3D1079783}" srcId="{E2E5F368-C518-4CDA-B498-A83797DDAEE9}" destId="{118391BB-C0DB-4E60-A2A8-D729F55056DA}" srcOrd="5" destOrd="0" parTransId="{B5FF3F7A-F321-4790-B92A-88F59F085750}" sibTransId="{9A96ED99-88FE-4690-97F3-B2FED03E13C5}"/>
    <dgm:cxn modelId="{686A464E-0512-49BA-A205-E30ECF378FAF}" type="presOf" srcId="{1E21D103-F744-4566-9B6B-D8F89338F6D1}" destId="{88DDCF75-7892-42FF-B248-115C04086E19}" srcOrd="0" destOrd="0" presId="urn:microsoft.com/office/officeart/2005/8/layout/default"/>
    <dgm:cxn modelId="{9C658752-DCE0-46AB-AFEA-D8DB1391AF52}" type="presOf" srcId="{EB7E85F9-A2E4-44D8-8DF0-E6282EDB19AC}" destId="{72A11052-0A83-4B43-93EC-8CCE4717332D}" srcOrd="0" destOrd="0" presId="urn:microsoft.com/office/officeart/2005/8/layout/default"/>
    <dgm:cxn modelId="{B0896ACA-7BD0-4D49-A0AF-F7364FC6EC84}" type="presOf" srcId="{118391BB-C0DB-4E60-A2A8-D729F55056DA}" destId="{AEBF2D0A-A4F1-45F9-8F70-FABEB053312A}" srcOrd="0" destOrd="0" presId="urn:microsoft.com/office/officeart/2005/8/layout/default"/>
    <dgm:cxn modelId="{EEA3B7D9-4D8C-4873-8449-1C52389E9A9E}" type="presOf" srcId="{F46F4262-2C96-4690-909A-B31D19D859A0}" destId="{57624F59-C75F-4D18-B01E-4FA9AA64FB61}" srcOrd="0" destOrd="0" presId="urn:microsoft.com/office/officeart/2005/8/layout/default"/>
    <dgm:cxn modelId="{1C0001DA-0D62-4721-83BE-83F8B3A25C34}" srcId="{E2E5F368-C518-4CDA-B498-A83797DDAEE9}" destId="{F46F4262-2C96-4690-909A-B31D19D859A0}" srcOrd="4" destOrd="0" parTransId="{4827763D-B798-47B0-8F02-76F9C7875B07}" sibTransId="{2DC6D69F-FF89-4E39-95CF-07126E251C91}"/>
    <dgm:cxn modelId="{CAC925E7-4774-4468-82EE-0B10E23403F5}" srcId="{E2E5F368-C518-4CDA-B498-A83797DDAEE9}" destId="{1E21D103-F744-4566-9B6B-D8F89338F6D1}" srcOrd="1" destOrd="0" parTransId="{C7AABACF-0020-463D-AB0B-5972380026CE}" sibTransId="{042159EB-06DF-4130-84D6-054D81B349D7}"/>
    <dgm:cxn modelId="{645FC1EA-5466-4505-B290-00BB80F11008}" srcId="{E2E5F368-C518-4CDA-B498-A83797DDAEE9}" destId="{2B918DC0-6CE4-4161-A504-5D0D38204DBF}" srcOrd="3" destOrd="0" parTransId="{6210974B-BF61-4859-9765-1BE61FEC94DF}" sibTransId="{5A930BD1-2D72-41EA-A404-7F5B6C5C4129}"/>
    <dgm:cxn modelId="{B0BCBCF1-D260-4929-B58F-43AB7B2B4AE3}" type="presOf" srcId="{2B918DC0-6CE4-4161-A504-5D0D38204DBF}" destId="{51A5AB35-5DC9-4765-9850-C2772D5BBD8B}" srcOrd="0" destOrd="0" presId="urn:microsoft.com/office/officeart/2005/8/layout/default"/>
    <dgm:cxn modelId="{1EE2C81F-5152-4B07-BF59-2C8F530EC0A6}" type="presParOf" srcId="{D4B828DE-F962-4971-9CFB-6B9426B2AD9F}" destId="{3F3C8A30-2C95-4E04-B84A-2191B34E9451}" srcOrd="0" destOrd="0" presId="urn:microsoft.com/office/officeart/2005/8/layout/default"/>
    <dgm:cxn modelId="{36400A21-D31E-4FDB-B4C0-B8C7A38A22C1}" type="presParOf" srcId="{D4B828DE-F962-4971-9CFB-6B9426B2AD9F}" destId="{AFA692A3-08F1-4308-B0AF-55BB5B08C63A}" srcOrd="1" destOrd="0" presId="urn:microsoft.com/office/officeart/2005/8/layout/default"/>
    <dgm:cxn modelId="{4555E4D0-F36F-4A06-9B47-8D689C4F50F9}" type="presParOf" srcId="{D4B828DE-F962-4971-9CFB-6B9426B2AD9F}" destId="{88DDCF75-7892-42FF-B248-115C04086E19}" srcOrd="2" destOrd="0" presId="urn:microsoft.com/office/officeart/2005/8/layout/default"/>
    <dgm:cxn modelId="{BB370044-A8BF-4312-9D6C-1E8865A5A49F}" type="presParOf" srcId="{D4B828DE-F962-4971-9CFB-6B9426B2AD9F}" destId="{55B9AE38-6703-4EC5-83C4-7B35F08AFF8B}" srcOrd="3" destOrd="0" presId="urn:microsoft.com/office/officeart/2005/8/layout/default"/>
    <dgm:cxn modelId="{A73083CF-0DEC-4D0B-B1EF-21D8D0E9AA51}" type="presParOf" srcId="{D4B828DE-F962-4971-9CFB-6B9426B2AD9F}" destId="{72A11052-0A83-4B43-93EC-8CCE4717332D}" srcOrd="4" destOrd="0" presId="urn:microsoft.com/office/officeart/2005/8/layout/default"/>
    <dgm:cxn modelId="{956C2B41-B3CD-4A44-A85E-89E047EC2CED}" type="presParOf" srcId="{D4B828DE-F962-4971-9CFB-6B9426B2AD9F}" destId="{338E8425-2C76-42D8-9645-90E576B964CF}" srcOrd="5" destOrd="0" presId="urn:microsoft.com/office/officeart/2005/8/layout/default"/>
    <dgm:cxn modelId="{13BAB4B3-DD3D-486C-9AEC-7AF43196981E}" type="presParOf" srcId="{D4B828DE-F962-4971-9CFB-6B9426B2AD9F}" destId="{51A5AB35-5DC9-4765-9850-C2772D5BBD8B}" srcOrd="6" destOrd="0" presId="urn:microsoft.com/office/officeart/2005/8/layout/default"/>
    <dgm:cxn modelId="{285BEF67-5336-486F-BCC2-12923E35857C}" type="presParOf" srcId="{D4B828DE-F962-4971-9CFB-6B9426B2AD9F}" destId="{DF932D7F-93CE-4154-9287-1F1B8A8A7C0C}" srcOrd="7" destOrd="0" presId="urn:microsoft.com/office/officeart/2005/8/layout/default"/>
    <dgm:cxn modelId="{2743C630-7BD5-4896-86D1-9249F7359167}" type="presParOf" srcId="{D4B828DE-F962-4971-9CFB-6B9426B2AD9F}" destId="{57624F59-C75F-4D18-B01E-4FA9AA64FB61}" srcOrd="8" destOrd="0" presId="urn:microsoft.com/office/officeart/2005/8/layout/default"/>
    <dgm:cxn modelId="{55D1239A-93B4-4636-BE39-D3E6FF25B1B9}" type="presParOf" srcId="{D4B828DE-F962-4971-9CFB-6B9426B2AD9F}" destId="{FF51AF55-DBE1-41E9-BC89-8C0E7022E224}" srcOrd="9" destOrd="0" presId="urn:microsoft.com/office/officeart/2005/8/layout/default"/>
    <dgm:cxn modelId="{AC53AA0A-B7F1-4CDE-9853-7DEDD141787C}" type="presParOf" srcId="{D4B828DE-F962-4971-9CFB-6B9426B2AD9F}" destId="{AEBF2D0A-A4F1-45F9-8F70-FABEB053312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E5F368-C518-4CDA-B498-A83797DDAEE9}" type="doc">
      <dgm:prSet loTypeId="urn:microsoft.com/office/officeart/2005/8/layout/default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59071A7B-19E1-4F3C-A811-14F666CD19E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Downloadable Content</a:t>
          </a:r>
          <a:endParaRPr lang="en-IN" dirty="0">
            <a:solidFill>
              <a:schemeClr val="bg1"/>
            </a:solidFill>
          </a:endParaRPr>
        </a:p>
      </dgm:t>
    </dgm:pt>
    <dgm:pt modelId="{F2BB1592-DD0B-477A-AE00-FC04344FFFC2}" type="parTrans" cxnId="{6BC2550E-E067-4C0E-B07D-C82566643324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0A1470BB-A354-4E16-9766-5F1169605E0C}" type="sibTrans" cxnId="{6BC2550E-E067-4C0E-B07D-C82566643324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1E21D103-F744-4566-9B6B-D8F89338F6D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Mentors</a:t>
          </a:r>
          <a:endParaRPr lang="en-IN" dirty="0">
            <a:solidFill>
              <a:schemeClr val="bg1"/>
            </a:solidFill>
          </a:endParaRPr>
        </a:p>
      </dgm:t>
    </dgm:pt>
    <dgm:pt modelId="{C7AABACF-0020-463D-AB0B-5972380026CE}" type="parTrans" cxnId="{CAC925E7-4774-4468-82EE-0B10E23403F5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042159EB-06DF-4130-84D6-054D81B349D7}" type="sibTrans" cxnId="{CAC925E7-4774-4468-82EE-0B10E23403F5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EB7E85F9-A2E4-44D8-8DF0-E6282EDB19A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Connect with creators</a:t>
          </a:r>
          <a:endParaRPr lang="en-IN" dirty="0">
            <a:solidFill>
              <a:schemeClr val="bg1"/>
            </a:solidFill>
          </a:endParaRPr>
        </a:p>
      </dgm:t>
    </dgm:pt>
    <dgm:pt modelId="{325E2764-72F0-44BE-B6AB-7C16B192FCC2}" type="parTrans" cxnId="{0904240B-D834-4CD3-9D94-BCCA11D8470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41BEF462-A591-4A48-BD63-05202B2E60EB}" type="sibTrans" cxnId="{0904240B-D834-4CD3-9D94-BCCA11D8470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2B918DC0-6CE4-4161-A504-5D0D38204DB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Learn at your pace</a:t>
          </a:r>
          <a:endParaRPr lang="en-IN" dirty="0">
            <a:solidFill>
              <a:schemeClr val="bg1"/>
            </a:solidFill>
          </a:endParaRPr>
        </a:p>
      </dgm:t>
    </dgm:pt>
    <dgm:pt modelId="{6210974B-BF61-4859-9765-1BE61FEC94DF}" type="parTrans" cxnId="{645FC1EA-5466-4505-B290-00BB80F11008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5A930BD1-2D72-41EA-A404-7F5B6C5C4129}" type="sibTrans" cxnId="{645FC1EA-5466-4505-B290-00BB80F11008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118391BB-C0DB-4E60-A2A8-D729F55056DA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Achivements</a:t>
          </a:r>
          <a:endParaRPr lang="en-IN" dirty="0">
            <a:solidFill>
              <a:schemeClr val="bg1"/>
            </a:solidFill>
          </a:endParaRPr>
        </a:p>
      </dgm:t>
    </dgm:pt>
    <dgm:pt modelId="{B5FF3F7A-F321-4790-B92A-88F59F085750}" type="parTrans" cxnId="{5B81DB28-3C3B-48B9-9938-60C3D107978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9A96ED99-88FE-4690-97F3-B2FED03E13C5}" type="sibTrans" cxnId="{5B81DB28-3C3B-48B9-9938-60C3D107978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D4B828DE-F962-4971-9CFB-6B9426B2AD9F}" type="pres">
      <dgm:prSet presAssocID="{E2E5F368-C518-4CDA-B498-A83797DDAEE9}" presName="diagram" presStyleCnt="0">
        <dgm:presLayoutVars>
          <dgm:dir/>
          <dgm:resizeHandles val="exact"/>
        </dgm:presLayoutVars>
      </dgm:prSet>
      <dgm:spPr/>
    </dgm:pt>
    <dgm:pt modelId="{3F3C8A30-2C95-4E04-B84A-2191B34E9451}" type="pres">
      <dgm:prSet presAssocID="{59071A7B-19E1-4F3C-A811-14F666CD19E2}" presName="node" presStyleLbl="node1" presStyleIdx="0" presStyleCnt="5">
        <dgm:presLayoutVars>
          <dgm:bulletEnabled val="1"/>
        </dgm:presLayoutVars>
      </dgm:prSet>
      <dgm:spPr/>
    </dgm:pt>
    <dgm:pt modelId="{AFA692A3-08F1-4308-B0AF-55BB5B08C63A}" type="pres">
      <dgm:prSet presAssocID="{0A1470BB-A354-4E16-9766-5F1169605E0C}" presName="sibTrans" presStyleCnt="0"/>
      <dgm:spPr/>
    </dgm:pt>
    <dgm:pt modelId="{88DDCF75-7892-42FF-B248-115C04086E19}" type="pres">
      <dgm:prSet presAssocID="{1E21D103-F744-4566-9B6B-D8F89338F6D1}" presName="node" presStyleLbl="node1" presStyleIdx="1" presStyleCnt="5">
        <dgm:presLayoutVars>
          <dgm:bulletEnabled val="1"/>
        </dgm:presLayoutVars>
      </dgm:prSet>
      <dgm:spPr/>
    </dgm:pt>
    <dgm:pt modelId="{55B9AE38-6703-4EC5-83C4-7B35F08AFF8B}" type="pres">
      <dgm:prSet presAssocID="{042159EB-06DF-4130-84D6-054D81B349D7}" presName="sibTrans" presStyleCnt="0"/>
      <dgm:spPr/>
    </dgm:pt>
    <dgm:pt modelId="{72A11052-0A83-4B43-93EC-8CCE4717332D}" type="pres">
      <dgm:prSet presAssocID="{EB7E85F9-A2E4-44D8-8DF0-E6282EDB19AC}" presName="node" presStyleLbl="node1" presStyleIdx="2" presStyleCnt="5">
        <dgm:presLayoutVars>
          <dgm:bulletEnabled val="1"/>
        </dgm:presLayoutVars>
      </dgm:prSet>
      <dgm:spPr/>
    </dgm:pt>
    <dgm:pt modelId="{338E8425-2C76-42D8-9645-90E576B964CF}" type="pres">
      <dgm:prSet presAssocID="{41BEF462-A591-4A48-BD63-05202B2E60EB}" presName="sibTrans" presStyleCnt="0"/>
      <dgm:spPr/>
    </dgm:pt>
    <dgm:pt modelId="{51A5AB35-5DC9-4765-9850-C2772D5BBD8B}" type="pres">
      <dgm:prSet presAssocID="{2B918DC0-6CE4-4161-A504-5D0D38204DBF}" presName="node" presStyleLbl="node1" presStyleIdx="3" presStyleCnt="5">
        <dgm:presLayoutVars>
          <dgm:bulletEnabled val="1"/>
        </dgm:presLayoutVars>
      </dgm:prSet>
      <dgm:spPr/>
    </dgm:pt>
    <dgm:pt modelId="{DF932D7F-93CE-4154-9287-1F1B8A8A7C0C}" type="pres">
      <dgm:prSet presAssocID="{5A930BD1-2D72-41EA-A404-7F5B6C5C4129}" presName="sibTrans" presStyleCnt="0"/>
      <dgm:spPr/>
    </dgm:pt>
    <dgm:pt modelId="{AEBF2D0A-A4F1-45F9-8F70-FABEB053312A}" type="pres">
      <dgm:prSet presAssocID="{118391BB-C0DB-4E60-A2A8-D729F55056DA}" presName="node" presStyleLbl="node1" presStyleIdx="4" presStyleCnt="5">
        <dgm:presLayoutVars>
          <dgm:bulletEnabled val="1"/>
        </dgm:presLayoutVars>
      </dgm:prSet>
      <dgm:spPr/>
    </dgm:pt>
  </dgm:ptLst>
  <dgm:cxnLst>
    <dgm:cxn modelId="{0904240B-D834-4CD3-9D94-BCCA11D84707}" srcId="{E2E5F368-C518-4CDA-B498-A83797DDAEE9}" destId="{EB7E85F9-A2E4-44D8-8DF0-E6282EDB19AC}" srcOrd="2" destOrd="0" parTransId="{325E2764-72F0-44BE-B6AB-7C16B192FCC2}" sibTransId="{41BEF462-A591-4A48-BD63-05202B2E60EB}"/>
    <dgm:cxn modelId="{70BFAA0D-477F-44C7-A90E-EC165DBE9F09}" type="presOf" srcId="{59071A7B-19E1-4F3C-A811-14F666CD19E2}" destId="{3F3C8A30-2C95-4E04-B84A-2191B34E9451}" srcOrd="0" destOrd="0" presId="urn:microsoft.com/office/officeart/2005/8/layout/default"/>
    <dgm:cxn modelId="{6BC2550E-E067-4C0E-B07D-C82566643324}" srcId="{E2E5F368-C518-4CDA-B498-A83797DDAEE9}" destId="{59071A7B-19E1-4F3C-A811-14F666CD19E2}" srcOrd="0" destOrd="0" parTransId="{F2BB1592-DD0B-477A-AE00-FC04344FFFC2}" sibTransId="{0A1470BB-A354-4E16-9766-5F1169605E0C}"/>
    <dgm:cxn modelId="{98B0F020-70AA-416B-8190-DC520516D5EC}" type="presOf" srcId="{E2E5F368-C518-4CDA-B498-A83797DDAEE9}" destId="{D4B828DE-F962-4971-9CFB-6B9426B2AD9F}" srcOrd="0" destOrd="0" presId="urn:microsoft.com/office/officeart/2005/8/layout/default"/>
    <dgm:cxn modelId="{5B81DB28-3C3B-48B9-9938-60C3D1079783}" srcId="{E2E5F368-C518-4CDA-B498-A83797DDAEE9}" destId="{118391BB-C0DB-4E60-A2A8-D729F55056DA}" srcOrd="4" destOrd="0" parTransId="{B5FF3F7A-F321-4790-B92A-88F59F085750}" sibTransId="{9A96ED99-88FE-4690-97F3-B2FED03E13C5}"/>
    <dgm:cxn modelId="{686A464E-0512-49BA-A205-E30ECF378FAF}" type="presOf" srcId="{1E21D103-F744-4566-9B6B-D8F89338F6D1}" destId="{88DDCF75-7892-42FF-B248-115C04086E19}" srcOrd="0" destOrd="0" presId="urn:microsoft.com/office/officeart/2005/8/layout/default"/>
    <dgm:cxn modelId="{9C658752-DCE0-46AB-AFEA-D8DB1391AF52}" type="presOf" srcId="{EB7E85F9-A2E4-44D8-8DF0-E6282EDB19AC}" destId="{72A11052-0A83-4B43-93EC-8CCE4717332D}" srcOrd="0" destOrd="0" presId="urn:microsoft.com/office/officeart/2005/8/layout/default"/>
    <dgm:cxn modelId="{B0896ACA-7BD0-4D49-A0AF-F7364FC6EC84}" type="presOf" srcId="{118391BB-C0DB-4E60-A2A8-D729F55056DA}" destId="{AEBF2D0A-A4F1-45F9-8F70-FABEB053312A}" srcOrd="0" destOrd="0" presId="urn:microsoft.com/office/officeart/2005/8/layout/default"/>
    <dgm:cxn modelId="{CAC925E7-4774-4468-82EE-0B10E23403F5}" srcId="{E2E5F368-C518-4CDA-B498-A83797DDAEE9}" destId="{1E21D103-F744-4566-9B6B-D8F89338F6D1}" srcOrd="1" destOrd="0" parTransId="{C7AABACF-0020-463D-AB0B-5972380026CE}" sibTransId="{042159EB-06DF-4130-84D6-054D81B349D7}"/>
    <dgm:cxn modelId="{645FC1EA-5466-4505-B290-00BB80F11008}" srcId="{E2E5F368-C518-4CDA-B498-A83797DDAEE9}" destId="{2B918DC0-6CE4-4161-A504-5D0D38204DBF}" srcOrd="3" destOrd="0" parTransId="{6210974B-BF61-4859-9765-1BE61FEC94DF}" sibTransId="{5A930BD1-2D72-41EA-A404-7F5B6C5C4129}"/>
    <dgm:cxn modelId="{B0BCBCF1-D260-4929-B58F-43AB7B2B4AE3}" type="presOf" srcId="{2B918DC0-6CE4-4161-A504-5D0D38204DBF}" destId="{51A5AB35-5DC9-4765-9850-C2772D5BBD8B}" srcOrd="0" destOrd="0" presId="urn:microsoft.com/office/officeart/2005/8/layout/default"/>
    <dgm:cxn modelId="{1EE2C81F-5152-4B07-BF59-2C8F530EC0A6}" type="presParOf" srcId="{D4B828DE-F962-4971-9CFB-6B9426B2AD9F}" destId="{3F3C8A30-2C95-4E04-B84A-2191B34E9451}" srcOrd="0" destOrd="0" presId="urn:microsoft.com/office/officeart/2005/8/layout/default"/>
    <dgm:cxn modelId="{36400A21-D31E-4FDB-B4C0-B8C7A38A22C1}" type="presParOf" srcId="{D4B828DE-F962-4971-9CFB-6B9426B2AD9F}" destId="{AFA692A3-08F1-4308-B0AF-55BB5B08C63A}" srcOrd="1" destOrd="0" presId="urn:microsoft.com/office/officeart/2005/8/layout/default"/>
    <dgm:cxn modelId="{4555E4D0-F36F-4A06-9B47-8D689C4F50F9}" type="presParOf" srcId="{D4B828DE-F962-4971-9CFB-6B9426B2AD9F}" destId="{88DDCF75-7892-42FF-B248-115C04086E19}" srcOrd="2" destOrd="0" presId="urn:microsoft.com/office/officeart/2005/8/layout/default"/>
    <dgm:cxn modelId="{BB370044-A8BF-4312-9D6C-1E8865A5A49F}" type="presParOf" srcId="{D4B828DE-F962-4971-9CFB-6B9426B2AD9F}" destId="{55B9AE38-6703-4EC5-83C4-7B35F08AFF8B}" srcOrd="3" destOrd="0" presId="urn:microsoft.com/office/officeart/2005/8/layout/default"/>
    <dgm:cxn modelId="{A73083CF-0DEC-4D0B-B1EF-21D8D0E9AA51}" type="presParOf" srcId="{D4B828DE-F962-4971-9CFB-6B9426B2AD9F}" destId="{72A11052-0A83-4B43-93EC-8CCE4717332D}" srcOrd="4" destOrd="0" presId="urn:microsoft.com/office/officeart/2005/8/layout/default"/>
    <dgm:cxn modelId="{956C2B41-B3CD-4A44-A85E-89E047EC2CED}" type="presParOf" srcId="{D4B828DE-F962-4971-9CFB-6B9426B2AD9F}" destId="{338E8425-2C76-42D8-9645-90E576B964CF}" srcOrd="5" destOrd="0" presId="urn:microsoft.com/office/officeart/2005/8/layout/default"/>
    <dgm:cxn modelId="{13BAB4B3-DD3D-486C-9AEC-7AF43196981E}" type="presParOf" srcId="{D4B828DE-F962-4971-9CFB-6B9426B2AD9F}" destId="{51A5AB35-5DC9-4765-9850-C2772D5BBD8B}" srcOrd="6" destOrd="0" presId="urn:microsoft.com/office/officeart/2005/8/layout/default"/>
    <dgm:cxn modelId="{285BEF67-5336-486F-BCC2-12923E35857C}" type="presParOf" srcId="{D4B828DE-F962-4971-9CFB-6B9426B2AD9F}" destId="{DF932D7F-93CE-4154-9287-1F1B8A8A7C0C}" srcOrd="7" destOrd="0" presId="urn:microsoft.com/office/officeart/2005/8/layout/default"/>
    <dgm:cxn modelId="{AC53AA0A-B7F1-4CDE-9853-7DEDD141787C}" type="presParOf" srcId="{D4B828DE-F962-4971-9CFB-6B9426B2AD9F}" destId="{AEBF2D0A-A4F1-45F9-8F70-FABEB053312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CEC7E-CE3B-48C8-B120-B6D1D529EF2D}">
      <dsp:nvSpPr>
        <dsp:cNvPr id="0" name=""/>
        <dsp:cNvSpPr/>
      </dsp:nvSpPr>
      <dsp:spPr>
        <a:xfrm>
          <a:off x="9028" y="1156522"/>
          <a:ext cx="2698654" cy="1619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Test Series.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6453" y="1203947"/>
        <a:ext cx="2603804" cy="1524342"/>
      </dsp:txXfrm>
    </dsp:sp>
    <dsp:sp modelId="{B5373B9F-7AAD-432F-BB10-C9CA4453DB23}">
      <dsp:nvSpPr>
        <dsp:cNvPr id="0" name=""/>
        <dsp:cNvSpPr/>
      </dsp:nvSpPr>
      <dsp:spPr>
        <a:xfrm>
          <a:off x="2977548" y="1631485"/>
          <a:ext cx="572114" cy="669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977548" y="1765338"/>
        <a:ext cx="400480" cy="401560"/>
      </dsp:txXfrm>
    </dsp:sp>
    <dsp:sp modelId="{32DCF263-4ABB-400C-8FCF-CEBE8E83813D}">
      <dsp:nvSpPr>
        <dsp:cNvPr id="0" name=""/>
        <dsp:cNvSpPr/>
      </dsp:nvSpPr>
      <dsp:spPr>
        <a:xfrm>
          <a:off x="3787144" y="1156522"/>
          <a:ext cx="2698654" cy="1619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>
              <a:solidFill>
                <a:schemeClr val="bg1"/>
              </a:solidFill>
            </a:rPr>
            <a:t>Chapterwise</a:t>
          </a:r>
          <a:endParaRPr lang="en-US" sz="2500" b="1" kern="1200" dirty="0">
            <a:solidFill>
              <a:schemeClr val="bg1"/>
            </a:solidFill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solidFill>
                <a:schemeClr val="bg1"/>
              </a:solidFill>
            </a:rPr>
            <a:t>&amp;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solidFill>
                <a:schemeClr val="bg1"/>
              </a:solidFill>
            </a:rPr>
            <a:t>Full portion.</a:t>
          </a:r>
        </a:p>
      </dsp:txBody>
      <dsp:txXfrm>
        <a:off x="3834569" y="1203947"/>
        <a:ext cx="2603804" cy="1524342"/>
      </dsp:txXfrm>
    </dsp:sp>
    <dsp:sp modelId="{BA699BBA-7D9E-42BE-8A8C-9E3057A2F60E}">
      <dsp:nvSpPr>
        <dsp:cNvPr id="0" name=""/>
        <dsp:cNvSpPr/>
      </dsp:nvSpPr>
      <dsp:spPr>
        <a:xfrm>
          <a:off x="6755664" y="1631485"/>
          <a:ext cx="572114" cy="6692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6755664" y="1765338"/>
        <a:ext cx="400480" cy="401560"/>
      </dsp:txXfrm>
    </dsp:sp>
    <dsp:sp modelId="{22371D13-11AE-42E8-92E1-EBA5A0E994ED}">
      <dsp:nvSpPr>
        <dsp:cNvPr id="0" name=""/>
        <dsp:cNvSpPr/>
      </dsp:nvSpPr>
      <dsp:spPr>
        <a:xfrm>
          <a:off x="7565260" y="1156522"/>
          <a:ext cx="2698654" cy="1619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</a:rPr>
            <a:t>Rewards.</a:t>
          </a:r>
          <a:endParaRPr lang="en-IN" sz="2500" b="1" kern="1200" dirty="0">
            <a:solidFill>
              <a:schemeClr val="bg1"/>
            </a:solidFill>
          </a:endParaRPr>
        </a:p>
      </dsp:txBody>
      <dsp:txXfrm>
        <a:off x="7612685" y="1203947"/>
        <a:ext cx="2603804" cy="1524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C8A30-2C95-4E04-B84A-2191B34E9451}">
      <dsp:nvSpPr>
        <dsp:cNvPr id="0" name=""/>
        <dsp:cNvSpPr/>
      </dsp:nvSpPr>
      <dsp:spPr>
        <a:xfrm>
          <a:off x="196453" y="2815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Arts &amp; Culture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196453" y="2815"/>
        <a:ext cx="3020466" cy="1812280"/>
      </dsp:txXfrm>
    </dsp:sp>
    <dsp:sp modelId="{88DDCF75-7892-42FF-B248-115C04086E19}">
      <dsp:nvSpPr>
        <dsp:cNvPr id="0" name=""/>
        <dsp:cNvSpPr/>
      </dsp:nvSpPr>
      <dsp:spPr>
        <a:xfrm>
          <a:off x="3518966" y="2815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Science &amp; Technology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3518966" y="2815"/>
        <a:ext cx="3020466" cy="1812280"/>
      </dsp:txXfrm>
    </dsp:sp>
    <dsp:sp modelId="{72A11052-0A83-4B43-93EC-8CCE4717332D}">
      <dsp:nvSpPr>
        <dsp:cNvPr id="0" name=""/>
        <dsp:cNvSpPr/>
      </dsp:nvSpPr>
      <dsp:spPr>
        <a:xfrm>
          <a:off x="6841480" y="2815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Politics 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6841480" y="2815"/>
        <a:ext cx="3020466" cy="1812280"/>
      </dsp:txXfrm>
    </dsp:sp>
    <dsp:sp modelId="{51A5AB35-5DC9-4765-9850-C2772D5BBD8B}">
      <dsp:nvSpPr>
        <dsp:cNvPr id="0" name=""/>
        <dsp:cNvSpPr/>
      </dsp:nvSpPr>
      <dsp:spPr>
        <a:xfrm>
          <a:off x="196453" y="2117141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Accounting &amp; Finance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196453" y="2117141"/>
        <a:ext cx="3020466" cy="1812280"/>
      </dsp:txXfrm>
    </dsp:sp>
    <dsp:sp modelId="{57624F59-C75F-4D18-B01E-4FA9AA64FB61}">
      <dsp:nvSpPr>
        <dsp:cNvPr id="0" name=""/>
        <dsp:cNvSpPr/>
      </dsp:nvSpPr>
      <dsp:spPr>
        <a:xfrm>
          <a:off x="3518966" y="2119956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Physical Fitness(Yoga)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3518966" y="2119956"/>
        <a:ext cx="3020466" cy="1812280"/>
      </dsp:txXfrm>
    </dsp:sp>
    <dsp:sp modelId="{AEBF2D0A-A4F1-45F9-8F70-FABEB053312A}">
      <dsp:nvSpPr>
        <dsp:cNvPr id="0" name=""/>
        <dsp:cNvSpPr/>
      </dsp:nvSpPr>
      <dsp:spPr>
        <a:xfrm>
          <a:off x="6841480" y="2117141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Others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6841480" y="2117141"/>
        <a:ext cx="3020466" cy="1812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C8A30-2C95-4E04-B84A-2191B34E9451}">
      <dsp:nvSpPr>
        <dsp:cNvPr id="0" name=""/>
        <dsp:cNvSpPr/>
      </dsp:nvSpPr>
      <dsp:spPr>
        <a:xfrm>
          <a:off x="196453" y="2815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Downloadable Content</a:t>
          </a:r>
          <a:endParaRPr lang="en-IN" sz="3000" kern="1200" dirty="0">
            <a:solidFill>
              <a:schemeClr val="bg1"/>
            </a:solidFill>
          </a:endParaRPr>
        </a:p>
      </dsp:txBody>
      <dsp:txXfrm>
        <a:off x="196453" y="2815"/>
        <a:ext cx="3020466" cy="1812280"/>
      </dsp:txXfrm>
    </dsp:sp>
    <dsp:sp modelId="{88DDCF75-7892-42FF-B248-115C04086E19}">
      <dsp:nvSpPr>
        <dsp:cNvPr id="0" name=""/>
        <dsp:cNvSpPr/>
      </dsp:nvSpPr>
      <dsp:spPr>
        <a:xfrm>
          <a:off x="3518966" y="2815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Mentors</a:t>
          </a:r>
          <a:endParaRPr lang="en-IN" sz="3000" kern="1200" dirty="0">
            <a:solidFill>
              <a:schemeClr val="bg1"/>
            </a:solidFill>
          </a:endParaRPr>
        </a:p>
      </dsp:txBody>
      <dsp:txXfrm>
        <a:off x="3518966" y="2815"/>
        <a:ext cx="3020466" cy="1812280"/>
      </dsp:txXfrm>
    </dsp:sp>
    <dsp:sp modelId="{72A11052-0A83-4B43-93EC-8CCE4717332D}">
      <dsp:nvSpPr>
        <dsp:cNvPr id="0" name=""/>
        <dsp:cNvSpPr/>
      </dsp:nvSpPr>
      <dsp:spPr>
        <a:xfrm>
          <a:off x="6841480" y="2815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Connect with creators</a:t>
          </a:r>
          <a:endParaRPr lang="en-IN" sz="3000" kern="1200" dirty="0">
            <a:solidFill>
              <a:schemeClr val="bg1"/>
            </a:solidFill>
          </a:endParaRPr>
        </a:p>
      </dsp:txBody>
      <dsp:txXfrm>
        <a:off x="6841480" y="2815"/>
        <a:ext cx="3020466" cy="1812280"/>
      </dsp:txXfrm>
    </dsp:sp>
    <dsp:sp modelId="{51A5AB35-5DC9-4765-9850-C2772D5BBD8B}">
      <dsp:nvSpPr>
        <dsp:cNvPr id="0" name=""/>
        <dsp:cNvSpPr/>
      </dsp:nvSpPr>
      <dsp:spPr>
        <a:xfrm>
          <a:off x="1857709" y="2117141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Learn at your pace</a:t>
          </a:r>
          <a:endParaRPr lang="en-IN" sz="3000" kern="1200" dirty="0">
            <a:solidFill>
              <a:schemeClr val="bg1"/>
            </a:solidFill>
          </a:endParaRPr>
        </a:p>
      </dsp:txBody>
      <dsp:txXfrm>
        <a:off x="1857709" y="2117141"/>
        <a:ext cx="3020466" cy="1812280"/>
      </dsp:txXfrm>
    </dsp:sp>
    <dsp:sp modelId="{AEBF2D0A-A4F1-45F9-8F70-FABEB053312A}">
      <dsp:nvSpPr>
        <dsp:cNvPr id="0" name=""/>
        <dsp:cNvSpPr/>
      </dsp:nvSpPr>
      <dsp:spPr>
        <a:xfrm>
          <a:off x="5180223" y="2117141"/>
          <a:ext cx="3020466" cy="1812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chemeClr val="bg1"/>
              </a:solidFill>
            </a:rPr>
            <a:t>Achivements</a:t>
          </a:r>
          <a:endParaRPr lang="en-IN" sz="3000" kern="1200" dirty="0">
            <a:solidFill>
              <a:schemeClr val="bg1"/>
            </a:solidFill>
          </a:endParaRPr>
        </a:p>
      </dsp:txBody>
      <dsp:txXfrm>
        <a:off x="5180223" y="2117141"/>
        <a:ext cx="3020466" cy="1812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19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5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5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7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2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51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8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D5EAED-2FF4-45EA-924D-BAA4AC40E0A8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471091-8727-4E48-9F46-FB6314E7D32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697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1266-C0C4-44D6-BF6E-1C4141DE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080562"/>
          </a:xfrm>
        </p:spPr>
        <p:txBody>
          <a:bodyPr/>
          <a:lstStyle/>
          <a:p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 </a:t>
            </a:r>
            <a:r>
              <a:rPr lang="en-US" sz="4800" b="1" dirty="0" err="1"/>
              <a:t>Jigyaasa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0B40-FB58-4A79-8529-6029FA045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838576"/>
            <a:ext cx="9070848" cy="1300688"/>
          </a:xfrm>
        </p:spPr>
        <p:txBody>
          <a:bodyPr/>
          <a:lstStyle/>
          <a:p>
            <a:r>
              <a:rPr lang="en-US" sz="1800" b="1" dirty="0"/>
              <a:t>TEAM PARICHAAY.</a:t>
            </a:r>
          </a:p>
          <a:p>
            <a:endParaRPr lang="en-US" dirty="0"/>
          </a:p>
          <a:p>
            <a:r>
              <a:rPr lang="en-US" b="1" dirty="0"/>
              <a:t>Members:      </a:t>
            </a:r>
            <a:r>
              <a:rPr lang="en-US" dirty="0" err="1"/>
              <a:t>Rugved</a:t>
            </a:r>
            <a:r>
              <a:rPr lang="en-US" dirty="0"/>
              <a:t> </a:t>
            </a:r>
            <a:r>
              <a:rPr lang="en-US" dirty="0" err="1"/>
              <a:t>Kharbade</a:t>
            </a:r>
            <a:r>
              <a:rPr lang="en-US" dirty="0"/>
              <a:t>     Sakshi Padwal    Chirag Sonavale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C17BF-E10C-4E1D-AB2A-B5E59C34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4" y="1771650"/>
            <a:ext cx="2103876" cy="19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7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ABF9F-6FD1-4B3E-B44E-4F4DBE86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61639"/>
            <a:ext cx="10058400" cy="5921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          </a:t>
            </a:r>
          </a:p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10400" dirty="0"/>
              <a:t> Thankyou</a:t>
            </a:r>
            <a:endParaRPr lang="en-IN" sz="10400" dirty="0"/>
          </a:p>
        </p:txBody>
      </p:sp>
    </p:spTree>
    <p:extLst>
      <p:ext uri="{BB962C8B-B14F-4D97-AF65-F5344CB8AC3E}">
        <p14:creationId xmlns:p14="http://schemas.microsoft.com/office/powerpoint/2010/main" val="25714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7DB5-04B0-4034-A026-630603B0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the Project.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8A2E-7472-4430-8066-92F76963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1.With the ever growing need for learning more skills, online courses have taken the front seat in the education area.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2.Considering this we are designing a portal to best fit amongst all the top courses, including all the age groups and their interests.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4" name="Google Shape;234;p21">
            <a:extLst>
              <a:ext uri="{FF2B5EF4-FFF2-40B4-BE49-F238E27FC236}">
                <a16:creationId xmlns:a16="http://schemas.microsoft.com/office/drawing/2014/main" id="{1294195B-C499-46F5-AF3E-94052339E9D5}"/>
              </a:ext>
            </a:extLst>
          </p:cNvPr>
          <p:cNvGrpSpPr/>
          <p:nvPr/>
        </p:nvGrpSpPr>
        <p:grpSpPr>
          <a:xfrm>
            <a:off x="6908363" y="882839"/>
            <a:ext cx="940237" cy="891110"/>
            <a:chOff x="6226275" y="3911538"/>
            <a:chExt cx="900325" cy="894450"/>
          </a:xfrm>
        </p:grpSpPr>
        <p:sp>
          <p:nvSpPr>
            <p:cNvPr id="5" name="Google Shape;235;p21">
              <a:extLst>
                <a:ext uri="{FF2B5EF4-FFF2-40B4-BE49-F238E27FC236}">
                  <a16:creationId xmlns:a16="http://schemas.microsoft.com/office/drawing/2014/main" id="{1E6B51E0-6FE2-42FF-96EE-FF4BABBC7BCF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36;p21">
              <a:extLst>
                <a:ext uri="{FF2B5EF4-FFF2-40B4-BE49-F238E27FC236}">
                  <a16:creationId xmlns:a16="http://schemas.microsoft.com/office/drawing/2014/main" id="{BA726C0F-6609-4492-AABE-524BBC5A81FF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37;p21">
              <a:extLst>
                <a:ext uri="{FF2B5EF4-FFF2-40B4-BE49-F238E27FC236}">
                  <a16:creationId xmlns:a16="http://schemas.microsoft.com/office/drawing/2014/main" id="{59687C70-4FD2-4CCF-AA6E-442F33763780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38;p21">
              <a:extLst>
                <a:ext uri="{FF2B5EF4-FFF2-40B4-BE49-F238E27FC236}">
                  <a16:creationId xmlns:a16="http://schemas.microsoft.com/office/drawing/2014/main" id="{380762C8-E28B-410B-888F-212D6AAC3B30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39;p21">
              <a:extLst>
                <a:ext uri="{FF2B5EF4-FFF2-40B4-BE49-F238E27FC236}">
                  <a16:creationId xmlns:a16="http://schemas.microsoft.com/office/drawing/2014/main" id="{52B5CF79-F5BC-4B0A-BE2B-A37AD29B29D0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40;p21">
              <a:extLst>
                <a:ext uri="{FF2B5EF4-FFF2-40B4-BE49-F238E27FC236}">
                  <a16:creationId xmlns:a16="http://schemas.microsoft.com/office/drawing/2014/main" id="{57A96B1B-8803-4D6C-97A6-4AB143FF0190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41;p21">
              <a:extLst>
                <a:ext uri="{FF2B5EF4-FFF2-40B4-BE49-F238E27FC236}">
                  <a16:creationId xmlns:a16="http://schemas.microsoft.com/office/drawing/2014/main" id="{AD4D9D17-B1A4-4F9F-BB67-DFD9C31384F3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42;p21">
              <a:extLst>
                <a:ext uri="{FF2B5EF4-FFF2-40B4-BE49-F238E27FC236}">
                  <a16:creationId xmlns:a16="http://schemas.microsoft.com/office/drawing/2014/main" id="{51DCD3F6-7522-411B-9662-E24C87292939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06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418C-B728-4F85-8B2B-8050E248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9" y="642594"/>
            <a:ext cx="10512641" cy="13716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</a:rPr>
              <a:t>The core advantages of such platform</a:t>
            </a:r>
            <a:endParaRPr lang="en-IN" sz="4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EAB4-B2E9-45F1-8C2E-4B651F5C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1. Flexibility</a:t>
            </a:r>
            <a:r>
              <a:rPr lang="en-US" sz="2400" dirty="0">
                <a:sym typeface="Wingdings" panose="05000000000000000000" pitchFamily="2" charset="2"/>
              </a:rPr>
              <a:t> With online education, students can take courses anytime, anywhere.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2. Self-paced mode Students are free to set the schedule according to their individual needs.</a:t>
            </a:r>
          </a:p>
          <a:p>
            <a:r>
              <a:rPr lang="en-US" sz="2400" dirty="0">
                <a:sym typeface="Wingdings" panose="05000000000000000000" pitchFamily="2" charset="2"/>
              </a:rPr>
              <a:t>3. Lower costs Courses on online platform are often cheaper than traditional campus environment.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Google Shape;243;p21">
            <a:extLst>
              <a:ext uri="{FF2B5EF4-FFF2-40B4-BE49-F238E27FC236}">
                <a16:creationId xmlns:a16="http://schemas.microsoft.com/office/drawing/2014/main" id="{9E9FCE95-BE1D-4678-823E-83A44ADD0262}"/>
              </a:ext>
            </a:extLst>
          </p:cNvPr>
          <p:cNvSpPr/>
          <p:nvPr/>
        </p:nvSpPr>
        <p:spPr>
          <a:xfrm>
            <a:off x="10247050" y="967393"/>
            <a:ext cx="914400" cy="72200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80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7980-6DEE-47E1-9D0B-51A9E3C7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u="sng" dirty="0"/>
            </a:br>
            <a:r>
              <a:rPr lang="en-US" sz="3200" b="1" u="sng" dirty="0"/>
              <a:t>1. Transforming learning into Amazing e-learning Experiences through Explore and Project  Building.</a:t>
            </a:r>
            <a:br>
              <a:rPr lang="en-US" sz="4800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60D8-D243-457C-89A1-5CA17369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8AC5F1-4056-4FF4-AAC8-095152003F7F}"/>
              </a:ext>
            </a:extLst>
          </p:cNvPr>
          <p:cNvGrpSpPr/>
          <p:nvPr/>
        </p:nvGrpSpPr>
        <p:grpSpPr>
          <a:xfrm>
            <a:off x="1237697" y="2014194"/>
            <a:ext cx="9104788" cy="4020846"/>
            <a:chOff x="1237697" y="2014194"/>
            <a:chExt cx="9104788" cy="40208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954FDEF-85E2-4D74-B288-7D4FFD472B91}"/>
                </a:ext>
              </a:extLst>
            </p:cNvPr>
            <p:cNvSpPr/>
            <p:nvPr/>
          </p:nvSpPr>
          <p:spPr>
            <a:xfrm>
              <a:off x="1237697" y="2014194"/>
              <a:ext cx="4101482" cy="393192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EXPLORE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sym typeface="Wingdings" panose="05000000000000000000" pitchFamily="2" charset="2"/>
                </a:rPr>
                <a:t>This variant is for the people who are passionate and want to find new things to understand and skills to learn.</a:t>
              </a:r>
            </a:p>
            <a:p>
              <a:pPr algn="ctr"/>
              <a:endParaRPr lang="en-IN" sz="2400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8C5691-DD75-45E0-B102-8D007D416AEC}"/>
                </a:ext>
              </a:extLst>
            </p:cNvPr>
            <p:cNvSpPr/>
            <p:nvPr/>
          </p:nvSpPr>
          <p:spPr>
            <a:xfrm>
              <a:off x="6096001" y="2014194"/>
              <a:ext cx="4246484" cy="4020846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coolSlan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PROJECT BUILDING.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This variant is for the people who are currently involved a project which demands certain skills to be undertaken.</a:t>
              </a:r>
            </a:p>
            <a:p>
              <a:pPr algn="ctr"/>
              <a:endParaRPr lang="en-US" sz="2400" dirty="0">
                <a:solidFill>
                  <a:schemeClr val="bg1"/>
                </a:solidFill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58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39D9-CDC8-42CB-AD0A-85BFE9E2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758003"/>
            <a:ext cx="10058400" cy="1371600"/>
          </a:xfrm>
        </p:spPr>
        <p:txBody>
          <a:bodyPr>
            <a:normAutofit fontScale="90000"/>
          </a:bodyPr>
          <a:lstStyle/>
          <a:p>
            <a:br>
              <a:rPr lang="en-US" sz="4000" b="1" u="sng" dirty="0"/>
            </a:br>
            <a:r>
              <a:rPr lang="en-US" sz="4000" b="1" u="sng" dirty="0"/>
              <a:t>2. To develop Learner Motivation And Engagement.</a:t>
            </a:r>
            <a:br>
              <a:rPr lang="en-US" sz="4800" u="sng" dirty="0"/>
            </a:br>
            <a:endParaRPr lang="en-IN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601F7C-7058-4763-9913-44F9E9ACC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19233"/>
              </p:ext>
            </p:extLst>
          </p:nvPr>
        </p:nvGraphicFramePr>
        <p:xfrm>
          <a:off x="852256" y="1646574"/>
          <a:ext cx="10272944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DA8C68-F8EE-4746-B560-D7256413E806}"/>
              </a:ext>
            </a:extLst>
          </p:cNvPr>
          <p:cNvSpPr/>
          <p:nvPr/>
        </p:nvSpPr>
        <p:spPr>
          <a:xfrm>
            <a:off x="3397188" y="4843807"/>
            <a:ext cx="5397623" cy="824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Perks for maintaining Learning Streak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98E4-570E-4797-9E1A-3FCA282A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u="sng" dirty="0"/>
              <a:t> </a:t>
            </a:r>
            <a:br>
              <a:rPr lang="en-US" sz="4800" u="sng" dirty="0"/>
            </a:br>
            <a:r>
              <a:rPr lang="en-US" sz="4000" b="1" u="sng" dirty="0"/>
              <a:t>3.Staying up-to-Date With Modern Tech. </a:t>
            </a:r>
            <a:br>
              <a:rPr lang="en-US" sz="4800" u="sng" dirty="0"/>
            </a:b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8C0A-14D5-49BA-9C6F-F0F8F65C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301" y="2227259"/>
            <a:ext cx="8086078" cy="18032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 algn="ctr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TRENDING.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Trending Links, Articles, Videos will be available in this section.</a:t>
            </a:r>
          </a:p>
          <a:p>
            <a:pPr algn="ctr"/>
            <a:endParaRPr lang="en-IN" sz="2400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3F25A60-10DC-4BE2-98FB-735A1F901192}"/>
              </a:ext>
            </a:extLst>
          </p:cNvPr>
          <p:cNvSpPr txBox="1">
            <a:spLocks/>
          </p:cNvSpPr>
          <p:nvPr/>
        </p:nvSpPr>
        <p:spPr>
          <a:xfrm>
            <a:off x="1901301" y="4323426"/>
            <a:ext cx="8086078" cy="18032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SEMINARS.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To get acquainted with new and upcoming technology.</a:t>
            </a:r>
          </a:p>
          <a:p>
            <a:pPr algn="ctr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7677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A23D-8103-4AA0-B552-C23B1946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4. Designing e-learning Courses For Different Generations from </a:t>
            </a:r>
            <a:r>
              <a:rPr lang="en-US" sz="3200" b="1" u="sng" dirty="0">
                <a:solidFill>
                  <a:schemeClr val="accent6"/>
                </a:solidFill>
              </a:rPr>
              <a:t>CHILDREN TO OLD AGE PEOPLE</a:t>
            </a:r>
            <a:r>
              <a:rPr lang="en-US" sz="3200" b="1" u="sng" dirty="0"/>
              <a:t>.</a:t>
            </a:r>
            <a:endParaRPr lang="en-IN" sz="3200" b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86BC82-9435-444A-B04F-720AD7472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569486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39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EFDD-BC17-4C0F-9508-E934D393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5. Measurable learning outcomes.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66F0B2-B783-4F7A-A60F-2CD2ECE6E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835" y="1845986"/>
            <a:ext cx="4838330" cy="3932237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3A3BD6D-BFEF-4560-8697-0F00E05309BF}"/>
              </a:ext>
            </a:extLst>
          </p:cNvPr>
          <p:cNvSpPr txBox="1">
            <a:spLocks/>
          </p:cNvSpPr>
          <p:nvPr/>
        </p:nvSpPr>
        <p:spPr>
          <a:xfrm>
            <a:off x="6572065" y="3348065"/>
            <a:ext cx="3829235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Rankings</a:t>
            </a:r>
          </a:p>
          <a:p>
            <a:pPr algn="ctr"/>
            <a:endParaRPr lang="en-IN" sz="2400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F92A630-B3D6-470C-89B4-D55E8B8A3C0D}"/>
              </a:ext>
            </a:extLst>
          </p:cNvPr>
          <p:cNvSpPr txBox="1">
            <a:spLocks/>
          </p:cNvSpPr>
          <p:nvPr/>
        </p:nvSpPr>
        <p:spPr>
          <a:xfrm>
            <a:off x="6572065" y="2016413"/>
            <a:ext cx="3829235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Competitions</a:t>
            </a:r>
          </a:p>
          <a:p>
            <a:pPr algn="ctr"/>
            <a:endParaRPr lang="en-IN" sz="2400" b="1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907FFCD-5D70-4933-ABA2-FE5A993CEA90}"/>
              </a:ext>
            </a:extLst>
          </p:cNvPr>
          <p:cNvSpPr txBox="1">
            <a:spLocks/>
          </p:cNvSpPr>
          <p:nvPr/>
        </p:nvSpPr>
        <p:spPr>
          <a:xfrm>
            <a:off x="6572065" y="4741754"/>
            <a:ext cx="3829235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Tackle industry problems</a:t>
            </a:r>
          </a:p>
          <a:p>
            <a:pPr algn="ctr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47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EA78-E1B8-437E-AF4C-52E32459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6. Adaptive learner models to accommodate different learner needs.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CAB8-C8F5-4988-89CD-854B82E3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A77670-BA87-4592-8258-1DDBFDF55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668725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049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107</TotalTime>
  <Words>324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    Jigyaasa   </vt:lpstr>
      <vt:lpstr>About the Project.</vt:lpstr>
      <vt:lpstr>The core advantages of such platform</vt:lpstr>
      <vt:lpstr> 1. Transforming learning into Amazing e-learning Experiences through Explore and Project  Building. </vt:lpstr>
      <vt:lpstr> 2. To develop Learner Motivation And Engagement. </vt:lpstr>
      <vt:lpstr>  3.Staying up-to-Date With Modern Tech.  </vt:lpstr>
      <vt:lpstr>4. Designing e-learning Courses For Different Generations from CHILDREN TO OLD AGE PEOPLE.</vt:lpstr>
      <vt:lpstr>5. Measurable learning outcomes.</vt:lpstr>
      <vt:lpstr>6. Adaptive learner models to accommodate different learner needs.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Sonavale</dc:creator>
  <cp:lastModifiedBy>Chirag Sonavale</cp:lastModifiedBy>
  <cp:revision>15</cp:revision>
  <dcterms:created xsi:type="dcterms:W3CDTF">2021-04-24T07:26:37Z</dcterms:created>
  <dcterms:modified xsi:type="dcterms:W3CDTF">2021-04-24T09:14:06Z</dcterms:modified>
</cp:coreProperties>
</file>