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9" r:id="rId3"/>
    <p:sldId id="257"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DC19F-907B-0000-9B72-25CF640A0613}" v="855" dt="2021-04-24T09:12:00.532"/>
    <p1510:client id="{F54DF4A2-C583-C9C5-E293-A9462E8FC97C}" v="28" dt="2021-04-24T06:50:45.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5" d="100"/>
          <a:sy n="85" d="100"/>
        </p:scale>
        <p:origin x="-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Kadam" userId="S::divya.kadam@vit.edu.in::c0d61caf-e1f4-4a07-8411-13bff144dafe" providerId="AD" clId="Web-{2B4DC19F-D062-0000-9B72-232D9D201DC3}"/>
    <pc:docChg chg="modSld addMainMaster delMainMaster">
      <pc:chgData name="Divya Kadam" userId="S::divya.kadam@vit.edu.in::c0d61caf-e1f4-4a07-8411-13bff144dafe" providerId="AD" clId="Web-{2B4DC19F-D062-0000-9B72-232D9D201DC3}" dt="2021-04-24T06:51:54.221" v="0"/>
      <pc:docMkLst>
        <pc:docMk/>
      </pc:docMkLst>
      <pc:sldChg chg="addSp modSp mod setBg modClrScheme chgLayout">
        <pc:chgData name="Divya Kadam" userId="S::divya.kadam@vit.edu.in::c0d61caf-e1f4-4a07-8411-13bff144dafe" providerId="AD" clId="Web-{2B4DC19F-D062-0000-9B72-232D9D201DC3}" dt="2021-04-24T06:51:54.221" v="0"/>
        <pc:sldMkLst>
          <pc:docMk/>
          <pc:sldMk cId="109857222" sldId="256"/>
        </pc:sldMkLst>
        <pc:spChg chg="mod">
          <ac:chgData name="Divya Kadam" userId="S::divya.kadam@vit.edu.in::c0d61caf-e1f4-4a07-8411-13bff144dafe" providerId="AD" clId="Web-{2B4DC19F-D062-0000-9B72-232D9D201DC3}" dt="2021-04-24T06:51:54.221" v="0"/>
          <ac:spMkLst>
            <pc:docMk/>
            <pc:sldMk cId="109857222" sldId="256"/>
            <ac:spMk id="2" creationId="{00000000-0000-0000-0000-000000000000}"/>
          </ac:spMkLst>
        </pc:spChg>
        <pc:spChg chg="mod">
          <ac:chgData name="Divya Kadam" userId="S::divya.kadam@vit.edu.in::c0d61caf-e1f4-4a07-8411-13bff144dafe" providerId="AD" clId="Web-{2B4DC19F-D062-0000-9B72-232D9D201DC3}" dt="2021-04-24T06:51:54.221" v="0"/>
          <ac:spMkLst>
            <pc:docMk/>
            <pc:sldMk cId="109857222" sldId="256"/>
            <ac:spMk id="3" creationId="{00000000-0000-0000-0000-000000000000}"/>
          </ac:spMkLst>
        </pc:spChg>
        <pc:spChg chg="add">
          <ac:chgData name="Divya Kadam" userId="S::divya.kadam@vit.edu.in::c0d61caf-e1f4-4a07-8411-13bff144dafe" providerId="AD" clId="Web-{2B4DC19F-D062-0000-9B72-232D9D201DC3}" dt="2021-04-24T06:51:54.221" v="0"/>
          <ac:spMkLst>
            <pc:docMk/>
            <pc:sldMk cId="109857222" sldId="256"/>
            <ac:spMk id="5" creationId="{54F3A7E8-6DA9-4C2B-ACC8-475F34DAEA1B}"/>
          </ac:spMkLst>
        </pc:spChg>
        <pc:spChg chg="add">
          <ac:chgData name="Divya Kadam" userId="S::divya.kadam@vit.edu.in::c0d61caf-e1f4-4a07-8411-13bff144dafe" providerId="AD" clId="Web-{2B4DC19F-D062-0000-9B72-232D9D201DC3}" dt="2021-04-24T06:51:54.221" v="0"/>
          <ac:spMkLst>
            <pc:docMk/>
            <pc:sldMk cId="109857222" sldId="256"/>
            <ac:spMk id="6" creationId="{5B21CDF0-4D24-4190-9285-9016C19C164F}"/>
          </ac:spMkLst>
        </pc:spChg>
        <pc:grpChg chg="add">
          <ac:chgData name="Divya Kadam" userId="S::divya.kadam@vit.edu.in::c0d61caf-e1f4-4a07-8411-13bff144dafe" providerId="AD" clId="Web-{2B4DC19F-D062-0000-9B72-232D9D201DC3}" dt="2021-04-24T06:51:54.221" v="0"/>
          <ac:grpSpMkLst>
            <pc:docMk/>
            <pc:sldMk cId="109857222" sldId="256"/>
            <ac:grpSpMk id="13" creationId="{3C9AA14C-80A4-427C-A911-28CD20C56E5E}"/>
          </ac:grpSpMkLst>
        </pc:grpChg>
        <pc:grpChg chg="add">
          <ac:chgData name="Divya Kadam" userId="S::divya.kadam@vit.edu.in::c0d61caf-e1f4-4a07-8411-13bff144dafe" providerId="AD" clId="Web-{2B4DC19F-D062-0000-9B72-232D9D201DC3}" dt="2021-04-24T06:51:54.221" v="0"/>
          <ac:grpSpMkLst>
            <pc:docMk/>
            <pc:sldMk cId="109857222" sldId="256"/>
            <ac:grpSpMk id="18" creationId="{F2FD01A0-E6FF-41CD-AEBD-279232B90D43}"/>
          </ac:grpSpMkLst>
        </pc:grpChg>
        <pc:picChg chg="add">
          <ac:chgData name="Divya Kadam" userId="S::divya.kadam@vit.edu.in::c0d61caf-e1f4-4a07-8411-13bff144dafe" providerId="AD" clId="Web-{2B4DC19F-D062-0000-9B72-232D9D201DC3}" dt="2021-04-24T06:51:54.221" v="0"/>
          <ac:picMkLst>
            <pc:docMk/>
            <pc:sldMk cId="109857222" sldId="256"/>
            <ac:picMk id="7" creationId="{DA7A2DB3-0CA4-4361-BA75-8BCA3FE9496F}"/>
          </ac:picMkLst>
        </pc:picChg>
      </pc:sldChg>
      <pc:sldMasterChg chg="del delSldLayout">
        <pc:chgData name="Divya Kadam" userId="S::divya.kadam@vit.edu.in::c0d61caf-e1f4-4a07-8411-13bff144dafe" providerId="AD" clId="Web-{2B4DC19F-D062-0000-9B72-232D9D201DC3}" dt="2021-04-24T06:51:54.221" v="0"/>
        <pc:sldMasterMkLst>
          <pc:docMk/>
          <pc:sldMasterMk cId="2460954070" sldId="2147483660"/>
        </pc:sldMasterMkLst>
        <pc:sldLayoutChg chg="del">
          <pc:chgData name="Divya Kadam" userId="S::divya.kadam@vit.edu.in::c0d61caf-e1f4-4a07-8411-13bff144dafe" providerId="AD" clId="Web-{2B4DC19F-D062-0000-9B72-232D9D201DC3}" dt="2021-04-24T06:51:54.221" v="0"/>
          <pc:sldLayoutMkLst>
            <pc:docMk/>
            <pc:sldMasterMk cId="2460954070" sldId="2147483660"/>
            <pc:sldLayoutMk cId="2385387890" sldId="2147483661"/>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949138452" sldId="2147483662"/>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2591524520" sldId="2147483663"/>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1203092039" sldId="2147483664"/>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733172339" sldId="2147483665"/>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210312558" sldId="2147483666"/>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146388984" sldId="2147483667"/>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171841454" sldId="2147483668"/>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1718958274" sldId="2147483669"/>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2202905451" sldId="2147483670"/>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479445657" sldId="2147483671"/>
          </pc:sldLayoutMkLst>
        </pc:sldLayoutChg>
      </pc:sldMasterChg>
      <pc:sldMasterChg chg="add addSldLayout">
        <pc:chgData name="Divya Kadam" userId="S::divya.kadam@vit.edu.in::c0d61caf-e1f4-4a07-8411-13bff144dafe" providerId="AD" clId="Web-{2B4DC19F-D062-0000-9B72-232D9D201DC3}" dt="2021-04-24T06:51:54.221" v="0"/>
        <pc:sldMasterMkLst>
          <pc:docMk/>
          <pc:sldMasterMk cId="2405516466" sldId="2147483685"/>
        </pc:sldMasterMkLst>
        <pc:sldLayoutChg chg="add">
          <pc:chgData name="Divya Kadam" userId="S::divya.kadam@vit.edu.in::c0d61caf-e1f4-4a07-8411-13bff144dafe" providerId="AD" clId="Web-{2B4DC19F-D062-0000-9B72-232D9D201DC3}" dt="2021-04-24T06:51:54.221" v="0"/>
          <pc:sldLayoutMkLst>
            <pc:docMk/>
            <pc:sldMasterMk cId="2405516466" sldId="2147483685"/>
            <pc:sldLayoutMk cId="2424027471" sldId="2147483674"/>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3528070923" sldId="2147483675"/>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3490021260" sldId="2147483676"/>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4096089133" sldId="2147483677"/>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2457052762" sldId="2147483678"/>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132300209" sldId="2147483679"/>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2901175550" sldId="2147483680"/>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767309784" sldId="2147483681"/>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3399799107" sldId="2147483682"/>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682561347" sldId="2147483683"/>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1636196285" sldId="2147483684"/>
          </pc:sldLayoutMkLst>
        </pc:sldLayoutChg>
      </pc:sldMasterChg>
    </pc:docChg>
  </pc:docChgLst>
  <pc:docChgLst>
    <pc:chgData name="Divya Kadam" userId="S::divya.kadam@vit.edu.in::c0d61caf-e1f4-4a07-8411-13bff144dafe" providerId="AD" clId="Web-{334DC19F-907B-0000-9B72-25CF640A0613}"/>
    <pc:docChg chg="addSld delSld modSld sldOrd addMainMaster delMainMaster modMainMaster">
      <pc:chgData name="Divya Kadam" userId="S::divya.kadam@vit.edu.in::c0d61caf-e1f4-4a07-8411-13bff144dafe" providerId="AD" clId="Web-{334DC19F-907B-0000-9B72-25CF640A0613}" dt="2021-04-24T09:12:00.532" v="683"/>
      <pc:docMkLst>
        <pc:docMk/>
      </pc:docMkLst>
      <pc:sldChg chg="addSp delSp modSp mod setBg modClrScheme setClrOvrMap chgLayout">
        <pc:chgData name="Divya Kadam" userId="S::divya.kadam@vit.edu.in::c0d61caf-e1f4-4a07-8411-13bff144dafe" providerId="AD" clId="Web-{334DC19F-907B-0000-9B72-25CF640A0613}" dt="2021-04-24T08:03:12.998" v="209"/>
        <pc:sldMkLst>
          <pc:docMk/>
          <pc:sldMk cId="109857222" sldId="256"/>
        </pc:sldMkLst>
        <pc:spChg chg="mod ord">
          <ac:chgData name="Divya Kadam" userId="S::divya.kadam@vit.edu.in::c0d61caf-e1f4-4a07-8411-13bff144dafe" providerId="AD" clId="Web-{334DC19F-907B-0000-9B72-25CF640A0613}" dt="2021-04-24T07:59:12.243" v="189"/>
          <ac:spMkLst>
            <pc:docMk/>
            <pc:sldMk cId="109857222" sldId="256"/>
            <ac:spMk id="2" creationId="{00000000-0000-0000-0000-000000000000}"/>
          </ac:spMkLst>
        </pc:spChg>
        <pc:spChg chg="mod ord">
          <ac:chgData name="Divya Kadam" userId="S::divya.kadam@vit.edu.in::c0d61caf-e1f4-4a07-8411-13bff144dafe" providerId="AD" clId="Web-{334DC19F-907B-0000-9B72-25CF640A0613}" dt="2021-04-24T07:59:12.243" v="189"/>
          <ac:spMkLst>
            <pc:docMk/>
            <pc:sldMk cId="109857222" sldId="256"/>
            <ac:spMk id="3" creationId="{00000000-0000-0000-0000-000000000000}"/>
          </ac:spMkLst>
        </pc:spChg>
        <pc:spChg chg="add del">
          <ac:chgData name="Divya Kadam" userId="S::divya.kadam@vit.edu.in::c0d61caf-e1f4-4a07-8411-13bff144dafe" providerId="AD" clId="Web-{334DC19F-907B-0000-9B72-25CF640A0613}" dt="2021-04-24T06:56:39.118" v="22"/>
          <ac:spMkLst>
            <pc:docMk/>
            <pc:sldMk cId="109857222" sldId="256"/>
            <ac:spMk id="5" creationId="{54F3A7E8-6DA9-4C2B-ACC8-475F34DAEA1B}"/>
          </ac:spMkLst>
        </pc:spChg>
        <pc:spChg chg="add del">
          <ac:chgData name="Divya Kadam" userId="S::divya.kadam@vit.edu.in::c0d61caf-e1f4-4a07-8411-13bff144dafe" providerId="AD" clId="Web-{334DC19F-907B-0000-9B72-25CF640A0613}" dt="2021-04-24T06:56:39.118" v="22"/>
          <ac:spMkLst>
            <pc:docMk/>
            <pc:sldMk cId="109857222" sldId="256"/>
            <ac:spMk id="6" creationId="{5B21CDF0-4D24-4190-9285-9016C19C164F}"/>
          </ac:spMkLst>
        </pc:spChg>
        <pc:spChg chg="add del">
          <ac:chgData name="Divya Kadam" userId="S::divya.kadam@vit.edu.in::c0d61caf-e1f4-4a07-8411-13bff144dafe" providerId="AD" clId="Web-{334DC19F-907B-0000-9B72-25CF640A0613}" dt="2021-04-24T06:53:15.271" v="3"/>
          <ac:spMkLst>
            <pc:docMk/>
            <pc:sldMk cId="109857222" sldId="256"/>
            <ac:spMk id="23" creationId="{335243F2-87BD-4C47-8358-ACFE608D3DB3}"/>
          </ac:spMkLst>
        </pc:spChg>
        <pc:spChg chg="add del">
          <ac:chgData name="Divya Kadam" userId="S::divya.kadam@vit.edu.in::c0d61caf-e1f4-4a07-8411-13bff144dafe" providerId="AD" clId="Web-{334DC19F-907B-0000-9B72-25CF640A0613}" dt="2021-04-24T06:53:15.271" v="3"/>
          <ac:spMkLst>
            <pc:docMk/>
            <pc:sldMk cId="109857222" sldId="256"/>
            <ac:spMk id="24" creationId="{65B33439-EC96-4835-9DF2-CFA3336E0E41}"/>
          </ac:spMkLst>
        </pc:spChg>
        <pc:spChg chg="add del">
          <ac:chgData name="Divya Kadam" userId="S::divya.kadam@vit.edu.in::c0d61caf-e1f4-4a07-8411-13bff144dafe" providerId="AD" clId="Web-{334DC19F-907B-0000-9B72-25CF640A0613}" dt="2021-04-24T06:53:00.911" v="1"/>
          <ac:spMkLst>
            <pc:docMk/>
            <pc:sldMk cId="109857222" sldId="256"/>
            <ac:spMk id="26" creationId="{5DCB5928-DC7D-4612-9922-441966E15627}"/>
          </ac:spMkLst>
        </pc:spChg>
        <pc:spChg chg="add del">
          <ac:chgData name="Divya Kadam" userId="S::divya.kadam@vit.edu.in::c0d61caf-e1f4-4a07-8411-13bff144dafe" providerId="AD" clId="Web-{334DC19F-907B-0000-9B72-25CF640A0613}" dt="2021-04-24T06:56:55.509" v="25"/>
          <ac:spMkLst>
            <pc:docMk/>
            <pc:sldMk cId="109857222" sldId="256"/>
            <ac:spMk id="27" creationId="{052B717E-679E-41A4-B95A-8F7DFAD3FA30}"/>
          </ac:spMkLst>
        </pc:spChg>
        <pc:spChg chg="add del">
          <ac:chgData name="Divya Kadam" userId="S::divya.kadam@vit.edu.in::c0d61caf-e1f4-4a07-8411-13bff144dafe" providerId="AD" clId="Web-{334DC19F-907B-0000-9B72-25CF640A0613}" dt="2021-04-24T06:53:00.911" v="1"/>
          <ac:spMkLst>
            <pc:docMk/>
            <pc:sldMk cId="109857222" sldId="256"/>
            <ac:spMk id="28" creationId="{682C1161-1736-45EC-99B7-33F3CAE9D517}"/>
          </ac:spMkLst>
        </pc:spChg>
        <pc:spChg chg="add del">
          <ac:chgData name="Divya Kadam" userId="S::divya.kadam@vit.edu.in::c0d61caf-e1f4-4a07-8411-13bff144dafe" providerId="AD" clId="Web-{334DC19F-907B-0000-9B72-25CF640A0613}" dt="2021-04-24T06:56:55.509" v="25"/>
          <ac:spMkLst>
            <pc:docMk/>
            <pc:sldMk cId="109857222" sldId="256"/>
            <ac:spMk id="29" creationId="{0B0EB278-F8C7-43AD-BCE2-A2F4D98C499D}"/>
          </ac:spMkLst>
        </pc:spChg>
        <pc:spChg chg="add del">
          <ac:chgData name="Divya Kadam" userId="S::divya.kadam@vit.edu.in::c0d61caf-e1f4-4a07-8411-13bff144dafe" providerId="AD" clId="Web-{334DC19F-907B-0000-9B72-25CF640A0613}" dt="2021-04-24T06:53:00.911" v="1"/>
          <ac:spMkLst>
            <pc:docMk/>
            <pc:sldMk cId="109857222" sldId="256"/>
            <ac:spMk id="30" creationId="{84D4DDB8-B68F-45B0-9F62-C4279996F672}"/>
          </ac:spMkLst>
        </pc:spChg>
        <pc:spChg chg="add del">
          <ac:chgData name="Divya Kadam" userId="S::divya.kadam@vit.edu.in::c0d61caf-e1f4-4a07-8411-13bff144dafe" providerId="AD" clId="Web-{334DC19F-907B-0000-9B72-25CF640A0613}" dt="2021-04-24T06:53:00.911" v="1"/>
          <ac:spMkLst>
            <pc:docMk/>
            <pc:sldMk cId="109857222" sldId="256"/>
            <ac:spMk id="32" creationId="{AF2F604E-43BE-4DC3-B983-E071523364F8}"/>
          </ac:spMkLst>
        </pc:spChg>
        <pc:spChg chg="add del">
          <ac:chgData name="Divya Kadam" userId="S::divya.kadam@vit.edu.in::c0d61caf-e1f4-4a07-8411-13bff144dafe" providerId="AD" clId="Web-{334DC19F-907B-0000-9B72-25CF640A0613}" dt="2021-04-24T06:53:00.911" v="1"/>
          <ac:spMkLst>
            <pc:docMk/>
            <pc:sldMk cId="109857222" sldId="256"/>
            <ac:spMk id="34" creationId="{08C9B587-E65E-4B52-B37C-ABEBB6E87928}"/>
          </ac:spMkLst>
        </pc:spChg>
        <pc:spChg chg="add del">
          <ac:chgData name="Divya Kadam" userId="S::divya.kadam@vit.edu.in::c0d61caf-e1f4-4a07-8411-13bff144dafe" providerId="AD" clId="Web-{334DC19F-907B-0000-9B72-25CF640A0613}" dt="2021-04-24T06:54:52.694" v="10"/>
          <ac:spMkLst>
            <pc:docMk/>
            <pc:sldMk cId="109857222" sldId="256"/>
            <ac:spMk id="38" creationId="{8B646C36-EEEC-4D52-8E8E-206F4CD8A3DA}"/>
          </ac:spMkLst>
        </pc:spChg>
        <pc:spChg chg="add del">
          <ac:chgData name="Divya Kadam" userId="S::divya.kadam@vit.edu.in::c0d61caf-e1f4-4a07-8411-13bff144dafe" providerId="AD" clId="Web-{334DC19F-907B-0000-9B72-25CF640A0613}" dt="2021-04-24T06:55:46.055" v="12"/>
          <ac:spMkLst>
            <pc:docMk/>
            <pc:sldMk cId="109857222" sldId="256"/>
            <ac:spMk id="40" creationId="{EA4E4267-CAF0-4C38-8DC6-CD3B1A9F046E}"/>
          </ac:spMkLst>
        </pc:spChg>
        <pc:spChg chg="add del">
          <ac:chgData name="Divya Kadam" userId="S::divya.kadam@vit.edu.in::c0d61caf-e1f4-4a07-8411-13bff144dafe" providerId="AD" clId="Web-{334DC19F-907B-0000-9B72-25CF640A0613}" dt="2021-04-24T06:54:17.709" v="8"/>
          <ac:spMkLst>
            <pc:docMk/>
            <pc:sldMk cId="109857222" sldId="256"/>
            <ac:spMk id="41" creationId="{BD4C0BBB-0042-4603-A226-6117F3FD5B3C}"/>
          </ac:spMkLst>
        </pc:spChg>
        <pc:spChg chg="add del">
          <ac:chgData name="Divya Kadam" userId="S::divya.kadam@vit.edu.in::c0d61caf-e1f4-4a07-8411-13bff144dafe" providerId="AD" clId="Web-{334DC19F-907B-0000-9B72-25CF640A0613}" dt="2021-04-24T06:54:52.694" v="10"/>
          <ac:spMkLst>
            <pc:docMk/>
            <pc:sldMk cId="109857222" sldId="256"/>
            <ac:spMk id="42" creationId="{8258443E-B333-44F4-8D49-1EAB1C1A4613}"/>
          </ac:spMkLst>
        </pc:spChg>
        <pc:spChg chg="add del">
          <ac:chgData name="Divya Kadam" userId="S::divya.kadam@vit.edu.in::c0d61caf-e1f4-4a07-8411-13bff144dafe" providerId="AD" clId="Web-{334DC19F-907B-0000-9B72-25CF640A0613}" dt="2021-04-24T06:54:17.709" v="8"/>
          <ac:spMkLst>
            <pc:docMk/>
            <pc:sldMk cId="109857222" sldId="256"/>
            <ac:spMk id="43" creationId="{EC44F520-2598-460E-9F91-B02F60830CA2}"/>
          </ac:spMkLst>
        </pc:spChg>
        <pc:spChg chg="add del">
          <ac:chgData name="Divya Kadam" userId="S::divya.kadam@vit.edu.in::c0d61caf-e1f4-4a07-8411-13bff144dafe" providerId="AD" clId="Web-{334DC19F-907B-0000-9B72-25CF640A0613}" dt="2021-04-24T06:55:46.055" v="12"/>
          <ac:spMkLst>
            <pc:docMk/>
            <pc:sldMk cId="109857222" sldId="256"/>
            <ac:spMk id="44" creationId="{0EE3ACC5-126D-4BA4-8B45-7F0B5B839C51}"/>
          </ac:spMkLst>
        </pc:spChg>
        <pc:spChg chg="add del">
          <ac:chgData name="Divya Kadam" userId="S::divya.kadam@vit.edu.in::c0d61caf-e1f4-4a07-8411-13bff144dafe" providerId="AD" clId="Web-{334DC19F-907B-0000-9B72-25CF640A0613}" dt="2021-04-24T06:54:17.709" v="8"/>
          <ac:spMkLst>
            <pc:docMk/>
            <pc:sldMk cId="109857222" sldId="256"/>
            <ac:spMk id="45" creationId="{E3CBB9B1-7B7D-4BA1-A1AF-572168B39539}"/>
          </ac:spMkLst>
        </pc:spChg>
        <pc:spChg chg="add del">
          <ac:chgData name="Divya Kadam" userId="S::divya.kadam@vit.edu.in::c0d61caf-e1f4-4a07-8411-13bff144dafe" providerId="AD" clId="Web-{334DC19F-907B-0000-9B72-25CF640A0613}" dt="2021-04-24T06:54:17.709" v="8"/>
          <ac:spMkLst>
            <pc:docMk/>
            <pc:sldMk cId="109857222" sldId="256"/>
            <ac:spMk id="47" creationId="{907741FC-B544-4A6E-B831-6789D042333D}"/>
          </ac:spMkLst>
        </pc:spChg>
        <pc:spChg chg="add del">
          <ac:chgData name="Divya Kadam" userId="S::divya.kadam@vit.edu.in::c0d61caf-e1f4-4a07-8411-13bff144dafe" providerId="AD" clId="Web-{334DC19F-907B-0000-9B72-25CF640A0613}" dt="2021-04-24T06:55:46.055" v="12"/>
          <ac:spMkLst>
            <pc:docMk/>
            <pc:sldMk cId="109857222" sldId="256"/>
            <ac:spMk id="48" creationId="{AB2868F7-FE10-4289-A5BD-90763C7A2F5A}"/>
          </ac:spMkLst>
        </pc:spChg>
        <pc:spChg chg="add del">
          <ac:chgData name="Divya Kadam" userId="S::divya.kadam@vit.edu.in::c0d61caf-e1f4-4a07-8411-13bff144dafe" providerId="AD" clId="Web-{334DC19F-907B-0000-9B72-25CF640A0613}" dt="2021-04-24T06:54:17.709" v="8"/>
          <ac:spMkLst>
            <pc:docMk/>
            <pc:sldMk cId="109857222" sldId="256"/>
            <ac:spMk id="49" creationId="{3F0BE7ED-7814-4273-B18A-F26CC0380380}"/>
          </ac:spMkLst>
        </pc:spChg>
        <pc:spChg chg="add del">
          <ac:chgData name="Divya Kadam" userId="S::divya.kadam@vit.edu.in::c0d61caf-e1f4-4a07-8411-13bff144dafe" providerId="AD" clId="Web-{334DC19F-907B-0000-9B72-25CF640A0613}" dt="2021-04-24T06:55:46.055" v="12"/>
          <ac:spMkLst>
            <pc:docMk/>
            <pc:sldMk cId="109857222" sldId="256"/>
            <ac:spMk id="50" creationId="{BD94142C-10EE-487C-A327-404FDF358F22}"/>
          </ac:spMkLst>
        </pc:spChg>
        <pc:spChg chg="add del">
          <ac:chgData name="Divya Kadam" userId="S::divya.kadam@vit.edu.in::c0d61caf-e1f4-4a07-8411-13bff144dafe" providerId="AD" clId="Web-{334DC19F-907B-0000-9B72-25CF640A0613}" dt="2021-04-24T06:55:46.055" v="12"/>
          <ac:spMkLst>
            <pc:docMk/>
            <pc:sldMk cId="109857222" sldId="256"/>
            <ac:spMk id="51" creationId="{BA53A868-C420-4BAE-9244-EC162AF05CFC}"/>
          </ac:spMkLst>
        </pc:spChg>
        <pc:spChg chg="add del">
          <ac:chgData name="Divya Kadam" userId="S::divya.kadam@vit.edu.in::c0d61caf-e1f4-4a07-8411-13bff144dafe" providerId="AD" clId="Web-{334DC19F-907B-0000-9B72-25CF640A0613}" dt="2021-04-24T06:55:46.055" v="12"/>
          <ac:spMkLst>
            <pc:docMk/>
            <pc:sldMk cId="109857222" sldId="256"/>
            <ac:spMk id="52" creationId="{5F7FAC2D-7A74-4939-A917-A1A5AF935685}"/>
          </ac:spMkLst>
        </pc:spChg>
        <pc:spChg chg="add del">
          <ac:chgData name="Divya Kadam" userId="S::divya.kadam@vit.edu.in::c0d61caf-e1f4-4a07-8411-13bff144dafe" providerId="AD" clId="Web-{334DC19F-907B-0000-9B72-25CF640A0613}" dt="2021-04-24T06:56:00.227" v="14"/>
          <ac:spMkLst>
            <pc:docMk/>
            <pc:sldMk cId="109857222" sldId="256"/>
            <ac:spMk id="54" creationId="{2293296F-4C3A-4530-98F5-F83646ACE913}"/>
          </ac:spMkLst>
        </pc:spChg>
        <pc:spChg chg="add del">
          <ac:chgData name="Divya Kadam" userId="S::divya.kadam@vit.edu.in::c0d61caf-e1f4-4a07-8411-13bff144dafe" providerId="AD" clId="Web-{334DC19F-907B-0000-9B72-25CF640A0613}" dt="2021-04-24T06:54:52.694" v="10"/>
          <ac:spMkLst>
            <pc:docMk/>
            <pc:sldMk cId="109857222" sldId="256"/>
            <ac:spMk id="56" creationId="{4FB204DF-284E-45F6-A017-79A4DF57BCCB}"/>
          </ac:spMkLst>
        </pc:spChg>
        <pc:spChg chg="add del">
          <ac:chgData name="Divya Kadam" userId="S::divya.kadam@vit.edu.in::c0d61caf-e1f4-4a07-8411-13bff144dafe" providerId="AD" clId="Web-{334DC19F-907B-0000-9B72-25CF640A0613}" dt="2021-04-24T06:54:52.694" v="10"/>
          <ac:spMkLst>
            <pc:docMk/>
            <pc:sldMk cId="109857222" sldId="256"/>
            <ac:spMk id="58" creationId="{EB8560A9-B281-46EB-A304-1E4A5A00D6A9}"/>
          </ac:spMkLst>
        </pc:spChg>
        <pc:spChg chg="add del">
          <ac:chgData name="Divya Kadam" userId="S::divya.kadam@vit.edu.in::c0d61caf-e1f4-4a07-8411-13bff144dafe" providerId="AD" clId="Web-{334DC19F-907B-0000-9B72-25CF640A0613}" dt="2021-04-24T06:54:52.694" v="10"/>
          <ac:spMkLst>
            <pc:docMk/>
            <pc:sldMk cId="109857222" sldId="256"/>
            <ac:spMk id="60" creationId="{4D1A5E71-B6B6-486A-8CDC-C7ABD9B903F6}"/>
          </ac:spMkLst>
        </pc:spChg>
        <pc:spChg chg="add del">
          <ac:chgData name="Divya Kadam" userId="S::divya.kadam@vit.edu.in::c0d61caf-e1f4-4a07-8411-13bff144dafe" providerId="AD" clId="Web-{334DC19F-907B-0000-9B72-25CF640A0613}" dt="2021-04-24T06:54:52.694" v="10"/>
          <ac:spMkLst>
            <pc:docMk/>
            <pc:sldMk cId="109857222" sldId="256"/>
            <ac:spMk id="62" creationId="{667882DD-56E8-460E-99D5-86E71982D5AB}"/>
          </ac:spMkLst>
        </pc:spChg>
        <pc:spChg chg="add del">
          <ac:chgData name="Divya Kadam" userId="S::divya.kadam@vit.edu.in::c0d61caf-e1f4-4a07-8411-13bff144dafe" providerId="AD" clId="Web-{334DC19F-907B-0000-9B72-25CF640A0613}" dt="2021-04-24T06:56:16.009" v="16"/>
          <ac:spMkLst>
            <pc:docMk/>
            <pc:sldMk cId="109857222" sldId="256"/>
            <ac:spMk id="63" creationId="{1841F680-B18F-481A-8D6E-9FD77379E8BF}"/>
          </ac:spMkLst>
        </pc:spChg>
        <pc:spChg chg="add del">
          <ac:chgData name="Divya Kadam" userId="S::divya.kadam@vit.edu.in::c0d61caf-e1f4-4a07-8411-13bff144dafe" providerId="AD" clId="Web-{334DC19F-907B-0000-9B72-25CF640A0613}" dt="2021-04-24T06:56:16.009" v="16"/>
          <ac:spMkLst>
            <pc:docMk/>
            <pc:sldMk cId="109857222" sldId="256"/>
            <ac:spMk id="65" creationId="{F74CA6A1-199E-4E0D-BF66-A552C7E598EA}"/>
          </ac:spMkLst>
        </pc:spChg>
        <pc:spChg chg="add del">
          <ac:chgData name="Divya Kadam" userId="S::divya.kadam@vit.edu.in::c0d61caf-e1f4-4a07-8411-13bff144dafe" providerId="AD" clId="Web-{334DC19F-907B-0000-9B72-25CF640A0613}" dt="2021-04-24T06:56:16.009" v="16"/>
          <ac:spMkLst>
            <pc:docMk/>
            <pc:sldMk cId="109857222" sldId="256"/>
            <ac:spMk id="66" creationId="{CF93DC6C-1BFD-4414-BF23-471C8831CA04}"/>
          </ac:spMkLst>
        </pc:spChg>
        <pc:spChg chg="add del">
          <ac:chgData name="Divya Kadam" userId="S::divya.kadam@vit.edu.in::c0d61caf-e1f4-4a07-8411-13bff144dafe" providerId="AD" clId="Web-{334DC19F-907B-0000-9B72-25CF640A0613}" dt="2021-04-24T06:56:16.009" v="16"/>
          <ac:spMkLst>
            <pc:docMk/>
            <pc:sldMk cId="109857222" sldId="256"/>
            <ac:spMk id="67" creationId="{96B5873C-FCDB-4D1E-80D6-01CF18832335}"/>
          </ac:spMkLst>
        </pc:spChg>
        <pc:spChg chg="add del">
          <ac:chgData name="Divya Kadam" userId="S::divya.kadam@vit.edu.in::c0d61caf-e1f4-4a07-8411-13bff144dafe" providerId="AD" clId="Web-{334DC19F-907B-0000-9B72-25CF640A0613}" dt="2021-04-24T06:56:20.524" v="18"/>
          <ac:spMkLst>
            <pc:docMk/>
            <pc:sldMk cId="109857222" sldId="256"/>
            <ac:spMk id="68" creationId="{DD7EAFE6-2BB9-41FB-9CF4-588CFC708774}"/>
          </ac:spMkLst>
        </pc:spChg>
        <pc:spChg chg="add del">
          <ac:chgData name="Divya Kadam" userId="S::divya.kadam@vit.edu.in::c0d61caf-e1f4-4a07-8411-13bff144dafe" providerId="AD" clId="Web-{334DC19F-907B-0000-9B72-25CF640A0613}" dt="2021-04-24T06:56:20.524" v="18"/>
          <ac:spMkLst>
            <pc:docMk/>
            <pc:sldMk cId="109857222" sldId="256"/>
            <ac:spMk id="69" creationId="{32768DCD-B824-413A-B330-8D57ADB3724C}"/>
          </ac:spMkLst>
        </pc:spChg>
        <pc:spChg chg="add del">
          <ac:chgData name="Divya Kadam" userId="S::divya.kadam@vit.edu.in::c0d61caf-e1f4-4a07-8411-13bff144dafe" providerId="AD" clId="Web-{334DC19F-907B-0000-9B72-25CF640A0613}" dt="2021-04-24T07:01:11.363" v="38"/>
          <ac:spMkLst>
            <pc:docMk/>
            <pc:sldMk cId="109857222" sldId="256"/>
            <ac:spMk id="70" creationId="{1DB043B4-68C6-45B9-82AC-A5800EADB8DB}"/>
          </ac:spMkLst>
        </pc:spChg>
        <pc:spChg chg="add del">
          <ac:chgData name="Divya Kadam" userId="S::divya.kadam@vit.edu.in::c0d61caf-e1f4-4a07-8411-13bff144dafe" providerId="AD" clId="Web-{334DC19F-907B-0000-9B72-25CF640A0613}" dt="2021-04-24T06:56:00.227" v="14"/>
          <ac:spMkLst>
            <pc:docMk/>
            <pc:sldMk cId="109857222" sldId="256"/>
            <ac:spMk id="71" creationId="{AE6FDE22-1F54-452D-A9BA-1BE9FDB53450}"/>
          </ac:spMkLst>
        </pc:spChg>
        <pc:spChg chg="add del">
          <ac:chgData name="Divya Kadam" userId="S::divya.kadam@vit.edu.in::c0d61caf-e1f4-4a07-8411-13bff144dafe" providerId="AD" clId="Web-{334DC19F-907B-0000-9B72-25CF640A0613}" dt="2021-04-24T06:56:00.227" v="14"/>
          <ac:spMkLst>
            <pc:docMk/>
            <pc:sldMk cId="109857222" sldId="256"/>
            <ac:spMk id="72" creationId="{E24727BA-2777-4823-88E1-1B4B61968504}"/>
          </ac:spMkLst>
        </pc:spChg>
        <pc:spChg chg="add del">
          <ac:chgData name="Divya Kadam" userId="S::divya.kadam@vit.edu.in::c0d61caf-e1f4-4a07-8411-13bff144dafe" providerId="AD" clId="Web-{334DC19F-907B-0000-9B72-25CF640A0613}" dt="2021-04-24T06:56:00.227" v="14"/>
          <ac:spMkLst>
            <pc:docMk/>
            <pc:sldMk cId="109857222" sldId="256"/>
            <ac:spMk id="73" creationId="{2AB0E0E5-A956-4B80-A317-E670B96CB03B}"/>
          </ac:spMkLst>
        </pc:spChg>
        <pc:spChg chg="add del">
          <ac:chgData name="Divya Kadam" userId="S::divya.kadam@vit.edu.in::c0d61caf-e1f4-4a07-8411-13bff144dafe" providerId="AD" clId="Web-{334DC19F-907B-0000-9B72-25CF640A0613}" dt="2021-04-24T07:01:11.363" v="38"/>
          <ac:spMkLst>
            <pc:docMk/>
            <pc:sldMk cId="109857222" sldId="256"/>
            <ac:spMk id="75" creationId="{BEBFBB3C-FA07-4A06-A8D8-D690F92A2817}"/>
          </ac:spMkLst>
        </pc:spChg>
        <pc:spChg chg="add del">
          <ac:chgData name="Divya Kadam" userId="S::divya.kadam@vit.edu.in::c0d61caf-e1f4-4a07-8411-13bff144dafe" providerId="AD" clId="Web-{334DC19F-907B-0000-9B72-25CF640A0613}" dt="2021-04-24T07:59:12.243" v="189"/>
          <ac:spMkLst>
            <pc:docMk/>
            <pc:sldMk cId="109857222" sldId="256"/>
            <ac:spMk id="80" creationId="{72411438-92A5-42B0-9C54-EA4FB32ACB5E}"/>
          </ac:spMkLst>
        </pc:spChg>
        <pc:spChg chg="add del">
          <ac:chgData name="Divya Kadam" userId="S::divya.kadam@vit.edu.in::c0d61caf-e1f4-4a07-8411-13bff144dafe" providerId="AD" clId="Web-{334DC19F-907B-0000-9B72-25CF640A0613}" dt="2021-04-24T07:59:12.243" v="189"/>
          <ac:spMkLst>
            <pc:docMk/>
            <pc:sldMk cId="109857222" sldId="256"/>
            <ac:spMk id="82" creationId="{C5176844-69C3-4F79-BE38-EA5BDDF4FEA4}"/>
          </ac:spMkLst>
        </pc:spChg>
        <pc:spChg chg="add del">
          <ac:chgData name="Divya Kadam" userId="S::divya.kadam@vit.edu.in::c0d61caf-e1f4-4a07-8411-13bff144dafe" providerId="AD" clId="Web-{334DC19F-907B-0000-9B72-25CF640A0613}" dt="2021-04-24T07:59:12.243" v="189"/>
          <ac:spMkLst>
            <pc:docMk/>
            <pc:sldMk cId="109857222" sldId="256"/>
            <ac:spMk id="86" creationId="{A101E513-AF74-4E9D-A31F-99664250722D}"/>
          </ac:spMkLst>
        </pc:spChg>
        <pc:spChg chg="add del">
          <ac:chgData name="Divya Kadam" userId="S::divya.kadam@vit.edu.in::c0d61caf-e1f4-4a07-8411-13bff144dafe" providerId="AD" clId="Web-{334DC19F-907B-0000-9B72-25CF640A0613}" dt="2021-04-24T07:06:33.713" v="71"/>
          <ac:spMkLst>
            <pc:docMk/>
            <pc:sldMk cId="109857222" sldId="256"/>
            <ac:spMk id="88" creationId="{F518D20D-5F05-49C3-8900-68783F8ACB6F}"/>
          </ac:spMkLst>
        </pc:spChg>
        <pc:spChg chg="add del">
          <ac:chgData name="Divya Kadam" userId="S::divya.kadam@vit.edu.in::c0d61caf-e1f4-4a07-8411-13bff144dafe" providerId="AD" clId="Web-{334DC19F-907B-0000-9B72-25CF640A0613}" dt="2021-04-24T07:06:33.713" v="71"/>
          <ac:spMkLst>
            <pc:docMk/>
            <pc:sldMk cId="109857222" sldId="256"/>
            <ac:spMk id="89" creationId="{FF50CA5B-2FF8-43D9-B7D8-3BDE1BFD3CF1}"/>
          </ac:spMkLst>
        </pc:spChg>
        <pc:spChg chg="add del">
          <ac:chgData name="Divya Kadam" userId="S::divya.kadam@vit.edu.in::c0d61caf-e1f4-4a07-8411-13bff144dafe" providerId="AD" clId="Web-{334DC19F-907B-0000-9B72-25CF640A0613}" dt="2021-04-24T07:06:33.713" v="71"/>
          <ac:spMkLst>
            <pc:docMk/>
            <pc:sldMk cId="109857222" sldId="256"/>
            <ac:spMk id="90" creationId="{421A1E60-9477-4E7A-A6B2-63B329C81A40}"/>
          </ac:spMkLst>
        </pc:spChg>
        <pc:spChg chg="add del">
          <ac:chgData name="Divya Kadam" userId="S::divya.kadam@vit.edu.in::c0d61caf-e1f4-4a07-8411-13bff144dafe" providerId="AD" clId="Web-{334DC19F-907B-0000-9B72-25CF640A0613}" dt="2021-04-24T07:05:59.931" v="69"/>
          <ac:spMkLst>
            <pc:docMk/>
            <pc:sldMk cId="109857222" sldId="256"/>
            <ac:spMk id="91" creationId="{7A18C9FB-EC4C-4DAE-8F7D-C6E5AF607958}"/>
          </ac:spMkLst>
        </pc:spChg>
        <pc:spChg chg="add del">
          <ac:chgData name="Divya Kadam" userId="S::divya.kadam@vit.edu.in::c0d61caf-e1f4-4a07-8411-13bff144dafe" providerId="AD" clId="Web-{334DC19F-907B-0000-9B72-25CF640A0613}" dt="2021-04-24T07:43:27.365" v="75"/>
          <ac:spMkLst>
            <pc:docMk/>
            <pc:sldMk cId="109857222" sldId="256"/>
            <ac:spMk id="92" creationId="{72411438-92A5-42B0-9C54-EA4FB32ACB5E}"/>
          </ac:spMkLst>
        </pc:spChg>
        <pc:spChg chg="add del">
          <ac:chgData name="Divya Kadam" userId="S::divya.kadam@vit.edu.in::c0d61caf-e1f4-4a07-8411-13bff144dafe" providerId="AD" clId="Web-{334DC19F-907B-0000-9B72-25CF640A0613}" dt="2021-04-24T07:05:59.931" v="69"/>
          <ac:spMkLst>
            <pc:docMk/>
            <pc:sldMk cId="109857222" sldId="256"/>
            <ac:spMk id="93" creationId="{BFC5A2D8-56E8-47FB-975D-D777AFEA4F18}"/>
          </ac:spMkLst>
        </pc:spChg>
        <pc:spChg chg="add del">
          <ac:chgData name="Divya Kadam" userId="S::divya.kadam@vit.edu.in::c0d61caf-e1f4-4a07-8411-13bff144dafe" providerId="AD" clId="Web-{334DC19F-907B-0000-9B72-25CF640A0613}" dt="2021-04-24T07:43:27.365" v="75"/>
          <ac:spMkLst>
            <pc:docMk/>
            <pc:sldMk cId="109857222" sldId="256"/>
            <ac:spMk id="94" creationId="{10C9A191-62EE-4A86-8FF9-6794BC3C58A7}"/>
          </ac:spMkLst>
        </pc:spChg>
        <pc:spChg chg="add del">
          <ac:chgData name="Divya Kadam" userId="S::divya.kadam@vit.edu.in::c0d61caf-e1f4-4a07-8411-13bff144dafe" providerId="AD" clId="Web-{334DC19F-907B-0000-9B72-25CF640A0613}" dt="2021-04-24T07:05:59.931" v="69"/>
          <ac:spMkLst>
            <pc:docMk/>
            <pc:sldMk cId="109857222" sldId="256"/>
            <ac:spMk id="95" creationId="{A9896C11-F8DF-437A-B349-8AFD602DC0CA}"/>
          </ac:spMkLst>
        </pc:spChg>
        <pc:spChg chg="add del">
          <ac:chgData name="Divya Kadam" userId="S::divya.kadam@vit.edu.in::c0d61caf-e1f4-4a07-8411-13bff144dafe" providerId="AD" clId="Web-{334DC19F-907B-0000-9B72-25CF640A0613}" dt="2021-04-24T07:43:27.365" v="75"/>
          <ac:spMkLst>
            <pc:docMk/>
            <pc:sldMk cId="109857222" sldId="256"/>
            <ac:spMk id="96" creationId="{6222F81D-28CB-42CB-9961-602C33F65295}"/>
          </ac:spMkLst>
        </pc:spChg>
        <pc:spChg chg="add del">
          <ac:chgData name="Divya Kadam" userId="S::divya.kadam@vit.edu.in::c0d61caf-e1f4-4a07-8411-13bff144dafe" providerId="AD" clId="Web-{334DC19F-907B-0000-9B72-25CF640A0613}" dt="2021-04-24T07:59:12.243" v="189"/>
          <ac:spMkLst>
            <pc:docMk/>
            <pc:sldMk cId="109857222" sldId="256"/>
            <ac:spMk id="98" creationId="{72411438-92A5-42B0-9C54-EA4FB32ACB5E}"/>
          </ac:spMkLst>
        </pc:spChg>
        <pc:spChg chg="add del">
          <ac:chgData name="Divya Kadam" userId="S::divya.kadam@vit.edu.in::c0d61caf-e1f4-4a07-8411-13bff144dafe" providerId="AD" clId="Web-{334DC19F-907B-0000-9B72-25CF640A0613}" dt="2021-04-24T07:43:27.365" v="75"/>
          <ac:spMkLst>
            <pc:docMk/>
            <pc:sldMk cId="109857222" sldId="256"/>
            <ac:spMk id="99" creationId="{4E75910E-4112-4447-8981-4CA7ACEF94BA}"/>
          </ac:spMkLst>
        </pc:spChg>
        <pc:spChg chg="add del">
          <ac:chgData name="Divya Kadam" userId="S::divya.kadam@vit.edu.in::c0d61caf-e1f4-4a07-8411-13bff144dafe" providerId="AD" clId="Web-{334DC19F-907B-0000-9B72-25CF640A0613}" dt="2021-04-24T07:59:12.243" v="189"/>
          <ac:spMkLst>
            <pc:docMk/>
            <pc:sldMk cId="109857222" sldId="256"/>
            <ac:spMk id="100" creationId="{C5176844-69C3-4F79-BE38-EA5BDDF4FEA4}"/>
          </ac:spMkLst>
        </pc:spChg>
        <pc:spChg chg="add del">
          <ac:chgData name="Divya Kadam" userId="S::divya.kadam@vit.edu.in::c0d61caf-e1f4-4a07-8411-13bff144dafe" providerId="AD" clId="Web-{334DC19F-907B-0000-9B72-25CF640A0613}" dt="2021-04-24T07:59:12.243" v="189"/>
          <ac:spMkLst>
            <pc:docMk/>
            <pc:sldMk cId="109857222" sldId="256"/>
            <ac:spMk id="102" creationId="{A101E513-AF74-4E9D-A31F-99664250722D}"/>
          </ac:spMkLst>
        </pc:spChg>
        <pc:grpChg chg="add del">
          <ac:chgData name="Divya Kadam" userId="S::divya.kadam@vit.edu.in::c0d61caf-e1f4-4a07-8411-13bff144dafe" providerId="AD" clId="Web-{334DC19F-907B-0000-9B72-25CF640A0613}" dt="2021-04-24T06:56:39.118" v="22"/>
          <ac:grpSpMkLst>
            <pc:docMk/>
            <pc:sldMk cId="109857222" sldId="256"/>
            <ac:grpSpMk id="13" creationId="{3C9AA14C-80A4-427C-A911-28CD20C56E5E}"/>
          </ac:grpSpMkLst>
        </pc:grpChg>
        <pc:grpChg chg="add del">
          <ac:chgData name="Divya Kadam" userId="S::divya.kadam@vit.edu.in::c0d61caf-e1f4-4a07-8411-13bff144dafe" providerId="AD" clId="Web-{334DC19F-907B-0000-9B72-25CF640A0613}" dt="2021-04-24T06:56:39.118" v="22"/>
          <ac:grpSpMkLst>
            <pc:docMk/>
            <pc:sldMk cId="109857222" sldId="256"/>
            <ac:grpSpMk id="18" creationId="{F2FD01A0-E6FF-41CD-AEBD-279232B90D43}"/>
          </ac:grpSpMkLst>
        </pc:grpChg>
        <pc:grpChg chg="add del">
          <ac:chgData name="Divya Kadam" userId="S::divya.kadam@vit.edu.in::c0d61caf-e1f4-4a07-8411-13bff144dafe" providerId="AD" clId="Web-{334DC19F-907B-0000-9B72-25CF640A0613}" dt="2021-04-24T06:53:15.271" v="3"/>
          <ac:grpSpMkLst>
            <pc:docMk/>
            <pc:sldMk cId="109857222" sldId="256"/>
            <ac:grpSpMk id="25" creationId="{F2FD01A0-E6FF-41CD-AEBD-279232B90D43}"/>
          </ac:grpSpMkLst>
        </pc:grpChg>
        <pc:grpChg chg="add del">
          <ac:chgData name="Divya Kadam" userId="S::divya.kadam@vit.edu.in::c0d61caf-e1f4-4a07-8411-13bff144dafe" providerId="AD" clId="Web-{334DC19F-907B-0000-9B72-25CF640A0613}" dt="2021-04-24T06:53:15.271" v="3"/>
          <ac:grpSpMkLst>
            <pc:docMk/>
            <pc:sldMk cId="109857222" sldId="256"/>
            <ac:grpSpMk id="35" creationId="{3C9AA14C-80A4-427C-A911-28CD20C56E5E}"/>
          </ac:grpSpMkLst>
        </pc:grpChg>
        <pc:grpChg chg="add del">
          <ac:chgData name="Divya Kadam" userId="S::divya.kadam@vit.edu.in::c0d61caf-e1f4-4a07-8411-13bff144dafe" providerId="AD" clId="Web-{334DC19F-907B-0000-9B72-25CF640A0613}" dt="2021-04-24T06:54:52.694" v="10"/>
          <ac:grpSpMkLst>
            <pc:docMk/>
            <pc:sldMk cId="109857222" sldId="256"/>
            <ac:grpSpMk id="39" creationId="{B2EBBF56-923D-48A7-9F8F-86E33CFA3EF9}"/>
          </ac:grpSpMkLst>
        </pc:grpChg>
        <pc:grpChg chg="add del">
          <ac:chgData name="Divya Kadam" userId="S::divya.kadam@vit.edu.in::c0d61caf-e1f4-4a07-8411-13bff144dafe" providerId="AD" clId="Web-{334DC19F-907B-0000-9B72-25CF640A0613}" dt="2021-04-24T06:54:52.694" v="10"/>
          <ac:grpSpMkLst>
            <pc:docMk/>
            <pc:sldMk cId="109857222" sldId="256"/>
            <ac:grpSpMk id="46" creationId="{FB9739EB-7F66-433D-841F-AB3CD18700B7}"/>
          </ac:grpSpMkLst>
        </pc:grpChg>
        <pc:grpChg chg="add del">
          <ac:chgData name="Divya Kadam" userId="S::divya.kadam@vit.edu.in::c0d61caf-e1f4-4a07-8411-13bff144dafe" providerId="AD" clId="Web-{334DC19F-907B-0000-9B72-25CF640A0613}" dt="2021-04-24T06:56:00.227" v="14"/>
          <ac:grpSpMkLst>
            <pc:docMk/>
            <pc:sldMk cId="109857222" sldId="256"/>
            <ac:grpSpMk id="64" creationId="{3914D2BD-3C47-433D-81FE-DC6C39595F0E}"/>
          </ac:grpSpMkLst>
        </pc:grpChg>
        <pc:grpChg chg="add del">
          <ac:chgData name="Divya Kadam" userId="S::divya.kadam@vit.edu.in::c0d61caf-e1f4-4a07-8411-13bff144dafe" providerId="AD" clId="Web-{334DC19F-907B-0000-9B72-25CF640A0613}" dt="2021-04-24T06:56:00.227" v="14"/>
          <ac:grpSpMkLst>
            <pc:docMk/>
            <pc:sldMk cId="109857222" sldId="256"/>
            <ac:grpSpMk id="74" creationId="{68142369-1172-4897-98AF-7E16842C4A29}"/>
          </ac:grpSpMkLst>
        </pc:grpChg>
        <pc:picChg chg="mod ord">
          <ac:chgData name="Divya Kadam" userId="S::divya.kadam@vit.edu.in::c0d61caf-e1f4-4a07-8411-13bff144dafe" providerId="AD" clId="Web-{334DC19F-907B-0000-9B72-25CF640A0613}" dt="2021-04-24T07:59:12.243" v="189"/>
          <ac:picMkLst>
            <pc:docMk/>
            <pc:sldMk cId="109857222" sldId="256"/>
            <ac:picMk id="7" creationId="{DA7A2DB3-0CA4-4361-BA75-8BCA3FE9496F}"/>
          </ac:picMkLst>
        </pc:picChg>
        <pc:picChg chg="add del">
          <ac:chgData name="Divya Kadam" userId="S::divya.kadam@vit.edu.in::c0d61caf-e1f4-4a07-8411-13bff144dafe" providerId="AD" clId="Web-{334DC19F-907B-0000-9B72-25CF640A0613}" dt="2021-04-24T06:56:16.009" v="16"/>
          <ac:picMkLst>
            <pc:docMk/>
            <pc:sldMk cId="109857222" sldId="256"/>
            <ac:picMk id="59" creationId="{DEB2E8C4-C3E7-4048-A43D-9859510CFA98}"/>
          </ac:picMkLst>
        </pc:picChg>
        <pc:inkChg chg="add del">
          <ac:chgData name="Divya Kadam" userId="S::divya.kadam@vit.edu.in::c0d61caf-e1f4-4a07-8411-13bff144dafe" providerId="AD" clId="Web-{334DC19F-907B-0000-9B72-25CF640A0613}" dt="2021-04-24T06:56:16.009" v="16"/>
          <ac:inkMkLst>
            <pc:docMk/>
            <pc:sldMk cId="109857222" sldId="256"/>
            <ac:inkMk id="61" creationId="{24D29CCB-7956-4E3E-8880-304085F04BF4}"/>
          </ac:inkMkLst>
        </pc:inkChg>
        <pc:cxnChg chg="add del">
          <ac:chgData name="Divya Kadam" userId="S::divya.kadam@vit.edu.in::c0d61caf-e1f4-4a07-8411-13bff144dafe" providerId="AD" clId="Web-{334DC19F-907B-0000-9B72-25CF640A0613}" dt="2021-04-24T06:56:55.509" v="25"/>
          <ac:cxnSpMkLst>
            <pc:docMk/>
            <pc:sldMk cId="109857222" sldId="256"/>
            <ac:cxnSpMk id="31" creationId="{50A7A0AD-25ED-4137-AA04-A0E36CAA8E4A}"/>
          </ac:cxnSpMkLst>
        </pc:cxnChg>
        <pc:cxnChg chg="add del">
          <ac:chgData name="Divya Kadam" userId="S::divya.kadam@vit.edu.in::c0d61caf-e1f4-4a07-8411-13bff144dafe" providerId="AD" clId="Web-{334DC19F-907B-0000-9B72-25CF640A0613}" dt="2021-04-24T06:56:55.509" v="25"/>
          <ac:cxnSpMkLst>
            <pc:docMk/>
            <pc:sldMk cId="109857222" sldId="256"/>
            <ac:cxnSpMk id="33" creationId="{B186F20B-6445-4368-B022-F9EABF15AE19}"/>
          </ac:cxnSpMkLst>
        </pc:cxnChg>
        <pc:cxnChg chg="add del">
          <ac:chgData name="Divya Kadam" userId="S::divya.kadam@vit.edu.in::c0d61caf-e1f4-4a07-8411-13bff144dafe" providerId="AD" clId="Web-{334DC19F-907B-0000-9B72-25CF640A0613}" dt="2021-04-24T06:56:55.509" v="25"/>
          <ac:cxnSpMkLst>
            <pc:docMk/>
            <pc:sldMk cId="109857222" sldId="256"/>
            <ac:cxnSpMk id="36" creationId="{99F97BBF-9EBF-4BEE-B39C-E6C666941D8D}"/>
          </ac:cxnSpMkLst>
        </pc:cxnChg>
        <pc:cxnChg chg="add del">
          <ac:chgData name="Divya Kadam" userId="S::divya.kadam@vit.edu.in::c0d61caf-e1f4-4a07-8411-13bff144dafe" providerId="AD" clId="Web-{334DC19F-907B-0000-9B72-25CF640A0613}" dt="2021-04-24T06:55:46.055" v="12"/>
          <ac:cxnSpMkLst>
            <pc:docMk/>
            <pc:sldMk cId="109857222" sldId="256"/>
            <ac:cxnSpMk id="53" creationId="{C2686EF3-81CC-419F-96C3-002A75880309}"/>
          </ac:cxnSpMkLst>
        </pc:cxnChg>
        <pc:cxnChg chg="add del">
          <ac:chgData name="Divya Kadam" userId="S::divya.kadam@vit.edu.in::c0d61caf-e1f4-4a07-8411-13bff144dafe" providerId="AD" clId="Web-{334DC19F-907B-0000-9B72-25CF640A0613}" dt="2021-04-24T06:55:46.055" v="12"/>
          <ac:cxnSpMkLst>
            <pc:docMk/>
            <pc:sldMk cId="109857222" sldId="256"/>
            <ac:cxnSpMk id="55" creationId="{F8D93CCA-A85E-4529-A6F0-8BB54D27BCD1}"/>
          </ac:cxnSpMkLst>
        </pc:cxnChg>
        <pc:cxnChg chg="add del">
          <ac:chgData name="Divya Kadam" userId="S::divya.kadam@vit.edu.in::c0d61caf-e1f4-4a07-8411-13bff144dafe" providerId="AD" clId="Web-{334DC19F-907B-0000-9B72-25CF640A0613}" dt="2021-04-24T06:55:46.055" v="12"/>
          <ac:cxnSpMkLst>
            <pc:docMk/>
            <pc:sldMk cId="109857222" sldId="256"/>
            <ac:cxnSpMk id="57" creationId="{1ECFA516-C18C-41AE-AFF2-A0D0A59C9E90}"/>
          </ac:cxnSpMkLst>
        </pc:cxnChg>
        <pc:cxnChg chg="add del">
          <ac:chgData name="Divya Kadam" userId="S::divya.kadam@vit.edu.in::c0d61caf-e1f4-4a07-8411-13bff144dafe" providerId="AD" clId="Web-{334DC19F-907B-0000-9B72-25CF640A0613}" dt="2021-04-24T07:59:12.243" v="189"/>
          <ac:cxnSpMkLst>
            <pc:docMk/>
            <pc:sldMk cId="109857222" sldId="256"/>
            <ac:cxnSpMk id="84" creationId="{DF96FA98-52E5-4AA7-98B9-BE6200CF014D}"/>
          </ac:cxnSpMkLst>
        </pc:cxnChg>
        <pc:cxnChg chg="add del">
          <ac:chgData name="Divya Kadam" userId="S::divya.kadam@vit.edu.in::c0d61caf-e1f4-4a07-8411-13bff144dafe" providerId="AD" clId="Web-{334DC19F-907B-0000-9B72-25CF640A0613}" dt="2021-04-24T07:43:27.365" v="75"/>
          <ac:cxnSpMkLst>
            <pc:docMk/>
            <pc:sldMk cId="109857222" sldId="256"/>
            <ac:cxnSpMk id="97" creationId="{081E1E49-F752-49CA-BFF6-1303B0A8AA03}"/>
          </ac:cxnSpMkLst>
        </pc:cxnChg>
        <pc:cxnChg chg="add del">
          <ac:chgData name="Divya Kadam" userId="S::divya.kadam@vit.edu.in::c0d61caf-e1f4-4a07-8411-13bff144dafe" providerId="AD" clId="Web-{334DC19F-907B-0000-9B72-25CF640A0613}" dt="2021-04-24T07:59:12.243" v="189"/>
          <ac:cxnSpMkLst>
            <pc:docMk/>
            <pc:sldMk cId="109857222" sldId="256"/>
            <ac:cxnSpMk id="101" creationId="{AEF97C72-3F89-4F0A-9629-01818B389CF0}"/>
          </ac:cxnSpMkLst>
        </pc:cxnChg>
      </pc:sldChg>
      <pc:sldChg chg="addSp delSp modSp new mod setBg modClrScheme chgLayout">
        <pc:chgData name="Divya Kadam" userId="S::divya.kadam@vit.edu.in::c0d61caf-e1f4-4a07-8411-13bff144dafe" providerId="AD" clId="Web-{334DC19F-907B-0000-9B72-25CF640A0613}" dt="2021-04-24T08:07:46.081" v="241" actId="20577"/>
        <pc:sldMkLst>
          <pc:docMk/>
          <pc:sldMk cId="3753969845" sldId="257"/>
        </pc:sldMkLst>
        <pc:spChg chg="del mod">
          <ac:chgData name="Divya Kadam" userId="S::divya.kadam@vit.edu.in::c0d61caf-e1f4-4a07-8411-13bff144dafe" providerId="AD" clId="Web-{334DC19F-907B-0000-9B72-25CF640A0613}" dt="2021-04-24T08:04:14.562" v="210"/>
          <ac:spMkLst>
            <pc:docMk/>
            <pc:sldMk cId="3753969845" sldId="257"/>
            <ac:spMk id="2" creationId="{1C5FAA15-B42E-4F3A-98EA-A3F0CA1DB01F}"/>
          </ac:spMkLst>
        </pc:spChg>
        <pc:spChg chg="add del">
          <ac:chgData name="Divya Kadam" userId="S::divya.kadam@vit.edu.in::c0d61caf-e1f4-4a07-8411-13bff144dafe" providerId="AD" clId="Web-{334DC19F-907B-0000-9B72-25CF640A0613}" dt="2021-04-24T08:04:14.562" v="210"/>
          <ac:spMkLst>
            <pc:docMk/>
            <pc:sldMk cId="3753969845" sldId="257"/>
            <ac:spMk id="3" creationId="{B51CB9C8-72AA-405A-A2D2-02D16741CAB0}"/>
          </ac:spMkLst>
        </pc:spChg>
        <pc:spChg chg="add del mod">
          <ac:chgData name="Divya Kadam" userId="S::divya.kadam@vit.edu.in::c0d61caf-e1f4-4a07-8411-13bff144dafe" providerId="AD" clId="Web-{334DC19F-907B-0000-9B72-25CF640A0613}" dt="2021-04-24T08:04:34.078" v="213"/>
          <ac:spMkLst>
            <pc:docMk/>
            <pc:sldMk cId="3753969845" sldId="257"/>
            <ac:spMk id="4" creationId="{F33DE5ED-7028-4E58-9A17-F1F6D065700D}"/>
          </ac:spMkLst>
        </pc:spChg>
        <pc:spChg chg="add mod">
          <ac:chgData name="Divya Kadam" userId="S::divya.kadam@vit.edu.in::c0d61caf-e1f4-4a07-8411-13bff144dafe" providerId="AD" clId="Web-{334DC19F-907B-0000-9B72-25CF640A0613}" dt="2021-04-24T08:07:20.221" v="238" actId="20577"/>
          <ac:spMkLst>
            <pc:docMk/>
            <pc:sldMk cId="3753969845" sldId="257"/>
            <ac:spMk id="5" creationId="{B67A454C-F555-4351-ADAE-B25D0DB3D945}"/>
          </ac:spMkLst>
        </pc:spChg>
        <pc:spChg chg="add mod">
          <ac:chgData name="Divya Kadam" userId="S::divya.kadam@vit.edu.in::c0d61caf-e1f4-4a07-8411-13bff144dafe" providerId="AD" clId="Web-{334DC19F-907B-0000-9B72-25CF640A0613}" dt="2021-04-24T08:07:46.081" v="241" actId="20577"/>
          <ac:spMkLst>
            <pc:docMk/>
            <pc:sldMk cId="3753969845" sldId="257"/>
            <ac:spMk id="6" creationId="{37E6C07F-0C62-424F-96CD-E2D8769D8F8F}"/>
          </ac:spMkLst>
        </pc:spChg>
        <pc:spChg chg="add del">
          <ac:chgData name="Divya Kadam" userId="S::divya.kadam@vit.edu.in::c0d61caf-e1f4-4a07-8411-13bff144dafe" providerId="AD" clId="Web-{334DC19F-907B-0000-9B72-25CF640A0613}" dt="2021-04-24T07:44:17.663" v="77"/>
          <ac:spMkLst>
            <pc:docMk/>
            <pc:sldMk cId="3753969845" sldId="257"/>
            <ac:spMk id="8" creationId="{DD4C4B28-6B4B-4445-8535-F516D74E4AA9}"/>
          </ac:spMkLst>
        </pc:spChg>
        <pc:spChg chg="add del">
          <ac:chgData name="Divya Kadam" userId="S::divya.kadam@vit.edu.in::c0d61caf-e1f4-4a07-8411-13bff144dafe" providerId="AD" clId="Web-{334DC19F-907B-0000-9B72-25CF640A0613}" dt="2021-04-24T08:06:04.189" v="227"/>
          <ac:spMkLst>
            <pc:docMk/>
            <pc:sldMk cId="3753969845" sldId="257"/>
            <ac:spMk id="9" creationId="{72411438-92A5-42B0-9C54-EA4FB32ACB5E}"/>
          </ac:spMkLst>
        </pc:spChg>
        <pc:spChg chg="add del">
          <ac:chgData name="Divya Kadam" userId="S::divya.kadam@vit.edu.in::c0d61caf-e1f4-4a07-8411-13bff144dafe" providerId="AD" clId="Web-{334DC19F-907B-0000-9B72-25CF640A0613}" dt="2021-04-24T08:05:29.657" v="222"/>
          <ac:spMkLst>
            <pc:docMk/>
            <pc:sldMk cId="3753969845" sldId="257"/>
            <ac:spMk id="11" creationId="{72411438-92A5-42B0-9C54-EA4FB32ACB5E}"/>
          </ac:spMkLst>
        </pc:spChg>
        <pc:spChg chg="add del">
          <ac:chgData name="Divya Kadam" userId="S::divya.kadam@vit.edu.in::c0d61caf-e1f4-4a07-8411-13bff144dafe" providerId="AD" clId="Web-{334DC19F-907B-0000-9B72-25CF640A0613}" dt="2021-04-24T07:44:17.663" v="77"/>
          <ac:spMkLst>
            <pc:docMk/>
            <pc:sldMk cId="3753969845" sldId="257"/>
            <ac:spMk id="12" creationId="{60AA5DFF-F391-4D1C-B76E-4E130B8C98B8}"/>
          </ac:spMkLst>
        </pc:spChg>
        <pc:spChg chg="add del">
          <ac:chgData name="Divya Kadam" userId="S::divya.kadam@vit.edu.in::c0d61caf-e1f4-4a07-8411-13bff144dafe" providerId="AD" clId="Web-{334DC19F-907B-0000-9B72-25CF640A0613}" dt="2021-04-24T08:05:29.657" v="222"/>
          <ac:spMkLst>
            <pc:docMk/>
            <pc:sldMk cId="3753969845" sldId="257"/>
            <ac:spMk id="13" creationId="{C5176844-69C3-4F79-BE38-EA5BDDF4FEA4}"/>
          </ac:spMkLst>
        </pc:spChg>
        <pc:spChg chg="add del">
          <ac:chgData name="Divya Kadam" userId="S::divya.kadam@vit.edu.in::c0d61caf-e1f4-4a07-8411-13bff144dafe" providerId="AD" clId="Web-{334DC19F-907B-0000-9B72-25CF640A0613}" dt="2021-04-24T07:44:17.663" v="77"/>
          <ac:spMkLst>
            <pc:docMk/>
            <pc:sldMk cId="3753969845" sldId="257"/>
            <ac:spMk id="14" creationId="{3570BDE2-3A2A-4B48-9B39-C9C6FBB0A5EC}"/>
          </ac:spMkLst>
        </pc:spChg>
        <pc:spChg chg="add del">
          <ac:chgData name="Divya Kadam" userId="S::divya.kadam@vit.edu.in::c0d61caf-e1f4-4a07-8411-13bff144dafe" providerId="AD" clId="Web-{334DC19F-907B-0000-9B72-25CF640A0613}" dt="2021-04-24T07:44:17.663" v="77"/>
          <ac:spMkLst>
            <pc:docMk/>
            <pc:sldMk cId="3753969845" sldId="257"/>
            <ac:spMk id="16" creationId="{591326CA-698F-4F50-A3B5-4A709B6A12AC}"/>
          </ac:spMkLst>
        </pc:spChg>
        <pc:spChg chg="add del">
          <ac:chgData name="Divya Kadam" userId="S::divya.kadam@vit.edu.in::c0d61caf-e1f4-4a07-8411-13bff144dafe" providerId="AD" clId="Web-{334DC19F-907B-0000-9B72-25CF640A0613}" dt="2021-04-24T08:05:29.657" v="222"/>
          <ac:spMkLst>
            <pc:docMk/>
            <pc:sldMk cId="3753969845" sldId="257"/>
            <ac:spMk id="17" creationId="{A101E513-AF74-4E9D-A31F-99664250722D}"/>
          </ac:spMkLst>
        </pc:spChg>
        <pc:spChg chg="add del">
          <ac:chgData name="Divya Kadam" userId="S::divya.kadam@vit.edu.in::c0d61caf-e1f4-4a07-8411-13bff144dafe" providerId="AD" clId="Web-{334DC19F-907B-0000-9B72-25CF640A0613}" dt="2021-04-24T08:06:04.189" v="227"/>
          <ac:spMkLst>
            <pc:docMk/>
            <pc:sldMk cId="3753969845" sldId="257"/>
            <ac:spMk id="18" creationId="{C5176844-69C3-4F79-BE38-EA5BDDF4FEA4}"/>
          </ac:spMkLst>
        </pc:spChg>
        <pc:spChg chg="add del">
          <ac:chgData name="Divya Kadam" userId="S::divya.kadam@vit.edu.in::c0d61caf-e1f4-4a07-8411-13bff144dafe" providerId="AD" clId="Web-{334DC19F-907B-0000-9B72-25CF640A0613}" dt="2021-04-24T08:06:04.189" v="227"/>
          <ac:spMkLst>
            <pc:docMk/>
            <pc:sldMk cId="3753969845" sldId="257"/>
            <ac:spMk id="19" creationId="{5315DA55-0C0D-4292-B5CC-A920CF369018}"/>
          </ac:spMkLst>
        </pc:spChg>
        <pc:spChg chg="add del">
          <ac:chgData name="Divya Kadam" userId="S::divya.kadam@vit.edu.in::c0d61caf-e1f4-4a07-8411-13bff144dafe" providerId="AD" clId="Web-{334DC19F-907B-0000-9B72-25CF640A0613}" dt="2021-04-24T08:06:04.189" v="227"/>
          <ac:spMkLst>
            <pc:docMk/>
            <pc:sldMk cId="3753969845" sldId="257"/>
            <ac:spMk id="20" creationId="{A101E513-AF74-4E9D-A31F-99664250722D}"/>
          </ac:spMkLst>
        </pc:spChg>
        <pc:spChg chg="add">
          <ac:chgData name="Divya Kadam" userId="S::divya.kadam@vit.edu.in::c0d61caf-e1f4-4a07-8411-13bff144dafe" providerId="AD" clId="Web-{334DC19F-907B-0000-9B72-25CF640A0613}" dt="2021-04-24T08:06:04.189" v="227"/>
          <ac:spMkLst>
            <pc:docMk/>
            <pc:sldMk cId="3753969845" sldId="257"/>
            <ac:spMk id="27" creationId="{72411438-92A5-42B0-9C54-EA4FB32ACB5E}"/>
          </ac:spMkLst>
        </pc:spChg>
        <pc:spChg chg="add">
          <ac:chgData name="Divya Kadam" userId="S::divya.kadam@vit.edu.in::c0d61caf-e1f4-4a07-8411-13bff144dafe" providerId="AD" clId="Web-{334DC19F-907B-0000-9B72-25CF640A0613}" dt="2021-04-24T08:06:04.189" v="227"/>
          <ac:spMkLst>
            <pc:docMk/>
            <pc:sldMk cId="3753969845" sldId="257"/>
            <ac:spMk id="29" creationId="{C5176844-69C3-4F79-BE38-EA5BDDF4FEA4}"/>
          </ac:spMkLst>
        </pc:spChg>
        <pc:spChg chg="add">
          <ac:chgData name="Divya Kadam" userId="S::divya.kadam@vit.edu.in::c0d61caf-e1f4-4a07-8411-13bff144dafe" providerId="AD" clId="Web-{334DC19F-907B-0000-9B72-25CF640A0613}" dt="2021-04-24T08:06:04.189" v="227"/>
          <ac:spMkLst>
            <pc:docMk/>
            <pc:sldMk cId="3753969845" sldId="257"/>
            <ac:spMk id="31" creationId="{41113FF5-9B84-4A89-BF52-EA3C7E01AA3B}"/>
          </ac:spMkLst>
        </pc:spChg>
        <pc:spChg chg="add">
          <ac:chgData name="Divya Kadam" userId="S::divya.kadam@vit.edu.in::c0d61caf-e1f4-4a07-8411-13bff144dafe" providerId="AD" clId="Web-{334DC19F-907B-0000-9B72-25CF640A0613}" dt="2021-04-24T08:06:04.189" v="227"/>
          <ac:spMkLst>
            <pc:docMk/>
            <pc:sldMk cId="3753969845" sldId="257"/>
            <ac:spMk id="33" creationId="{A101E513-AF74-4E9D-A31F-99664250722D}"/>
          </ac:spMkLst>
        </pc:spChg>
        <pc:picChg chg="add del">
          <ac:chgData name="Divya Kadam" userId="S::divya.kadam@vit.edu.in::c0d61caf-e1f4-4a07-8411-13bff144dafe" providerId="AD" clId="Web-{334DC19F-907B-0000-9B72-25CF640A0613}" dt="2021-04-24T08:06:12.330" v="228"/>
          <ac:picMkLst>
            <pc:docMk/>
            <pc:sldMk cId="3753969845" sldId="257"/>
            <ac:picMk id="24" creationId="{E2391FD3-9965-4E5F-85C3-CC54BB47FA11}"/>
          </ac:picMkLst>
        </pc:picChg>
        <pc:cxnChg chg="add del">
          <ac:chgData name="Divya Kadam" userId="S::divya.kadam@vit.edu.in::c0d61caf-e1f4-4a07-8411-13bff144dafe" providerId="AD" clId="Web-{334DC19F-907B-0000-9B72-25CF640A0613}" dt="2021-04-24T07:44:17.663" v="77"/>
          <ac:cxnSpMkLst>
            <pc:docMk/>
            <pc:sldMk cId="3753969845" sldId="257"/>
            <ac:cxnSpMk id="10" creationId="{0CB1C732-7193-4253-8746-850D090A6B4E}"/>
          </ac:cxnSpMkLst>
        </pc:cxnChg>
        <pc:cxnChg chg="add del">
          <ac:chgData name="Divya Kadam" userId="S::divya.kadam@vit.edu.in::c0d61caf-e1f4-4a07-8411-13bff144dafe" providerId="AD" clId="Web-{334DC19F-907B-0000-9B72-25CF640A0613}" dt="2021-04-24T08:05:29.657" v="222"/>
          <ac:cxnSpMkLst>
            <pc:docMk/>
            <pc:sldMk cId="3753969845" sldId="257"/>
            <ac:cxnSpMk id="15" creationId="{AEF97C72-3F89-4F0A-9629-01818B389CF0}"/>
          </ac:cxnSpMkLst>
        </pc:cxnChg>
      </pc:sldChg>
      <pc:sldChg chg="modSp new del mod modClrScheme chgLayout">
        <pc:chgData name="Divya Kadam" userId="S::divya.kadam@vit.edu.in::c0d61caf-e1f4-4a07-8411-13bff144dafe" providerId="AD" clId="Web-{334DC19F-907B-0000-9B72-25CF640A0613}" dt="2021-04-24T08:05:06.391" v="220"/>
        <pc:sldMkLst>
          <pc:docMk/>
          <pc:sldMk cId="2836314161" sldId="258"/>
        </pc:sldMkLst>
        <pc:spChg chg="mod ord">
          <ac:chgData name="Divya Kadam" userId="S::divya.kadam@vit.edu.in::c0d61caf-e1f4-4a07-8411-13bff144dafe" providerId="AD" clId="Web-{334DC19F-907B-0000-9B72-25CF640A0613}" dt="2021-04-24T07:51:20.265" v="151" actId="20577"/>
          <ac:spMkLst>
            <pc:docMk/>
            <pc:sldMk cId="2836314161" sldId="258"/>
            <ac:spMk id="2" creationId="{36883800-E825-4E21-9C52-3908CDBB637A}"/>
          </ac:spMkLst>
        </pc:spChg>
        <pc:spChg chg="mod ord">
          <ac:chgData name="Divya Kadam" userId="S::divya.kadam@vit.edu.in::c0d61caf-e1f4-4a07-8411-13bff144dafe" providerId="AD" clId="Web-{334DC19F-907B-0000-9B72-25CF640A0613}" dt="2021-04-24T07:45:21.539" v="81" actId="20577"/>
          <ac:spMkLst>
            <pc:docMk/>
            <pc:sldMk cId="2836314161" sldId="258"/>
            <ac:spMk id="3" creationId="{B9EF74A8-111D-410A-A50A-C315FBC63F37}"/>
          </ac:spMkLst>
        </pc:spChg>
      </pc:sldChg>
      <pc:sldChg chg="addSp delSp modSp new mod setBg modClrScheme chgLayout">
        <pc:chgData name="Divya Kadam" userId="S::divya.kadam@vit.edu.in::c0d61caf-e1f4-4a07-8411-13bff144dafe" providerId="AD" clId="Web-{334DC19F-907B-0000-9B72-25CF640A0613}" dt="2021-04-24T08:03:12.998" v="209"/>
        <pc:sldMkLst>
          <pc:docMk/>
          <pc:sldMk cId="2253017492" sldId="259"/>
        </pc:sldMkLst>
        <pc:spChg chg="del">
          <ac:chgData name="Divya Kadam" userId="S::divya.kadam@vit.edu.in::c0d61caf-e1f4-4a07-8411-13bff144dafe" providerId="AD" clId="Web-{334DC19F-907B-0000-9B72-25CF640A0613}" dt="2021-04-24T07:50:30.873" v="139"/>
          <ac:spMkLst>
            <pc:docMk/>
            <pc:sldMk cId="2253017492" sldId="259"/>
            <ac:spMk id="2" creationId="{6A65E56F-3D78-4F0E-99A2-8E4377F556E6}"/>
          </ac:spMkLst>
        </pc:spChg>
        <pc:spChg chg="del">
          <ac:chgData name="Divya Kadam" userId="S::divya.kadam@vit.edu.in::c0d61caf-e1f4-4a07-8411-13bff144dafe" providerId="AD" clId="Web-{334DC19F-907B-0000-9B72-25CF640A0613}" dt="2021-04-24T07:50:30.873" v="139"/>
          <ac:spMkLst>
            <pc:docMk/>
            <pc:sldMk cId="2253017492" sldId="259"/>
            <ac:spMk id="3" creationId="{DB90DDA2-B8A0-44BC-A7FF-E36D301142C7}"/>
          </ac:spMkLst>
        </pc:spChg>
        <pc:spChg chg="add mod">
          <ac:chgData name="Divya Kadam" userId="S::divya.kadam@vit.edu.in::c0d61caf-e1f4-4a07-8411-13bff144dafe" providerId="AD" clId="Web-{334DC19F-907B-0000-9B72-25CF640A0613}" dt="2021-04-24T08:02:39.794" v="206"/>
          <ac:spMkLst>
            <pc:docMk/>
            <pc:sldMk cId="2253017492" sldId="259"/>
            <ac:spMk id="4" creationId="{D5AE7C2C-89C8-4DFA-B7EB-73C420CAA744}"/>
          </ac:spMkLst>
        </pc:spChg>
        <pc:spChg chg="add del mod">
          <ac:chgData name="Divya Kadam" userId="S::divya.kadam@vit.edu.in::c0d61caf-e1f4-4a07-8411-13bff144dafe" providerId="AD" clId="Web-{334DC19F-907B-0000-9B72-25CF640A0613}" dt="2021-04-24T08:02:39.794" v="206"/>
          <ac:spMkLst>
            <pc:docMk/>
            <pc:sldMk cId="2253017492" sldId="259"/>
            <ac:spMk id="5" creationId="{A5E8423C-3A6F-46BA-9D03-DDD4EE448DD0}"/>
          </ac:spMkLst>
        </pc:spChg>
        <pc:spChg chg="add del">
          <ac:chgData name="Divya Kadam" userId="S::divya.kadam@vit.edu.in::c0d61caf-e1f4-4a07-8411-13bff144dafe" providerId="AD" clId="Web-{334DC19F-907B-0000-9B72-25CF640A0613}" dt="2021-04-24T08:02:08.403" v="201"/>
          <ac:spMkLst>
            <pc:docMk/>
            <pc:sldMk cId="2253017492" sldId="259"/>
            <ac:spMk id="8" creationId="{72411438-92A5-42B0-9C54-EA4FB32ACB5E}"/>
          </ac:spMkLst>
        </pc:spChg>
        <pc:spChg chg="add del">
          <ac:chgData name="Divya Kadam" userId="S::divya.kadam@vit.edu.in::c0d61caf-e1f4-4a07-8411-13bff144dafe" providerId="AD" clId="Web-{334DC19F-907B-0000-9B72-25CF640A0613}" dt="2021-04-24T08:02:08.403" v="201"/>
          <ac:spMkLst>
            <pc:docMk/>
            <pc:sldMk cId="2253017492" sldId="259"/>
            <ac:spMk id="9" creationId="{C5176844-69C3-4F79-BE38-EA5BDDF4FEA4}"/>
          </ac:spMkLst>
        </pc:spChg>
        <pc:spChg chg="add del">
          <ac:chgData name="Divya Kadam" userId="S::divya.kadam@vit.edu.in::c0d61caf-e1f4-4a07-8411-13bff144dafe" providerId="AD" clId="Web-{334DC19F-907B-0000-9B72-25CF640A0613}" dt="2021-04-24T07:59:37.212" v="193"/>
          <ac:spMkLst>
            <pc:docMk/>
            <pc:sldMk cId="2253017492" sldId="259"/>
            <ac:spMk id="11" creationId="{72411438-92A5-42B0-9C54-EA4FB32ACB5E}"/>
          </ac:spMkLst>
        </pc:spChg>
        <pc:spChg chg="add del">
          <ac:chgData name="Divya Kadam" userId="S::divya.kadam@vit.edu.in::c0d61caf-e1f4-4a07-8411-13bff144dafe" providerId="AD" clId="Web-{334DC19F-907B-0000-9B72-25CF640A0613}" dt="2021-04-24T08:02:08.403" v="201"/>
          <ac:spMkLst>
            <pc:docMk/>
            <pc:sldMk cId="2253017492" sldId="259"/>
            <ac:spMk id="12" creationId="{A101E513-AF74-4E9D-A31F-99664250722D}"/>
          </ac:spMkLst>
        </pc:spChg>
        <pc:spChg chg="add del">
          <ac:chgData name="Divya Kadam" userId="S::divya.kadam@vit.edu.in::c0d61caf-e1f4-4a07-8411-13bff144dafe" providerId="AD" clId="Web-{334DC19F-907B-0000-9B72-25CF640A0613}" dt="2021-04-24T07:59:37.212" v="193"/>
          <ac:spMkLst>
            <pc:docMk/>
            <pc:sldMk cId="2253017492" sldId="259"/>
            <ac:spMk id="13" creationId="{C5176844-69C3-4F79-BE38-EA5BDDF4FEA4}"/>
          </ac:spMkLst>
        </pc:spChg>
        <pc:spChg chg="add del">
          <ac:chgData name="Divya Kadam" userId="S::divya.kadam@vit.edu.in::c0d61caf-e1f4-4a07-8411-13bff144dafe" providerId="AD" clId="Web-{334DC19F-907B-0000-9B72-25CF640A0613}" dt="2021-04-24T07:59:37.212" v="193"/>
          <ac:spMkLst>
            <pc:docMk/>
            <pc:sldMk cId="2253017492" sldId="259"/>
            <ac:spMk id="15" creationId="{CEB9CCF0-FDC8-4563-ADE4-F400B6BD14AA}"/>
          </ac:spMkLst>
        </pc:spChg>
        <pc:spChg chg="add del">
          <ac:chgData name="Divya Kadam" userId="S::divya.kadam@vit.edu.in::c0d61caf-e1f4-4a07-8411-13bff144dafe" providerId="AD" clId="Web-{334DC19F-907B-0000-9B72-25CF640A0613}" dt="2021-04-24T08:02:39.747" v="205"/>
          <ac:spMkLst>
            <pc:docMk/>
            <pc:sldMk cId="2253017492" sldId="259"/>
            <ac:spMk id="16" creationId="{72411438-92A5-42B0-9C54-EA4FB32ACB5E}"/>
          </ac:spMkLst>
        </pc:spChg>
        <pc:spChg chg="add del">
          <ac:chgData name="Divya Kadam" userId="S::divya.kadam@vit.edu.in::c0d61caf-e1f4-4a07-8411-13bff144dafe" providerId="AD" clId="Web-{334DC19F-907B-0000-9B72-25CF640A0613}" dt="2021-04-24T07:59:37.212" v="193"/>
          <ac:spMkLst>
            <pc:docMk/>
            <pc:sldMk cId="2253017492" sldId="259"/>
            <ac:spMk id="17" creationId="{A101E513-AF74-4E9D-A31F-99664250722D}"/>
          </ac:spMkLst>
        </pc:spChg>
        <pc:spChg chg="add del">
          <ac:chgData name="Divya Kadam" userId="S::divya.kadam@vit.edu.in::c0d61caf-e1f4-4a07-8411-13bff144dafe" providerId="AD" clId="Web-{334DC19F-907B-0000-9B72-25CF640A0613}" dt="2021-04-24T08:02:39.747" v="205"/>
          <ac:spMkLst>
            <pc:docMk/>
            <pc:sldMk cId="2253017492" sldId="259"/>
            <ac:spMk id="18" creationId="{C5176844-69C3-4F79-BE38-EA5BDDF4FEA4}"/>
          </ac:spMkLst>
        </pc:spChg>
        <pc:spChg chg="add del">
          <ac:chgData name="Divya Kadam" userId="S::divya.kadam@vit.edu.in::c0d61caf-e1f4-4a07-8411-13bff144dafe" providerId="AD" clId="Web-{334DC19F-907B-0000-9B72-25CF640A0613}" dt="2021-04-24T08:02:39.747" v="205"/>
          <ac:spMkLst>
            <pc:docMk/>
            <pc:sldMk cId="2253017492" sldId="259"/>
            <ac:spMk id="20" creationId="{A101E513-AF74-4E9D-A31F-99664250722D}"/>
          </ac:spMkLst>
        </pc:spChg>
        <pc:spChg chg="add">
          <ac:chgData name="Divya Kadam" userId="S::divya.kadam@vit.edu.in::c0d61caf-e1f4-4a07-8411-13bff144dafe" providerId="AD" clId="Web-{334DC19F-907B-0000-9B72-25CF640A0613}" dt="2021-04-24T08:02:39.794" v="206"/>
          <ac:spMkLst>
            <pc:docMk/>
            <pc:sldMk cId="2253017492" sldId="259"/>
            <ac:spMk id="22" creationId="{72411438-92A5-42B0-9C54-EA4FB32ACB5E}"/>
          </ac:spMkLst>
        </pc:spChg>
        <pc:spChg chg="add">
          <ac:chgData name="Divya Kadam" userId="S::divya.kadam@vit.edu.in::c0d61caf-e1f4-4a07-8411-13bff144dafe" providerId="AD" clId="Web-{334DC19F-907B-0000-9B72-25CF640A0613}" dt="2021-04-24T08:02:39.794" v="206"/>
          <ac:spMkLst>
            <pc:docMk/>
            <pc:sldMk cId="2253017492" sldId="259"/>
            <ac:spMk id="23" creationId="{C5176844-69C3-4F79-BE38-EA5BDDF4FEA4}"/>
          </ac:spMkLst>
        </pc:spChg>
        <pc:spChg chg="add">
          <ac:chgData name="Divya Kadam" userId="S::divya.kadam@vit.edu.in::c0d61caf-e1f4-4a07-8411-13bff144dafe" providerId="AD" clId="Web-{334DC19F-907B-0000-9B72-25CF640A0613}" dt="2021-04-24T08:02:39.794" v="206"/>
          <ac:spMkLst>
            <pc:docMk/>
            <pc:sldMk cId="2253017492" sldId="259"/>
            <ac:spMk id="24" creationId="{CEB9CCF0-FDC8-4563-ADE4-F400B6BD14AA}"/>
          </ac:spMkLst>
        </pc:spChg>
        <pc:spChg chg="add">
          <ac:chgData name="Divya Kadam" userId="S::divya.kadam@vit.edu.in::c0d61caf-e1f4-4a07-8411-13bff144dafe" providerId="AD" clId="Web-{334DC19F-907B-0000-9B72-25CF640A0613}" dt="2021-04-24T08:02:39.794" v="206"/>
          <ac:spMkLst>
            <pc:docMk/>
            <pc:sldMk cId="2253017492" sldId="259"/>
            <ac:spMk id="25" creationId="{A101E513-AF74-4E9D-A31F-99664250722D}"/>
          </ac:spMkLst>
        </pc:spChg>
        <pc:graphicFrameChg chg="add del">
          <ac:chgData name="Divya Kadam" userId="S::divya.kadam@vit.edu.in::c0d61caf-e1f4-4a07-8411-13bff144dafe" providerId="AD" clId="Web-{334DC19F-907B-0000-9B72-25CF640A0613}" dt="2021-04-24T07:59:37.212" v="193"/>
          <ac:graphicFrameMkLst>
            <pc:docMk/>
            <pc:sldMk cId="2253017492" sldId="259"/>
            <ac:graphicFrameMk id="7" creationId="{4964B364-8C3C-4C1D-A8EB-D101E9415971}"/>
          </ac:graphicFrameMkLst>
        </pc:graphicFrameChg>
        <pc:graphicFrameChg chg="add del">
          <ac:chgData name="Divya Kadam" userId="S::divya.kadam@vit.edu.in::c0d61caf-e1f4-4a07-8411-13bff144dafe" providerId="AD" clId="Web-{334DC19F-907B-0000-9B72-25CF640A0613}" dt="2021-04-24T08:02:08.403" v="201"/>
          <ac:graphicFrameMkLst>
            <pc:docMk/>
            <pc:sldMk cId="2253017492" sldId="259"/>
            <ac:graphicFrameMk id="14" creationId="{87CA5D67-FA9A-4127-B070-87B6C12798AA}"/>
          </ac:graphicFrameMkLst>
        </pc:graphicFrameChg>
        <pc:graphicFrameChg chg="add del">
          <ac:chgData name="Divya Kadam" userId="S::divya.kadam@vit.edu.in::c0d61caf-e1f4-4a07-8411-13bff144dafe" providerId="AD" clId="Web-{334DC19F-907B-0000-9B72-25CF640A0613}" dt="2021-04-24T08:02:39.747" v="205"/>
          <ac:graphicFrameMkLst>
            <pc:docMk/>
            <pc:sldMk cId="2253017492" sldId="259"/>
            <ac:graphicFrameMk id="21" creationId="{E2D8F022-779C-4142-BE01-3D268CD46C8B}"/>
          </ac:graphicFrameMkLst>
        </pc:graphicFrameChg>
        <pc:graphicFrameChg chg="add">
          <ac:chgData name="Divya Kadam" userId="S::divya.kadam@vit.edu.in::c0d61caf-e1f4-4a07-8411-13bff144dafe" providerId="AD" clId="Web-{334DC19F-907B-0000-9B72-25CF640A0613}" dt="2021-04-24T08:02:39.794" v="206"/>
          <ac:graphicFrameMkLst>
            <pc:docMk/>
            <pc:sldMk cId="2253017492" sldId="259"/>
            <ac:graphicFrameMk id="26" creationId="{C68616D7-EDB9-4C10-A40D-0AFBEC0D9C41}"/>
          </ac:graphicFrameMkLst>
        </pc:graphicFrameChg>
        <pc:cxnChg chg="add del">
          <ac:chgData name="Divya Kadam" userId="S::divya.kadam@vit.edu.in::c0d61caf-e1f4-4a07-8411-13bff144dafe" providerId="AD" clId="Web-{334DC19F-907B-0000-9B72-25CF640A0613}" dt="2021-04-24T08:02:08.403" v="201"/>
          <ac:cxnSpMkLst>
            <pc:docMk/>
            <pc:sldMk cId="2253017492" sldId="259"/>
            <ac:cxnSpMk id="10" creationId="{623022EF-4E43-4298-8E3D-DA5EF06176E9}"/>
          </ac:cxnSpMkLst>
        </pc:cxnChg>
        <pc:cxnChg chg="add del">
          <ac:chgData name="Divya Kadam" userId="S::divya.kadam@vit.edu.in::c0d61caf-e1f4-4a07-8411-13bff144dafe" providerId="AD" clId="Web-{334DC19F-907B-0000-9B72-25CF640A0613}" dt="2021-04-24T08:02:39.747" v="205"/>
          <ac:cxnSpMkLst>
            <pc:docMk/>
            <pc:sldMk cId="2253017492" sldId="259"/>
            <ac:cxnSpMk id="19" creationId="{623022EF-4E43-4298-8E3D-DA5EF06176E9}"/>
          </ac:cxnSpMkLst>
        </pc:cxnChg>
      </pc:sldChg>
      <pc:sldChg chg="addSp delSp modSp new mod ord setBg">
        <pc:chgData name="Divya Kadam" userId="S::divya.kadam@vit.edu.in::c0d61caf-e1f4-4a07-8411-13bff144dafe" providerId="AD" clId="Web-{334DC19F-907B-0000-9B72-25CF640A0613}" dt="2021-04-24T08:54:49.465" v="580" actId="1076"/>
        <pc:sldMkLst>
          <pc:docMk/>
          <pc:sldMk cId="2726385520" sldId="260"/>
        </pc:sldMkLst>
        <pc:spChg chg="add mod">
          <ac:chgData name="Divya Kadam" userId="S::divya.kadam@vit.edu.in::c0d61caf-e1f4-4a07-8411-13bff144dafe" providerId="AD" clId="Web-{334DC19F-907B-0000-9B72-25CF640A0613}" dt="2021-04-24T08:40:44.433" v="496"/>
          <ac:spMkLst>
            <pc:docMk/>
            <pc:sldMk cId="2726385520" sldId="260"/>
            <ac:spMk id="2" creationId="{E33A9F09-ECC0-4C1E-94EB-4558A83F250E}"/>
          </ac:spMkLst>
        </pc:spChg>
        <pc:spChg chg="add del mod">
          <ac:chgData name="Divya Kadam" userId="S::divya.kadam@vit.edu.in::c0d61caf-e1f4-4a07-8411-13bff144dafe" providerId="AD" clId="Web-{334DC19F-907B-0000-9B72-25CF640A0613}" dt="2021-04-24T08:25:31.603" v="440"/>
          <ac:spMkLst>
            <pc:docMk/>
            <pc:sldMk cId="2726385520" sldId="260"/>
            <ac:spMk id="3" creationId="{E8823023-5FE2-4FDE-B81E-43005CEAB7B3}"/>
          </ac:spMkLst>
        </pc:spChg>
        <pc:spChg chg="add mod ord">
          <ac:chgData name="Divya Kadam" userId="S::divya.kadam@vit.edu.in::c0d61caf-e1f4-4a07-8411-13bff144dafe" providerId="AD" clId="Web-{334DC19F-907B-0000-9B72-25CF640A0613}" dt="2021-04-24T08:27:50.027" v="458"/>
          <ac:spMkLst>
            <pc:docMk/>
            <pc:sldMk cId="2726385520" sldId="260"/>
            <ac:spMk id="4" creationId="{20E6E7F2-3FEB-4640-B580-8BFBE6D610D1}"/>
          </ac:spMkLst>
        </pc:spChg>
        <pc:spChg chg="add del mod">
          <ac:chgData name="Divya Kadam" userId="S::divya.kadam@vit.edu.in::c0d61caf-e1f4-4a07-8411-13bff144dafe" providerId="AD" clId="Web-{334DC19F-907B-0000-9B72-25CF640A0613}" dt="2021-04-24T08:39:34.260" v="488"/>
          <ac:spMkLst>
            <pc:docMk/>
            <pc:sldMk cId="2726385520" sldId="260"/>
            <ac:spMk id="5" creationId="{96CB248C-28B4-4323-8F53-6F99704BA7AA}"/>
          </ac:spMkLst>
        </pc:spChg>
        <pc:spChg chg="add del mod">
          <ac:chgData name="Divya Kadam" userId="S::divya.kadam@vit.edu.in::c0d61caf-e1f4-4a07-8411-13bff144dafe" providerId="AD" clId="Web-{334DC19F-907B-0000-9B72-25CF640A0613}" dt="2021-04-24T08:22:24.380" v="415"/>
          <ac:spMkLst>
            <pc:docMk/>
            <pc:sldMk cId="2726385520" sldId="260"/>
            <ac:spMk id="6" creationId="{FD3C72AB-2DD2-4E7E-9681-1C4A80391030}"/>
          </ac:spMkLst>
        </pc:spChg>
        <pc:spChg chg="add del mod">
          <ac:chgData name="Divya Kadam" userId="S::divya.kadam@vit.edu.in::c0d61caf-e1f4-4a07-8411-13bff144dafe" providerId="AD" clId="Web-{334DC19F-907B-0000-9B72-25CF640A0613}" dt="2021-04-24T08:24:51.461" v="437"/>
          <ac:spMkLst>
            <pc:docMk/>
            <pc:sldMk cId="2726385520" sldId="260"/>
            <ac:spMk id="7" creationId="{01284ACD-7BAE-450A-A6D7-1CC21B188CF4}"/>
          </ac:spMkLst>
        </pc:spChg>
        <pc:spChg chg="add mod">
          <ac:chgData name="Divya Kadam" userId="S::divya.kadam@vit.edu.in::c0d61caf-e1f4-4a07-8411-13bff144dafe" providerId="AD" clId="Web-{334DC19F-907B-0000-9B72-25CF640A0613}" dt="2021-04-24T08:18:55.455" v="403" actId="1076"/>
          <ac:spMkLst>
            <pc:docMk/>
            <pc:sldMk cId="2726385520" sldId="260"/>
            <ac:spMk id="8" creationId="{A06084F7-7C52-463B-9933-B9839063F4B9}"/>
          </ac:spMkLst>
        </pc:spChg>
        <pc:spChg chg="add del mod">
          <ac:chgData name="Divya Kadam" userId="S::divya.kadam@vit.edu.in::c0d61caf-e1f4-4a07-8411-13bff144dafe" providerId="AD" clId="Web-{334DC19F-907B-0000-9B72-25CF640A0613}" dt="2021-04-24T08:18:33.657" v="400"/>
          <ac:spMkLst>
            <pc:docMk/>
            <pc:sldMk cId="2726385520" sldId="260"/>
            <ac:spMk id="9" creationId="{F1957618-9072-400A-9FDA-C6BD2DE27C6E}"/>
          </ac:spMkLst>
        </pc:spChg>
        <pc:spChg chg="add mod">
          <ac:chgData name="Divya Kadam" userId="S::divya.kadam@vit.edu.in::c0d61caf-e1f4-4a07-8411-13bff144dafe" providerId="AD" clId="Web-{334DC19F-907B-0000-9B72-25CF640A0613}" dt="2021-04-24T08:22:36.881" v="419" actId="20577"/>
          <ac:spMkLst>
            <pc:docMk/>
            <pc:sldMk cId="2726385520" sldId="260"/>
            <ac:spMk id="10" creationId="{0493209A-881E-41BE-853A-5938338B4BA4}"/>
          </ac:spMkLst>
        </pc:spChg>
        <pc:spChg chg="add del mod">
          <ac:chgData name="Divya Kadam" userId="S::divya.kadam@vit.edu.in::c0d61caf-e1f4-4a07-8411-13bff144dafe" providerId="AD" clId="Web-{334DC19F-907B-0000-9B72-25CF640A0613}" dt="2021-04-24T08:24:43.805" v="436"/>
          <ac:spMkLst>
            <pc:docMk/>
            <pc:sldMk cId="2726385520" sldId="260"/>
            <ac:spMk id="11" creationId="{D0E21A48-0831-451D-8FC1-AE957D1E2285}"/>
          </ac:spMkLst>
        </pc:spChg>
        <pc:spChg chg="add del">
          <ac:chgData name="Divya Kadam" userId="S::divya.kadam@vit.edu.in::c0d61caf-e1f4-4a07-8411-13bff144dafe" providerId="AD" clId="Web-{334DC19F-907B-0000-9B72-25CF640A0613}" dt="2021-04-24T08:38:57.337" v="487"/>
          <ac:spMkLst>
            <pc:docMk/>
            <pc:sldMk cId="2726385520" sldId="260"/>
            <ac:spMk id="13" creationId="{72411438-92A5-42B0-9C54-EA4FB32ACB5E}"/>
          </ac:spMkLst>
        </pc:spChg>
        <pc:spChg chg="add del">
          <ac:chgData name="Divya Kadam" userId="S::divya.kadam@vit.edu.in::c0d61caf-e1f4-4a07-8411-13bff144dafe" providerId="AD" clId="Web-{334DC19F-907B-0000-9B72-25CF640A0613}" dt="2021-04-24T08:38:57.337" v="487"/>
          <ac:spMkLst>
            <pc:docMk/>
            <pc:sldMk cId="2726385520" sldId="260"/>
            <ac:spMk id="14" creationId="{C5176844-69C3-4F79-BE38-EA5BDDF4FEA4}"/>
          </ac:spMkLst>
        </pc:spChg>
        <pc:spChg chg="add del">
          <ac:chgData name="Divya Kadam" userId="S::divya.kadam@vit.edu.in::c0d61caf-e1f4-4a07-8411-13bff144dafe" providerId="AD" clId="Web-{334DC19F-907B-0000-9B72-25CF640A0613}" dt="2021-04-24T08:27:50.027" v="458"/>
          <ac:spMkLst>
            <pc:docMk/>
            <pc:sldMk cId="2726385520" sldId="260"/>
            <ac:spMk id="15" creationId="{72411438-92A5-42B0-9C54-EA4FB32ACB5E}"/>
          </ac:spMkLst>
        </pc:spChg>
        <pc:spChg chg="add del">
          <ac:chgData name="Divya Kadam" userId="S::divya.kadam@vit.edu.in::c0d61caf-e1f4-4a07-8411-13bff144dafe" providerId="AD" clId="Web-{334DC19F-907B-0000-9B72-25CF640A0613}" dt="2021-04-24T08:12:53.212" v="284"/>
          <ac:spMkLst>
            <pc:docMk/>
            <pc:sldMk cId="2726385520" sldId="260"/>
            <ac:spMk id="16" creationId="{72411438-92A5-42B0-9C54-EA4FB32ACB5E}"/>
          </ac:spMkLst>
        </pc:spChg>
        <pc:spChg chg="add del">
          <ac:chgData name="Divya Kadam" userId="S::divya.kadam@vit.edu.in::c0d61caf-e1f4-4a07-8411-13bff144dafe" providerId="AD" clId="Web-{334DC19F-907B-0000-9B72-25CF640A0613}" dt="2021-04-24T08:27:50.027" v="458"/>
          <ac:spMkLst>
            <pc:docMk/>
            <pc:sldMk cId="2726385520" sldId="260"/>
            <ac:spMk id="17" creationId="{C5176844-69C3-4F79-BE38-EA5BDDF4FEA4}"/>
          </ac:spMkLst>
        </pc:spChg>
        <pc:spChg chg="add del">
          <ac:chgData name="Divya Kadam" userId="S::divya.kadam@vit.edu.in::c0d61caf-e1f4-4a07-8411-13bff144dafe" providerId="AD" clId="Web-{334DC19F-907B-0000-9B72-25CF640A0613}" dt="2021-04-24T08:12:53.212" v="284"/>
          <ac:spMkLst>
            <pc:docMk/>
            <pc:sldMk cId="2726385520" sldId="260"/>
            <ac:spMk id="18" creationId="{C5176844-69C3-4F79-BE38-EA5BDDF4FEA4}"/>
          </ac:spMkLst>
        </pc:spChg>
        <pc:spChg chg="add del">
          <ac:chgData name="Divya Kadam" userId="S::divya.kadam@vit.edu.in::c0d61caf-e1f4-4a07-8411-13bff144dafe" providerId="AD" clId="Web-{334DC19F-907B-0000-9B72-25CF640A0613}" dt="2021-04-24T08:27:50.027" v="458"/>
          <ac:spMkLst>
            <pc:docMk/>
            <pc:sldMk cId="2726385520" sldId="260"/>
            <ac:spMk id="19" creationId="{5315DA55-0C0D-4292-B5CC-A920CF369018}"/>
          </ac:spMkLst>
        </pc:spChg>
        <pc:spChg chg="add del">
          <ac:chgData name="Divya Kadam" userId="S::divya.kadam@vit.edu.in::c0d61caf-e1f4-4a07-8411-13bff144dafe" providerId="AD" clId="Web-{334DC19F-907B-0000-9B72-25CF640A0613}" dt="2021-04-24T08:12:53.212" v="284"/>
          <ac:spMkLst>
            <pc:docMk/>
            <pc:sldMk cId="2726385520" sldId="260"/>
            <ac:spMk id="20" creationId="{1CF1AAE4-D0BC-430F-A613-7BBAAECA0C2D}"/>
          </ac:spMkLst>
        </pc:spChg>
        <pc:spChg chg="add del">
          <ac:chgData name="Divya Kadam" userId="S::divya.kadam@vit.edu.in::c0d61caf-e1f4-4a07-8411-13bff144dafe" providerId="AD" clId="Web-{334DC19F-907B-0000-9B72-25CF640A0613}" dt="2021-04-24T08:27:50.027" v="458"/>
          <ac:spMkLst>
            <pc:docMk/>
            <pc:sldMk cId="2726385520" sldId="260"/>
            <ac:spMk id="21" creationId="{A101E513-AF74-4E9D-A31F-99664250722D}"/>
          </ac:spMkLst>
        </pc:spChg>
        <pc:spChg chg="add del">
          <ac:chgData name="Divya Kadam" userId="S::divya.kadam@vit.edu.in::c0d61caf-e1f4-4a07-8411-13bff144dafe" providerId="AD" clId="Web-{334DC19F-907B-0000-9B72-25CF640A0613}" dt="2021-04-24T08:12:53.212" v="284"/>
          <ac:spMkLst>
            <pc:docMk/>
            <pc:sldMk cId="2726385520" sldId="260"/>
            <ac:spMk id="22" creationId="{A101E513-AF74-4E9D-A31F-99664250722D}"/>
          </ac:spMkLst>
        </pc:spChg>
        <pc:spChg chg="add del">
          <ac:chgData name="Divya Kadam" userId="S::divya.kadam@vit.edu.in::c0d61caf-e1f4-4a07-8411-13bff144dafe" providerId="AD" clId="Web-{334DC19F-907B-0000-9B72-25CF640A0613}" dt="2021-04-24T08:27:42.574" v="455"/>
          <ac:spMkLst>
            <pc:docMk/>
            <pc:sldMk cId="2726385520" sldId="260"/>
            <ac:spMk id="24" creationId="{72411438-92A5-42B0-9C54-EA4FB32ACB5E}"/>
          </ac:spMkLst>
        </pc:spChg>
        <pc:spChg chg="add del">
          <ac:chgData name="Divya Kadam" userId="S::divya.kadam@vit.edu.in::c0d61caf-e1f4-4a07-8411-13bff144dafe" providerId="AD" clId="Web-{334DC19F-907B-0000-9B72-25CF640A0613}" dt="2021-04-24T08:27:42.574" v="455"/>
          <ac:spMkLst>
            <pc:docMk/>
            <pc:sldMk cId="2726385520" sldId="260"/>
            <ac:spMk id="25" creationId="{C5176844-69C3-4F79-BE38-EA5BDDF4FEA4}"/>
          </ac:spMkLst>
        </pc:spChg>
        <pc:spChg chg="add del">
          <ac:chgData name="Divya Kadam" userId="S::divya.kadam@vit.edu.in::c0d61caf-e1f4-4a07-8411-13bff144dafe" providerId="AD" clId="Web-{334DC19F-907B-0000-9B72-25CF640A0613}" dt="2021-04-24T08:27:33.761" v="451"/>
          <ac:spMkLst>
            <pc:docMk/>
            <pc:sldMk cId="2726385520" sldId="260"/>
            <ac:spMk id="26" creationId="{72411438-92A5-42B0-9C54-EA4FB32ACB5E}"/>
          </ac:spMkLst>
        </pc:spChg>
        <pc:spChg chg="add del">
          <ac:chgData name="Divya Kadam" userId="S::divya.kadam@vit.edu.in::c0d61caf-e1f4-4a07-8411-13bff144dafe" providerId="AD" clId="Web-{334DC19F-907B-0000-9B72-25CF640A0613}" dt="2021-04-24T08:27:36.871" v="453"/>
          <ac:spMkLst>
            <pc:docMk/>
            <pc:sldMk cId="2726385520" sldId="260"/>
            <ac:spMk id="27" creationId="{72411438-92A5-42B0-9C54-EA4FB32ACB5E}"/>
          </ac:spMkLst>
        </pc:spChg>
        <pc:spChg chg="add del">
          <ac:chgData name="Divya Kadam" userId="S::divya.kadam@vit.edu.in::c0d61caf-e1f4-4a07-8411-13bff144dafe" providerId="AD" clId="Web-{334DC19F-907B-0000-9B72-25CF640A0613}" dt="2021-04-24T08:27:33.761" v="451"/>
          <ac:spMkLst>
            <pc:docMk/>
            <pc:sldMk cId="2726385520" sldId="260"/>
            <ac:spMk id="28" creationId="{C5176844-69C3-4F79-BE38-EA5BDDF4FEA4}"/>
          </ac:spMkLst>
        </pc:spChg>
        <pc:spChg chg="add del">
          <ac:chgData name="Divya Kadam" userId="S::divya.kadam@vit.edu.in::c0d61caf-e1f4-4a07-8411-13bff144dafe" providerId="AD" clId="Web-{334DC19F-907B-0000-9B72-25CF640A0613}" dt="2021-04-24T08:27:36.871" v="453"/>
          <ac:spMkLst>
            <pc:docMk/>
            <pc:sldMk cId="2726385520" sldId="260"/>
            <ac:spMk id="29" creationId="{C5176844-69C3-4F79-BE38-EA5BDDF4FEA4}"/>
          </ac:spMkLst>
        </pc:spChg>
        <pc:spChg chg="add del">
          <ac:chgData name="Divya Kadam" userId="S::divya.kadam@vit.edu.in::c0d61caf-e1f4-4a07-8411-13bff144dafe" providerId="AD" clId="Web-{334DC19F-907B-0000-9B72-25CF640A0613}" dt="2021-04-24T08:27:36.871" v="453"/>
          <ac:spMkLst>
            <pc:docMk/>
            <pc:sldMk cId="2726385520" sldId="260"/>
            <ac:spMk id="31" creationId="{A101E513-AF74-4E9D-A31F-99664250722D}"/>
          </ac:spMkLst>
        </pc:spChg>
        <pc:spChg chg="add del">
          <ac:chgData name="Divya Kadam" userId="S::divya.kadam@vit.edu.in::c0d61caf-e1f4-4a07-8411-13bff144dafe" providerId="AD" clId="Web-{334DC19F-907B-0000-9B72-25CF640A0613}" dt="2021-04-24T08:27:33.761" v="451"/>
          <ac:spMkLst>
            <pc:docMk/>
            <pc:sldMk cId="2726385520" sldId="260"/>
            <ac:spMk id="32" creationId="{A101E513-AF74-4E9D-A31F-99664250722D}"/>
          </ac:spMkLst>
        </pc:spChg>
        <pc:spChg chg="add del">
          <ac:chgData name="Divya Kadam" userId="S::divya.kadam@vit.edu.in::c0d61caf-e1f4-4a07-8411-13bff144dafe" providerId="AD" clId="Web-{334DC19F-907B-0000-9B72-25CF640A0613}" dt="2021-04-24T08:27:42.574" v="455"/>
          <ac:spMkLst>
            <pc:docMk/>
            <pc:sldMk cId="2726385520" sldId="260"/>
            <ac:spMk id="33" creationId="{A101E513-AF74-4E9D-A31F-99664250722D}"/>
          </ac:spMkLst>
        </pc:spChg>
        <pc:spChg chg="add del">
          <ac:chgData name="Divya Kadam" userId="S::divya.kadam@vit.edu.in::c0d61caf-e1f4-4a07-8411-13bff144dafe" providerId="AD" clId="Web-{334DC19F-907B-0000-9B72-25CF640A0613}" dt="2021-04-24T08:27:48.668" v="457"/>
          <ac:spMkLst>
            <pc:docMk/>
            <pc:sldMk cId="2726385520" sldId="260"/>
            <ac:spMk id="35" creationId="{72411438-92A5-42B0-9C54-EA4FB32ACB5E}"/>
          </ac:spMkLst>
        </pc:spChg>
        <pc:spChg chg="add del">
          <ac:chgData name="Divya Kadam" userId="S::divya.kadam@vit.edu.in::c0d61caf-e1f4-4a07-8411-13bff144dafe" providerId="AD" clId="Web-{334DC19F-907B-0000-9B72-25CF640A0613}" dt="2021-04-24T08:27:48.668" v="457"/>
          <ac:spMkLst>
            <pc:docMk/>
            <pc:sldMk cId="2726385520" sldId="260"/>
            <ac:spMk id="36" creationId="{C5176844-69C3-4F79-BE38-EA5BDDF4FEA4}"/>
          </ac:spMkLst>
        </pc:spChg>
        <pc:spChg chg="add del">
          <ac:chgData name="Divya Kadam" userId="S::divya.kadam@vit.edu.in::c0d61caf-e1f4-4a07-8411-13bff144dafe" providerId="AD" clId="Web-{334DC19F-907B-0000-9B72-25CF640A0613}" dt="2021-04-24T08:27:48.668" v="457"/>
          <ac:spMkLst>
            <pc:docMk/>
            <pc:sldMk cId="2726385520" sldId="260"/>
            <ac:spMk id="37" creationId="{5315DA55-0C0D-4292-B5CC-A920CF369018}"/>
          </ac:spMkLst>
        </pc:spChg>
        <pc:spChg chg="add del">
          <ac:chgData name="Divya Kadam" userId="S::divya.kadam@vit.edu.in::c0d61caf-e1f4-4a07-8411-13bff144dafe" providerId="AD" clId="Web-{334DC19F-907B-0000-9B72-25CF640A0613}" dt="2021-04-24T08:27:48.668" v="457"/>
          <ac:spMkLst>
            <pc:docMk/>
            <pc:sldMk cId="2726385520" sldId="260"/>
            <ac:spMk id="38" creationId="{A101E513-AF74-4E9D-A31F-99664250722D}"/>
          </ac:spMkLst>
        </pc:spChg>
        <pc:spChg chg="add del">
          <ac:chgData name="Divya Kadam" userId="S::divya.kadam@vit.edu.in::c0d61caf-e1f4-4a07-8411-13bff144dafe" providerId="AD" clId="Web-{334DC19F-907B-0000-9B72-25CF640A0613}" dt="2021-04-24T08:38:57.337" v="487"/>
          <ac:spMkLst>
            <pc:docMk/>
            <pc:sldMk cId="2726385520" sldId="260"/>
            <ac:spMk id="39" creationId="{A101E513-AF74-4E9D-A31F-99664250722D}"/>
          </ac:spMkLst>
        </pc:spChg>
        <pc:spChg chg="add del">
          <ac:chgData name="Divya Kadam" userId="S::divya.kadam@vit.edu.in::c0d61caf-e1f4-4a07-8411-13bff144dafe" providerId="AD" clId="Web-{334DC19F-907B-0000-9B72-25CF640A0613}" dt="2021-04-24T08:40:07.354" v="491"/>
          <ac:spMkLst>
            <pc:docMk/>
            <pc:sldMk cId="2726385520" sldId="260"/>
            <ac:spMk id="40" creationId="{72411438-92A5-42B0-9C54-EA4FB32ACB5E}"/>
          </ac:spMkLst>
        </pc:spChg>
        <pc:spChg chg="add del">
          <ac:chgData name="Divya Kadam" userId="S::divya.kadam@vit.edu.in::c0d61caf-e1f4-4a07-8411-13bff144dafe" providerId="AD" clId="Web-{334DC19F-907B-0000-9B72-25CF640A0613}" dt="2021-04-24T08:40:07.354" v="491"/>
          <ac:spMkLst>
            <pc:docMk/>
            <pc:sldMk cId="2726385520" sldId="260"/>
            <ac:spMk id="41" creationId="{C5176844-69C3-4F79-BE38-EA5BDDF4FEA4}"/>
          </ac:spMkLst>
        </pc:spChg>
        <pc:spChg chg="add del">
          <ac:chgData name="Divya Kadam" userId="S::divya.kadam@vit.edu.in::c0d61caf-e1f4-4a07-8411-13bff144dafe" providerId="AD" clId="Web-{334DC19F-907B-0000-9B72-25CF640A0613}" dt="2021-04-24T08:40:07.354" v="491"/>
          <ac:spMkLst>
            <pc:docMk/>
            <pc:sldMk cId="2726385520" sldId="260"/>
            <ac:spMk id="43" creationId="{A101E513-AF74-4E9D-A31F-99664250722D}"/>
          </ac:spMkLst>
        </pc:spChg>
        <pc:spChg chg="add del">
          <ac:chgData name="Divya Kadam" userId="S::divya.kadam@vit.edu.in::c0d61caf-e1f4-4a07-8411-13bff144dafe" providerId="AD" clId="Web-{334DC19F-907B-0000-9B72-25CF640A0613}" dt="2021-04-24T08:40:44.433" v="496"/>
          <ac:spMkLst>
            <pc:docMk/>
            <pc:sldMk cId="2726385520" sldId="260"/>
            <ac:spMk id="46" creationId="{72411438-92A5-42B0-9C54-EA4FB32ACB5E}"/>
          </ac:spMkLst>
        </pc:spChg>
        <pc:spChg chg="add del">
          <ac:chgData name="Divya Kadam" userId="S::divya.kadam@vit.edu.in::c0d61caf-e1f4-4a07-8411-13bff144dafe" providerId="AD" clId="Web-{334DC19F-907B-0000-9B72-25CF640A0613}" dt="2021-04-24T08:40:44.433" v="496"/>
          <ac:spMkLst>
            <pc:docMk/>
            <pc:sldMk cId="2726385520" sldId="260"/>
            <ac:spMk id="47" creationId="{C5176844-69C3-4F79-BE38-EA5BDDF4FEA4}"/>
          </ac:spMkLst>
        </pc:spChg>
        <pc:spChg chg="add del">
          <ac:chgData name="Divya Kadam" userId="S::divya.kadam@vit.edu.in::c0d61caf-e1f4-4a07-8411-13bff144dafe" providerId="AD" clId="Web-{334DC19F-907B-0000-9B72-25CF640A0613}" dt="2021-04-24T08:40:44.433" v="496"/>
          <ac:spMkLst>
            <pc:docMk/>
            <pc:sldMk cId="2726385520" sldId="260"/>
            <ac:spMk id="48" creationId="{A101E513-AF74-4E9D-A31F-99664250722D}"/>
          </ac:spMkLst>
        </pc:spChg>
        <pc:spChg chg="add del">
          <ac:chgData name="Divya Kadam" userId="S::divya.kadam@vit.edu.in::c0d61caf-e1f4-4a07-8411-13bff144dafe" providerId="AD" clId="Web-{334DC19F-907B-0000-9B72-25CF640A0613}" dt="2021-04-24T08:40:07.276" v="490"/>
          <ac:spMkLst>
            <pc:docMk/>
            <pc:sldMk cId="2726385520" sldId="260"/>
            <ac:spMk id="49" creationId="{72411438-92A5-42B0-9C54-EA4FB32ACB5E}"/>
          </ac:spMkLst>
        </pc:spChg>
        <pc:spChg chg="add del">
          <ac:chgData name="Divya Kadam" userId="S::divya.kadam@vit.edu.in::c0d61caf-e1f4-4a07-8411-13bff144dafe" providerId="AD" clId="Web-{334DC19F-907B-0000-9B72-25CF640A0613}" dt="2021-04-24T08:41:20.043" v="498"/>
          <ac:spMkLst>
            <pc:docMk/>
            <pc:sldMk cId="2726385520" sldId="260"/>
            <ac:spMk id="50" creationId="{72411438-92A5-42B0-9C54-EA4FB32ACB5E}"/>
          </ac:spMkLst>
        </pc:spChg>
        <pc:spChg chg="add del">
          <ac:chgData name="Divya Kadam" userId="S::divya.kadam@vit.edu.in::c0d61caf-e1f4-4a07-8411-13bff144dafe" providerId="AD" clId="Web-{334DC19F-907B-0000-9B72-25CF640A0613}" dt="2021-04-24T08:40:07.276" v="490"/>
          <ac:spMkLst>
            <pc:docMk/>
            <pc:sldMk cId="2726385520" sldId="260"/>
            <ac:spMk id="51" creationId="{C5176844-69C3-4F79-BE38-EA5BDDF4FEA4}"/>
          </ac:spMkLst>
        </pc:spChg>
        <pc:spChg chg="add del">
          <ac:chgData name="Divya Kadam" userId="S::divya.kadam@vit.edu.in::c0d61caf-e1f4-4a07-8411-13bff144dafe" providerId="AD" clId="Web-{334DC19F-907B-0000-9B72-25CF640A0613}" dt="2021-04-24T08:41:20.043" v="498"/>
          <ac:spMkLst>
            <pc:docMk/>
            <pc:sldMk cId="2726385520" sldId="260"/>
            <ac:spMk id="52" creationId="{C5176844-69C3-4F79-BE38-EA5BDDF4FEA4}"/>
          </ac:spMkLst>
        </pc:spChg>
        <pc:spChg chg="add del">
          <ac:chgData name="Divya Kadam" userId="S::divya.kadam@vit.edu.in::c0d61caf-e1f4-4a07-8411-13bff144dafe" providerId="AD" clId="Web-{334DC19F-907B-0000-9B72-25CF640A0613}" dt="2021-04-24T08:40:07.276" v="490"/>
          <ac:spMkLst>
            <pc:docMk/>
            <pc:sldMk cId="2726385520" sldId="260"/>
            <ac:spMk id="53" creationId="{41113FF5-9B84-4A89-BF52-EA3C7E01AA3B}"/>
          </ac:spMkLst>
        </pc:spChg>
        <pc:spChg chg="add del">
          <ac:chgData name="Divya Kadam" userId="S::divya.kadam@vit.edu.in::c0d61caf-e1f4-4a07-8411-13bff144dafe" providerId="AD" clId="Web-{334DC19F-907B-0000-9B72-25CF640A0613}" dt="2021-04-24T08:40:07.276" v="490"/>
          <ac:spMkLst>
            <pc:docMk/>
            <pc:sldMk cId="2726385520" sldId="260"/>
            <ac:spMk id="55" creationId="{A101E513-AF74-4E9D-A31F-99664250722D}"/>
          </ac:spMkLst>
        </pc:spChg>
        <pc:spChg chg="add del">
          <ac:chgData name="Divya Kadam" userId="S::divya.kadam@vit.edu.in::c0d61caf-e1f4-4a07-8411-13bff144dafe" providerId="AD" clId="Web-{334DC19F-907B-0000-9B72-25CF640A0613}" dt="2021-04-24T08:41:20.043" v="498"/>
          <ac:spMkLst>
            <pc:docMk/>
            <pc:sldMk cId="2726385520" sldId="260"/>
            <ac:spMk id="57" creationId="{41113FF5-9B84-4A89-BF52-EA3C7E01AA3B}"/>
          </ac:spMkLst>
        </pc:spChg>
        <pc:spChg chg="add del">
          <ac:chgData name="Divya Kadam" userId="S::divya.kadam@vit.edu.in::c0d61caf-e1f4-4a07-8411-13bff144dafe" providerId="AD" clId="Web-{334DC19F-907B-0000-9B72-25CF640A0613}" dt="2021-04-24T08:41:20.043" v="498"/>
          <ac:spMkLst>
            <pc:docMk/>
            <pc:sldMk cId="2726385520" sldId="260"/>
            <ac:spMk id="59" creationId="{A101E513-AF74-4E9D-A31F-99664250722D}"/>
          </ac:spMkLst>
        </pc:spChg>
        <pc:spChg chg="add">
          <ac:chgData name="Divya Kadam" userId="S::divya.kadam@vit.edu.in::c0d61caf-e1f4-4a07-8411-13bff144dafe" providerId="AD" clId="Web-{334DC19F-907B-0000-9B72-25CF640A0613}" dt="2021-04-24T08:41:20.043" v="498"/>
          <ac:spMkLst>
            <pc:docMk/>
            <pc:sldMk cId="2726385520" sldId="260"/>
            <ac:spMk id="64" creationId="{72411438-92A5-42B0-9C54-EA4FB32ACB5E}"/>
          </ac:spMkLst>
        </pc:spChg>
        <pc:spChg chg="add">
          <ac:chgData name="Divya Kadam" userId="S::divya.kadam@vit.edu.in::c0d61caf-e1f4-4a07-8411-13bff144dafe" providerId="AD" clId="Web-{334DC19F-907B-0000-9B72-25CF640A0613}" dt="2021-04-24T08:41:20.043" v="498"/>
          <ac:spMkLst>
            <pc:docMk/>
            <pc:sldMk cId="2726385520" sldId="260"/>
            <ac:spMk id="66" creationId="{C5176844-69C3-4F79-BE38-EA5BDDF4FEA4}"/>
          </ac:spMkLst>
        </pc:spChg>
        <pc:spChg chg="add">
          <ac:chgData name="Divya Kadam" userId="S::divya.kadam@vit.edu.in::c0d61caf-e1f4-4a07-8411-13bff144dafe" providerId="AD" clId="Web-{334DC19F-907B-0000-9B72-25CF640A0613}" dt="2021-04-24T08:41:20.043" v="498"/>
          <ac:spMkLst>
            <pc:docMk/>
            <pc:sldMk cId="2726385520" sldId="260"/>
            <ac:spMk id="68" creationId="{41113FF5-9B84-4A89-BF52-EA3C7E01AA3B}"/>
          </ac:spMkLst>
        </pc:spChg>
        <pc:spChg chg="add">
          <ac:chgData name="Divya Kadam" userId="S::divya.kadam@vit.edu.in::c0d61caf-e1f4-4a07-8411-13bff144dafe" providerId="AD" clId="Web-{334DC19F-907B-0000-9B72-25CF640A0613}" dt="2021-04-24T08:41:20.043" v="498"/>
          <ac:spMkLst>
            <pc:docMk/>
            <pc:sldMk cId="2726385520" sldId="260"/>
            <ac:spMk id="70" creationId="{A101E513-AF74-4E9D-A31F-99664250722D}"/>
          </ac:spMkLst>
        </pc:spChg>
        <pc:spChg chg="add mod">
          <ac:chgData name="Divya Kadam" userId="S::divya.kadam@vit.edu.in::c0d61caf-e1f4-4a07-8411-13bff144dafe" providerId="AD" clId="Web-{334DC19F-907B-0000-9B72-25CF640A0613}" dt="2021-04-24T08:43:24.842" v="512" actId="20577"/>
          <ac:spMkLst>
            <pc:docMk/>
            <pc:sldMk cId="2726385520" sldId="260"/>
            <ac:spMk id="135" creationId="{6A385B13-4D04-4850-80AB-A6848BCB481B}"/>
          </ac:spMkLst>
        </pc:spChg>
        <pc:spChg chg="add mod">
          <ac:chgData name="Divya Kadam" userId="S::divya.kadam@vit.edu.in::c0d61caf-e1f4-4a07-8411-13bff144dafe" providerId="AD" clId="Web-{334DC19F-907B-0000-9B72-25CF640A0613}" dt="2021-04-24T08:53:40.886" v="570" actId="1076"/>
          <ac:spMkLst>
            <pc:docMk/>
            <pc:sldMk cId="2726385520" sldId="260"/>
            <ac:spMk id="172" creationId="{0ACFB99E-FA57-4D63-B785-AEFD5AAAFA70}"/>
          </ac:spMkLst>
        </pc:spChg>
        <pc:spChg chg="add mod">
          <ac:chgData name="Divya Kadam" userId="S::divya.kadam@vit.edu.in::c0d61caf-e1f4-4a07-8411-13bff144dafe" providerId="AD" clId="Web-{334DC19F-907B-0000-9B72-25CF640A0613}" dt="2021-04-24T08:54:09.605" v="575" actId="1076"/>
          <ac:spMkLst>
            <pc:docMk/>
            <pc:sldMk cId="2726385520" sldId="260"/>
            <ac:spMk id="182" creationId="{7D1E5DE0-451B-4F54-B277-E4953125252B}"/>
          </ac:spMkLst>
        </pc:spChg>
        <pc:spChg chg="add mod">
          <ac:chgData name="Divya Kadam" userId="S::divya.kadam@vit.edu.in::c0d61caf-e1f4-4a07-8411-13bff144dafe" providerId="AD" clId="Web-{334DC19F-907B-0000-9B72-25CF640A0613}" dt="2021-04-24T08:54:46.121" v="579" actId="1076"/>
          <ac:spMkLst>
            <pc:docMk/>
            <pc:sldMk cId="2726385520" sldId="260"/>
            <ac:spMk id="287" creationId="{48C376A2-C085-443C-9A7A-4C7B2FE31955}"/>
          </ac:spMkLst>
        </pc:spChg>
        <pc:spChg chg="add mod">
          <ac:chgData name="Divya Kadam" userId="S::divya.kadam@vit.edu.in::c0d61caf-e1f4-4a07-8411-13bff144dafe" providerId="AD" clId="Web-{334DC19F-907B-0000-9B72-25CF640A0613}" dt="2021-04-24T08:54:49.465" v="580" actId="1076"/>
          <ac:spMkLst>
            <pc:docMk/>
            <pc:sldMk cId="2726385520" sldId="260"/>
            <ac:spMk id="315" creationId="{44B6B987-870B-4039-9CED-B340411BEC74}"/>
          </ac:spMkLst>
        </pc:spChg>
        <pc:graphicFrameChg chg="add del">
          <ac:chgData name="Divya Kadam" userId="S::divya.kadam@vit.edu.in::c0d61caf-e1f4-4a07-8411-13bff144dafe" providerId="AD" clId="Web-{334DC19F-907B-0000-9B72-25CF640A0613}" dt="2021-04-24T08:38:57.337" v="487"/>
          <ac:graphicFrameMkLst>
            <pc:docMk/>
            <pc:sldMk cId="2726385520" sldId="260"/>
            <ac:graphicFrameMk id="12" creationId="{1C0882F1-E1ED-43B3-A663-94CF953310A3}"/>
          </ac:graphicFrameMkLst>
        </pc:graphicFrameChg>
        <pc:graphicFrameChg chg="add del">
          <ac:chgData name="Divya Kadam" userId="S::divya.kadam@vit.edu.in::c0d61caf-e1f4-4a07-8411-13bff144dafe" providerId="AD" clId="Web-{334DC19F-907B-0000-9B72-25CF640A0613}" dt="2021-04-24T08:27:36.871" v="453"/>
          <ac:graphicFrameMkLst>
            <pc:docMk/>
            <pc:sldMk cId="2726385520" sldId="260"/>
            <ac:graphicFrameMk id="23" creationId="{4DC13285-C838-49CF-8CE6-D572142C4885}"/>
          </ac:graphicFrameMkLst>
        </pc:graphicFrameChg>
        <pc:graphicFrameChg chg="add del">
          <ac:chgData name="Divya Kadam" userId="S::divya.kadam@vit.edu.in::c0d61caf-e1f4-4a07-8411-13bff144dafe" providerId="AD" clId="Web-{334DC19F-907B-0000-9B72-25CF640A0613}" dt="2021-04-24T08:27:42.574" v="455"/>
          <ac:graphicFrameMkLst>
            <pc:docMk/>
            <pc:sldMk cId="2726385520" sldId="260"/>
            <ac:graphicFrameMk id="34" creationId="{A995D812-BABC-4052-9CCC-D9F51A690FB8}"/>
          </ac:graphicFrameMkLst>
        </pc:graphicFrameChg>
        <pc:graphicFrameChg chg="add mod modGraphic">
          <ac:chgData name="Divya Kadam" userId="S::divya.kadam@vit.edu.in::c0d61caf-e1f4-4a07-8411-13bff144dafe" providerId="AD" clId="Web-{334DC19F-907B-0000-9B72-25CF640A0613}" dt="2021-04-24T08:53:32.432" v="569" actId="14100"/>
          <ac:graphicFrameMkLst>
            <pc:docMk/>
            <pc:sldMk cId="2726385520" sldId="260"/>
            <ac:graphicFrameMk id="44" creationId="{1FB8A3FB-F3A8-4F5D-B1C6-4FC5C9F44CD9}"/>
          </ac:graphicFrameMkLst>
        </pc:graphicFrameChg>
        <pc:cxnChg chg="add del">
          <ac:chgData name="Divya Kadam" userId="S::divya.kadam@vit.edu.in::c0d61caf-e1f4-4a07-8411-13bff144dafe" providerId="AD" clId="Web-{334DC19F-907B-0000-9B72-25CF640A0613}" dt="2021-04-24T08:27:33.761" v="451"/>
          <ac:cxnSpMkLst>
            <pc:docMk/>
            <pc:sldMk cId="2726385520" sldId="260"/>
            <ac:cxnSpMk id="30" creationId="{33862825-C012-4895-A17E-F3D1F62D89DD}"/>
          </ac:cxnSpMkLst>
        </pc:cxnChg>
        <pc:cxnChg chg="add del">
          <ac:chgData name="Divya Kadam" userId="S::divya.kadam@vit.edu.in::c0d61caf-e1f4-4a07-8411-13bff144dafe" providerId="AD" clId="Web-{334DC19F-907B-0000-9B72-25CF640A0613}" dt="2021-04-24T08:40:07.354" v="491"/>
          <ac:cxnSpMkLst>
            <pc:docMk/>
            <pc:sldMk cId="2726385520" sldId="260"/>
            <ac:cxnSpMk id="42" creationId="{623022EF-4E43-4298-8E3D-DA5EF06176E9}"/>
          </ac:cxnSpMkLst>
        </pc:cxnChg>
        <pc:cxnChg chg="add del mod">
          <ac:chgData name="Divya Kadam" userId="S::divya.kadam@vit.edu.in::c0d61caf-e1f4-4a07-8411-13bff144dafe" providerId="AD" clId="Web-{334DC19F-907B-0000-9B72-25CF640A0613}" dt="2021-04-24T08:53:12.994" v="566"/>
          <ac:cxnSpMkLst>
            <pc:docMk/>
            <pc:sldMk cId="2726385520" sldId="260"/>
            <ac:cxnSpMk id="183" creationId="{15BDC3AC-96A8-4E43-A78E-5777CE64D92A}"/>
          </ac:cxnSpMkLst>
        </pc:cxnChg>
        <pc:cxnChg chg="add del mod">
          <ac:chgData name="Divya Kadam" userId="S::divya.kadam@vit.edu.in::c0d61caf-e1f4-4a07-8411-13bff144dafe" providerId="AD" clId="Web-{334DC19F-907B-0000-9B72-25CF640A0613}" dt="2021-04-24T08:47:27.644" v="541"/>
          <ac:cxnSpMkLst>
            <pc:docMk/>
            <pc:sldMk cId="2726385520" sldId="260"/>
            <ac:cxnSpMk id="202" creationId="{F9DB0BF6-B813-4340-A87A-6CC5C85DCE9C}"/>
          </ac:cxnSpMkLst>
        </pc:cxnChg>
        <pc:cxnChg chg="add del mod">
          <ac:chgData name="Divya Kadam" userId="S::divya.kadam@vit.edu.in::c0d61caf-e1f4-4a07-8411-13bff144dafe" providerId="AD" clId="Web-{334DC19F-907B-0000-9B72-25CF640A0613}" dt="2021-04-24T08:50:42.585" v="551"/>
          <ac:cxnSpMkLst>
            <pc:docMk/>
            <pc:sldMk cId="2726385520" sldId="260"/>
            <ac:cxnSpMk id="230" creationId="{80551E91-75D4-4C60-8B54-9C1253FB76F6}"/>
          </ac:cxnSpMkLst>
        </pc:cxnChg>
        <pc:cxnChg chg="add del mod">
          <ac:chgData name="Divya Kadam" userId="S::divya.kadam@vit.edu.in::c0d61caf-e1f4-4a07-8411-13bff144dafe" providerId="AD" clId="Web-{334DC19F-907B-0000-9B72-25CF640A0613}" dt="2021-04-24T08:52:15.446" v="560"/>
          <ac:cxnSpMkLst>
            <pc:docMk/>
            <pc:sldMk cId="2726385520" sldId="260"/>
            <ac:cxnSpMk id="231" creationId="{1BB5E746-E29C-4321-A634-1925447496B9}"/>
          </ac:cxnSpMkLst>
        </pc:cxnChg>
        <pc:cxnChg chg="add del mod">
          <ac:chgData name="Divya Kadam" userId="S::divya.kadam@vit.edu.in::c0d61caf-e1f4-4a07-8411-13bff144dafe" providerId="AD" clId="Web-{334DC19F-907B-0000-9B72-25CF640A0613}" dt="2021-04-24T08:51:43.852" v="559"/>
          <ac:cxnSpMkLst>
            <pc:docMk/>
            <pc:sldMk cId="2726385520" sldId="260"/>
            <ac:cxnSpMk id="241" creationId="{E2803BFE-3405-4F86-8931-367A3A739D04}"/>
          </ac:cxnSpMkLst>
        </pc:cxnChg>
      </pc:sldChg>
      <pc:sldChg chg="addSp delSp modSp new mod setBg setClrOvrMap">
        <pc:chgData name="Divya Kadam" userId="S::divya.kadam@vit.edu.in::c0d61caf-e1f4-4a07-8411-13bff144dafe" providerId="AD" clId="Web-{334DC19F-907B-0000-9B72-25CF640A0613}" dt="2021-04-24T08:58:27.750" v="599" actId="1076"/>
        <pc:sldMkLst>
          <pc:docMk/>
          <pc:sldMk cId="1026936435" sldId="261"/>
        </pc:sldMkLst>
        <pc:spChg chg="add mod">
          <ac:chgData name="Divya Kadam" userId="S::divya.kadam@vit.edu.in::c0d61caf-e1f4-4a07-8411-13bff144dafe" providerId="AD" clId="Web-{334DC19F-907B-0000-9B72-25CF640A0613}" dt="2021-04-24T08:57:41.671" v="592"/>
          <ac:spMkLst>
            <pc:docMk/>
            <pc:sldMk cId="1026936435" sldId="261"/>
            <ac:spMk id="2" creationId="{CA9228B6-3646-4F80-8637-35CEEA90D00D}"/>
          </ac:spMkLst>
        </pc:spChg>
        <pc:spChg chg="add mod">
          <ac:chgData name="Divya Kadam" userId="S::divya.kadam@vit.edu.in::c0d61caf-e1f4-4a07-8411-13bff144dafe" providerId="AD" clId="Web-{334DC19F-907B-0000-9B72-25CF640A0613}" dt="2021-04-24T08:57:41.671" v="592"/>
          <ac:spMkLst>
            <pc:docMk/>
            <pc:sldMk cId="1026936435" sldId="261"/>
            <ac:spMk id="3" creationId="{912B4A2E-C70E-480D-8484-61FE1DC2EBCA}"/>
          </ac:spMkLst>
        </pc:spChg>
        <pc:spChg chg="add del">
          <ac:chgData name="Divya Kadam" userId="S::divya.kadam@vit.edu.in::c0d61caf-e1f4-4a07-8411-13bff144dafe" providerId="AD" clId="Web-{334DC19F-907B-0000-9B72-25CF640A0613}" dt="2021-04-24T08:57:41.671" v="592"/>
          <ac:spMkLst>
            <pc:docMk/>
            <pc:sldMk cId="1026936435" sldId="261"/>
            <ac:spMk id="9" creationId="{72411438-92A5-42B0-9C54-EA4FB32ACB5E}"/>
          </ac:spMkLst>
        </pc:spChg>
        <pc:spChg chg="add del">
          <ac:chgData name="Divya Kadam" userId="S::divya.kadam@vit.edu.in::c0d61caf-e1f4-4a07-8411-13bff144dafe" providerId="AD" clId="Web-{334DC19F-907B-0000-9B72-25CF640A0613}" dt="2021-04-24T08:57:41.671" v="592"/>
          <ac:spMkLst>
            <pc:docMk/>
            <pc:sldMk cId="1026936435" sldId="261"/>
            <ac:spMk id="11" creationId="{C5176844-69C3-4F79-BE38-EA5BDDF4FEA4}"/>
          </ac:spMkLst>
        </pc:spChg>
        <pc:spChg chg="add del">
          <ac:chgData name="Divya Kadam" userId="S::divya.kadam@vit.edu.in::c0d61caf-e1f4-4a07-8411-13bff144dafe" providerId="AD" clId="Web-{334DC19F-907B-0000-9B72-25CF640A0613}" dt="2021-04-24T08:57:41.671" v="592"/>
          <ac:spMkLst>
            <pc:docMk/>
            <pc:sldMk cId="1026936435" sldId="261"/>
            <ac:spMk id="13" creationId="{41113FF5-9B84-4A89-BF52-EA3C7E01AA3B}"/>
          </ac:spMkLst>
        </pc:spChg>
        <pc:spChg chg="add del">
          <ac:chgData name="Divya Kadam" userId="S::divya.kadam@vit.edu.in::c0d61caf-e1f4-4a07-8411-13bff144dafe" providerId="AD" clId="Web-{334DC19F-907B-0000-9B72-25CF640A0613}" dt="2021-04-24T08:57:41.671" v="592"/>
          <ac:spMkLst>
            <pc:docMk/>
            <pc:sldMk cId="1026936435" sldId="261"/>
            <ac:spMk id="15" creationId="{A101E513-AF74-4E9D-A31F-99664250722D}"/>
          </ac:spMkLst>
        </pc:spChg>
        <pc:spChg chg="add">
          <ac:chgData name="Divya Kadam" userId="S::divya.kadam@vit.edu.in::c0d61caf-e1f4-4a07-8411-13bff144dafe" providerId="AD" clId="Web-{334DC19F-907B-0000-9B72-25CF640A0613}" dt="2021-04-24T08:57:41.671" v="592"/>
          <ac:spMkLst>
            <pc:docMk/>
            <pc:sldMk cId="1026936435" sldId="261"/>
            <ac:spMk id="20" creationId="{72411438-92A5-42B0-9C54-EA4FB32ACB5E}"/>
          </ac:spMkLst>
        </pc:spChg>
        <pc:spChg chg="add">
          <ac:chgData name="Divya Kadam" userId="S::divya.kadam@vit.edu.in::c0d61caf-e1f4-4a07-8411-13bff144dafe" providerId="AD" clId="Web-{334DC19F-907B-0000-9B72-25CF640A0613}" dt="2021-04-24T08:57:41.671" v="592"/>
          <ac:spMkLst>
            <pc:docMk/>
            <pc:sldMk cId="1026936435" sldId="261"/>
            <ac:spMk id="22" creationId="{C5176844-69C3-4F79-BE38-EA5BDDF4FEA4}"/>
          </ac:spMkLst>
        </pc:spChg>
        <pc:spChg chg="add">
          <ac:chgData name="Divya Kadam" userId="S::divya.kadam@vit.edu.in::c0d61caf-e1f4-4a07-8411-13bff144dafe" providerId="AD" clId="Web-{334DC19F-907B-0000-9B72-25CF640A0613}" dt="2021-04-24T08:57:41.671" v="592"/>
          <ac:spMkLst>
            <pc:docMk/>
            <pc:sldMk cId="1026936435" sldId="261"/>
            <ac:spMk id="26" creationId="{CAF8A158-E51E-4253-820B-3970F73976B6}"/>
          </ac:spMkLst>
        </pc:spChg>
        <pc:spChg chg="add">
          <ac:chgData name="Divya Kadam" userId="S::divya.kadam@vit.edu.in::c0d61caf-e1f4-4a07-8411-13bff144dafe" providerId="AD" clId="Web-{334DC19F-907B-0000-9B72-25CF640A0613}" dt="2021-04-24T08:57:41.671" v="592"/>
          <ac:spMkLst>
            <pc:docMk/>
            <pc:sldMk cId="1026936435" sldId="261"/>
            <ac:spMk id="28" creationId="{A101E513-AF74-4E9D-A31F-99664250722D}"/>
          </ac:spMkLst>
        </pc:spChg>
        <pc:picChg chg="add mod">
          <ac:chgData name="Divya Kadam" userId="S::divya.kadam@vit.edu.in::c0d61caf-e1f4-4a07-8411-13bff144dafe" providerId="AD" clId="Web-{334DC19F-907B-0000-9B72-25CF640A0613}" dt="2021-04-24T08:58:27.750" v="599" actId="1076"/>
          <ac:picMkLst>
            <pc:docMk/>
            <pc:sldMk cId="1026936435" sldId="261"/>
            <ac:picMk id="4" creationId="{69507658-A469-45F9-AA9C-FFB7EA6F7013}"/>
          </ac:picMkLst>
        </pc:picChg>
        <pc:cxnChg chg="add">
          <ac:chgData name="Divya Kadam" userId="S::divya.kadam@vit.edu.in::c0d61caf-e1f4-4a07-8411-13bff144dafe" providerId="AD" clId="Web-{334DC19F-907B-0000-9B72-25CF640A0613}" dt="2021-04-24T08:57:41.671" v="592"/>
          <ac:cxnSpMkLst>
            <pc:docMk/>
            <pc:sldMk cId="1026936435" sldId="261"/>
            <ac:cxnSpMk id="24" creationId="{33862825-C012-4895-A17E-F3D1F62D89DD}"/>
          </ac:cxnSpMkLst>
        </pc:cxnChg>
      </pc:sldChg>
      <pc:sldChg chg="addSp modSp new del">
        <pc:chgData name="Divya Kadam" userId="S::divya.kadam@vit.edu.in::c0d61caf-e1f4-4a07-8411-13bff144dafe" providerId="AD" clId="Web-{334DC19F-907B-0000-9B72-25CF640A0613}" dt="2021-04-24T08:55:45.294" v="581"/>
        <pc:sldMkLst>
          <pc:docMk/>
          <pc:sldMk cId="1620773013" sldId="261"/>
        </pc:sldMkLst>
        <pc:spChg chg="add mod">
          <ac:chgData name="Divya Kadam" userId="S::divya.kadam@vit.edu.in::c0d61caf-e1f4-4a07-8411-13bff144dafe" providerId="AD" clId="Web-{334DC19F-907B-0000-9B72-25CF640A0613}" dt="2021-04-24T08:37:33.211" v="469"/>
          <ac:spMkLst>
            <pc:docMk/>
            <pc:sldMk cId="1620773013" sldId="261"/>
            <ac:spMk id="2" creationId="{785DD8D9-99D2-4F69-A9D7-BF312521841B}"/>
          </ac:spMkLst>
        </pc:spChg>
      </pc:sldChg>
      <pc:sldChg chg="new del">
        <pc:chgData name="Divya Kadam" userId="S::divya.kadam@vit.edu.in::c0d61caf-e1f4-4a07-8411-13bff144dafe" providerId="AD" clId="Web-{334DC19F-907B-0000-9B72-25CF640A0613}" dt="2021-04-24T08:32:08.876" v="460"/>
        <pc:sldMkLst>
          <pc:docMk/>
          <pc:sldMk cId="4021391501" sldId="261"/>
        </pc:sldMkLst>
      </pc:sldChg>
      <pc:sldChg chg="addSp delSp modSp new mod setBg">
        <pc:chgData name="Divya Kadam" userId="S::divya.kadam@vit.edu.in::c0d61caf-e1f4-4a07-8411-13bff144dafe" providerId="AD" clId="Web-{334DC19F-907B-0000-9B72-25CF640A0613}" dt="2021-04-24T09:07:03.401" v="656" actId="14100"/>
        <pc:sldMkLst>
          <pc:docMk/>
          <pc:sldMk cId="2739584971" sldId="262"/>
        </pc:sldMkLst>
        <pc:spChg chg="add mod">
          <ac:chgData name="Divya Kadam" userId="S::divya.kadam@vit.edu.in::c0d61caf-e1f4-4a07-8411-13bff144dafe" providerId="AD" clId="Web-{334DC19F-907B-0000-9B72-25CF640A0613}" dt="2021-04-24T09:06:28.682" v="652" actId="20577"/>
          <ac:spMkLst>
            <pc:docMk/>
            <pc:sldMk cId="2739584971" sldId="262"/>
            <ac:spMk id="2" creationId="{6D1C8FBE-8364-4979-BB64-1C63725683BB}"/>
          </ac:spMkLst>
        </pc:spChg>
        <pc:spChg chg="add del mod">
          <ac:chgData name="Divya Kadam" userId="S::divya.kadam@vit.edu.in::c0d61caf-e1f4-4a07-8411-13bff144dafe" providerId="AD" clId="Web-{334DC19F-907B-0000-9B72-25CF640A0613}" dt="2021-04-24T09:00:40.050" v="614"/>
          <ac:spMkLst>
            <pc:docMk/>
            <pc:sldMk cId="2739584971" sldId="262"/>
            <ac:spMk id="3" creationId="{9F367F76-6CF7-4BE0-A29C-0DEAAED9D397}"/>
          </ac:spMkLst>
        </pc:spChg>
        <pc:spChg chg="add del">
          <ac:chgData name="Divya Kadam" userId="S::divya.kadam@vit.edu.in::c0d61caf-e1f4-4a07-8411-13bff144dafe" providerId="AD" clId="Web-{334DC19F-907B-0000-9B72-25CF640A0613}" dt="2021-04-24T09:00:56.597" v="616"/>
          <ac:spMkLst>
            <pc:docMk/>
            <pc:sldMk cId="2739584971" sldId="262"/>
            <ac:spMk id="9" creationId="{72411438-92A5-42B0-9C54-EA4FB32ACB5E}"/>
          </ac:spMkLst>
        </pc:spChg>
        <pc:spChg chg="add del">
          <ac:chgData name="Divya Kadam" userId="S::divya.kadam@vit.edu.in::c0d61caf-e1f4-4a07-8411-13bff144dafe" providerId="AD" clId="Web-{334DC19F-907B-0000-9B72-25CF640A0613}" dt="2021-04-24T09:00:56.597" v="616"/>
          <ac:spMkLst>
            <pc:docMk/>
            <pc:sldMk cId="2739584971" sldId="262"/>
            <ac:spMk id="11" creationId="{C5176844-69C3-4F79-BE38-EA5BDDF4FEA4}"/>
          </ac:spMkLst>
        </pc:spChg>
        <pc:spChg chg="add del">
          <ac:chgData name="Divya Kadam" userId="S::divya.kadam@vit.edu.in::c0d61caf-e1f4-4a07-8411-13bff144dafe" providerId="AD" clId="Web-{334DC19F-907B-0000-9B72-25CF640A0613}" dt="2021-04-24T09:00:56.597" v="616"/>
          <ac:spMkLst>
            <pc:docMk/>
            <pc:sldMk cId="2739584971" sldId="262"/>
            <ac:spMk id="15" creationId="{A101E513-AF74-4E9D-A31F-99664250722D}"/>
          </ac:spMkLst>
        </pc:spChg>
        <pc:spChg chg="add del">
          <ac:chgData name="Divya Kadam" userId="S::divya.kadam@vit.edu.in::c0d61caf-e1f4-4a07-8411-13bff144dafe" providerId="AD" clId="Web-{334DC19F-907B-0000-9B72-25CF640A0613}" dt="2021-04-24T09:01:21.285" v="618"/>
          <ac:spMkLst>
            <pc:docMk/>
            <pc:sldMk cId="2739584971" sldId="262"/>
            <ac:spMk id="20" creationId="{72411438-92A5-42B0-9C54-EA4FB32ACB5E}"/>
          </ac:spMkLst>
        </pc:spChg>
        <pc:spChg chg="add del">
          <ac:chgData name="Divya Kadam" userId="S::divya.kadam@vit.edu.in::c0d61caf-e1f4-4a07-8411-13bff144dafe" providerId="AD" clId="Web-{334DC19F-907B-0000-9B72-25CF640A0613}" dt="2021-04-24T09:01:21.285" v="618"/>
          <ac:spMkLst>
            <pc:docMk/>
            <pc:sldMk cId="2739584971" sldId="262"/>
            <ac:spMk id="22" creationId="{C5176844-69C3-4F79-BE38-EA5BDDF4FEA4}"/>
          </ac:spMkLst>
        </pc:spChg>
        <pc:spChg chg="add del">
          <ac:chgData name="Divya Kadam" userId="S::divya.kadam@vit.edu.in::c0d61caf-e1f4-4a07-8411-13bff144dafe" providerId="AD" clId="Web-{334DC19F-907B-0000-9B72-25CF640A0613}" dt="2021-04-24T09:01:21.285" v="618"/>
          <ac:spMkLst>
            <pc:docMk/>
            <pc:sldMk cId="2739584971" sldId="262"/>
            <ac:spMk id="24" creationId="{41113FF5-9B84-4A89-BF52-EA3C7E01AA3B}"/>
          </ac:spMkLst>
        </pc:spChg>
        <pc:spChg chg="add del">
          <ac:chgData name="Divya Kadam" userId="S::divya.kadam@vit.edu.in::c0d61caf-e1f4-4a07-8411-13bff144dafe" providerId="AD" clId="Web-{334DC19F-907B-0000-9B72-25CF640A0613}" dt="2021-04-24T09:01:21.285" v="618"/>
          <ac:spMkLst>
            <pc:docMk/>
            <pc:sldMk cId="2739584971" sldId="262"/>
            <ac:spMk id="26" creationId="{A101E513-AF74-4E9D-A31F-99664250722D}"/>
          </ac:spMkLst>
        </pc:spChg>
        <pc:spChg chg="add del">
          <ac:chgData name="Divya Kadam" userId="S::divya.kadam@vit.edu.in::c0d61caf-e1f4-4a07-8411-13bff144dafe" providerId="AD" clId="Web-{334DC19F-907B-0000-9B72-25CF640A0613}" dt="2021-04-24T09:02:07.020" v="621"/>
          <ac:spMkLst>
            <pc:docMk/>
            <pc:sldMk cId="2739584971" sldId="262"/>
            <ac:spMk id="31" creationId="{72411438-92A5-42B0-9C54-EA4FB32ACB5E}"/>
          </ac:spMkLst>
        </pc:spChg>
        <pc:spChg chg="add del">
          <ac:chgData name="Divya Kadam" userId="S::divya.kadam@vit.edu.in::c0d61caf-e1f4-4a07-8411-13bff144dafe" providerId="AD" clId="Web-{334DC19F-907B-0000-9B72-25CF640A0613}" dt="2021-04-24T09:02:07.020" v="621"/>
          <ac:spMkLst>
            <pc:docMk/>
            <pc:sldMk cId="2739584971" sldId="262"/>
            <ac:spMk id="33" creationId="{C5176844-69C3-4F79-BE38-EA5BDDF4FEA4}"/>
          </ac:spMkLst>
        </pc:spChg>
        <pc:spChg chg="add del">
          <ac:chgData name="Divya Kadam" userId="S::divya.kadam@vit.edu.in::c0d61caf-e1f4-4a07-8411-13bff144dafe" providerId="AD" clId="Web-{334DC19F-907B-0000-9B72-25CF640A0613}" dt="2021-04-24T09:02:07.020" v="621"/>
          <ac:spMkLst>
            <pc:docMk/>
            <pc:sldMk cId="2739584971" sldId="262"/>
            <ac:spMk id="37" creationId="{B96B26CA-9949-4D9C-A2F3-DB3CA283AD0C}"/>
          </ac:spMkLst>
        </pc:spChg>
        <pc:spChg chg="add del">
          <ac:chgData name="Divya Kadam" userId="S::divya.kadam@vit.edu.in::c0d61caf-e1f4-4a07-8411-13bff144dafe" providerId="AD" clId="Web-{334DC19F-907B-0000-9B72-25CF640A0613}" dt="2021-04-24T09:02:07.020" v="621"/>
          <ac:spMkLst>
            <pc:docMk/>
            <pc:sldMk cId="2739584971" sldId="262"/>
            <ac:spMk id="39" creationId="{A101E513-AF74-4E9D-A31F-99664250722D}"/>
          </ac:spMkLst>
        </pc:spChg>
        <pc:spChg chg="add del">
          <ac:chgData name="Divya Kadam" userId="S::divya.kadam@vit.edu.in::c0d61caf-e1f4-4a07-8411-13bff144dafe" providerId="AD" clId="Web-{334DC19F-907B-0000-9B72-25CF640A0613}" dt="2021-04-24T09:02:43.771" v="630"/>
          <ac:spMkLst>
            <pc:docMk/>
            <pc:sldMk cId="2739584971" sldId="262"/>
            <ac:spMk id="44" creationId="{72411438-92A5-42B0-9C54-EA4FB32ACB5E}"/>
          </ac:spMkLst>
        </pc:spChg>
        <pc:spChg chg="add del">
          <ac:chgData name="Divya Kadam" userId="S::divya.kadam@vit.edu.in::c0d61caf-e1f4-4a07-8411-13bff144dafe" providerId="AD" clId="Web-{334DC19F-907B-0000-9B72-25CF640A0613}" dt="2021-04-24T09:02:43.771" v="630"/>
          <ac:spMkLst>
            <pc:docMk/>
            <pc:sldMk cId="2739584971" sldId="262"/>
            <ac:spMk id="46" creationId="{C5176844-69C3-4F79-BE38-EA5BDDF4FEA4}"/>
          </ac:spMkLst>
        </pc:spChg>
        <pc:spChg chg="add del">
          <ac:chgData name="Divya Kadam" userId="S::divya.kadam@vit.edu.in::c0d61caf-e1f4-4a07-8411-13bff144dafe" providerId="AD" clId="Web-{334DC19F-907B-0000-9B72-25CF640A0613}" dt="2021-04-24T09:02:43.771" v="630"/>
          <ac:spMkLst>
            <pc:docMk/>
            <pc:sldMk cId="2739584971" sldId="262"/>
            <ac:spMk id="48" creationId="{41113FF5-9B84-4A89-BF52-EA3C7E01AA3B}"/>
          </ac:spMkLst>
        </pc:spChg>
        <pc:spChg chg="add del">
          <ac:chgData name="Divya Kadam" userId="S::divya.kadam@vit.edu.in::c0d61caf-e1f4-4a07-8411-13bff144dafe" providerId="AD" clId="Web-{334DC19F-907B-0000-9B72-25CF640A0613}" dt="2021-04-24T09:02:43.771" v="630"/>
          <ac:spMkLst>
            <pc:docMk/>
            <pc:sldMk cId="2739584971" sldId="262"/>
            <ac:spMk id="50" creationId="{A101E513-AF74-4E9D-A31F-99664250722D}"/>
          </ac:spMkLst>
        </pc:spChg>
        <pc:spChg chg="add">
          <ac:chgData name="Divya Kadam" userId="S::divya.kadam@vit.edu.in::c0d61caf-e1f4-4a07-8411-13bff144dafe" providerId="AD" clId="Web-{334DC19F-907B-0000-9B72-25CF640A0613}" dt="2021-04-24T09:02:43.771" v="630"/>
          <ac:spMkLst>
            <pc:docMk/>
            <pc:sldMk cId="2739584971" sldId="262"/>
            <ac:spMk id="52" creationId="{72411438-92A5-42B0-9C54-EA4FB32ACB5E}"/>
          </ac:spMkLst>
        </pc:spChg>
        <pc:spChg chg="add">
          <ac:chgData name="Divya Kadam" userId="S::divya.kadam@vit.edu.in::c0d61caf-e1f4-4a07-8411-13bff144dafe" providerId="AD" clId="Web-{334DC19F-907B-0000-9B72-25CF640A0613}" dt="2021-04-24T09:02:43.771" v="630"/>
          <ac:spMkLst>
            <pc:docMk/>
            <pc:sldMk cId="2739584971" sldId="262"/>
            <ac:spMk id="53" creationId="{C5176844-69C3-4F79-BE38-EA5BDDF4FEA4}"/>
          </ac:spMkLst>
        </pc:spChg>
        <pc:spChg chg="add">
          <ac:chgData name="Divya Kadam" userId="S::divya.kadam@vit.edu.in::c0d61caf-e1f4-4a07-8411-13bff144dafe" providerId="AD" clId="Web-{334DC19F-907B-0000-9B72-25CF640A0613}" dt="2021-04-24T09:02:43.771" v="630"/>
          <ac:spMkLst>
            <pc:docMk/>
            <pc:sldMk cId="2739584971" sldId="262"/>
            <ac:spMk id="54" creationId="{A101E513-AF74-4E9D-A31F-99664250722D}"/>
          </ac:spMkLst>
        </pc:spChg>
        <pc:spChg chg="add del">
          <ac:chgData name="Divya Kadam" userId="S::divya.kadam@vit.edu.in::c0d61caf-e1f4-4a07-8411-13bff144dafe" providerId="AD" clId="Web-{334DC19F-907B-0000-9B72-25CF640A0613}" dt="2021-04-24T09:02:43.740" v="629"/>
          <ac:spMkLst>
            <pc:docMk/>
            <pc:sldMk cId="2739584971" sldId="262"/>
            <ac:spMk id="55" creationId="{72411438-92A5-42B0-9C54-EA4FB32ACB5E}"/>
          </ac:spMkLst>
        </pc:spChg>
        <pc:spChg chg="add del">
          <ac:chgData name="Divya Kadam" userId="S::divya.kadam@vit.edu.in::c0d61caf-e1f4-4a07-8411-13bff144dafe" providerId="AD" clId="Web-{334DC19F-907B-0000-9B72-25CF640A0613}" dt="2021-04-24T09:02:43.740" v="629"/>
          <ac:spMkLst>
            <pc:docMk/>
            <pc:sldMk cId="2739584971" sldId="262"/>
            <ac:spMk id="57" creationId="{C5176844-69C3-4F79-BE38-EA5BDDF4FEA4}"/>
          </ac:spMkLst>
        </pc:spChg>
        <pc:spChg chg="add del">
          <ac:chgData name="Divya Kadam" userId="S::divya.kadam@vit.edu.in::c0d61caf-e1f4-4a07-8411-13bff144dafe" providerId="AD" clId="Web-{334DC19F-907B-0000-9B72-25CF640A0613}" dt="2021-04-24T09:02:43.740" v="629"/>
          <ac:spMkLst>
            <pc:docMk/>
            <pc:sldMk cId="2739584971" sldId="262"/>
            <ac:spMk id="59" creationId="{41113FF5-9B84-4A89-BF52-EA3C7E01AA3B}"/>
          </ac:spMkLst>
        </pc:spChg>
        <pc:spChg chg="add del">
          <ac:chgData name="Divya Kadam" userId="S::divya.kadam@vit.edu.in::c0d61caf-e1f4-4a07-8411-13bff144dafe" providerId="AD" clId="Web-{334DC19F-907B-0000-9B72-25CF640A0613}" dt="2021-04-24T09:02:43.740" v="629"/>
          <ac:spMkLst>
            <pc:docMk/>
            <pc:sldMk cId="2739584971" sldId="262"/>
            <ac:spMk id="61" creationId="{A101E513-AF74-4E9D-A31F-99664250722D}"/>
          </ac:spMkLst>
        </pc:spChg>
        <pc:spChg chg="add mod">
          <ac:chgData name="Divya Kadam" userId="S::divya.kadam@vit.edu.in::c0d61caf-e1f4-4a07-8411-13bff144dafe" providerId="AD" clId="Web-{334DC19F-907B-0000-9B72-25CF640A0613}" dt="2021-04-24T09:06:57.432" v="655" actId="14100"/>
          <ac:spMkLst>
            <pc:docMk/>
            <pc:sldMk cId="2739584971" sldId="262"/>
            <ac:spMk id="110" creationId="{DB380620-9A58-46C6-BAC2-6875EEC8B34D}"/>
          </ac:spMkLst>
        </pc:spChg>
        <pc:spChg chg="add mod">
          <ac:chgData name="Divya Kadam" userId="S::divya.kadam@vit.edu.in::c0d61caf-e1f4-4a07-8411-13bff144dafe" providerId="AD" clId="Web-{334DC19F-907B-0000-9B72-25CF640A0613}" dt="2021-04-24T09:07:03.401" v="656" actId="14100"/>
          <ac:spMkLst>
            <pc:docMk/>
            <pc:sldMk cId="2739584971" sldId="262"/>
            <ac:spMk id="118" creationId="{ACD6A26A-D9BD-48F4-8BED-586214AD64E9}"/>
          </ac:spMkLst>
        </pc:spChg>
        <pc:graphicFrameChg chg="add mod modGraphic">
          <ac:chgData name="Divya Kadam" userId="S::divya.kadam@vit.edu.in::c0d61caf-e1f4-4a07-8411-13bff144dafe" providerId="AD" clId="Web-{334DC19F-907B-0000-9B72-25CF640A0613}" dt="2021-04-24T09:06:41.541" v="653" actId="1076"/>
          <ac:graphicFrameMkLst>
            <pc:docMk/>
            <pc:sldMk cId="2739584971" sldId="262"/>
            <ac:graphicFrameMk id="5" creationId="{5C92FCDF-D51B-4B24-9244-7635E6795EDE}"/>
          </ac:graphicFrameMkLst>
        </pc:graphicFrameChg>
        <pc:cxnChg chg="add del">
          <ac:chgData name="Divya Kadam" userId="S::divya.kadam@vit.edu.in::c0d61caf-e1f4-4a07-8411-13bff144dafe" providerId="AD" clId="Web-{334DC19F-907B-0000-9B72-25CF640A0613}" dt="2021-04-24T09:00:56.597" v="616"/>
          <ac:cxnSpMkLst>
            <pc:docMk/>
            <pc:sldMk cId="2739584971" sldId="262"/>
            <ac:cxnSpMk id="13" creationId="{4D5E13B1-3A31-47C7-8474-7A3DE600680D}"/>
          </ac:cxnSpMkLst>
        </pc:cxnChg>
        <pc:cxnChg chg="add del">
          <ac:chgData name="Divya Kadam" userId="S::divya.kadam@vit.edu.in::c0d61caf-e1f4-4a07-8411-13bff144dafe" providerId="AD" clId="Web-{334DC19F-907B-0000-9B72-25CF640A0613}" dt="2021-04-24T09:02:07.020" v="621"/>
          <ac:cxnSpMkLst>
            <pc:docMk/>
            <pc:sldMk cId="2739584971" sldId="262"/>
            <ac:cxnSpMk id="35" creationId="{33862825-C012-4895-A17E-F3D1F62D89DD}"/>
          </ac:cxnSpMkLst>
        </pc:cxnChg>
      </pc:sldChg>
      <pc:sldChg chg="addSp delSp modSp new mod setBg">
        <pc:chgData name="Divya Kadam" userId="S::divya.kadam@vit.edu.in::c0d61caf-e1f4-4a07-8411-13bff144dafe" providerId="AD" clId="Web-{334DC19F-907B-0000-9B72-25CF640A0613}" dt="2021-04-24T09:12:00.532" v="683"/>
        <pc:sldMkLst>
          <pc:docMk/>
          <pc:sldMk cId="1315167790" sldId="263"/>
        </pc:sldMkLst>
        <pc:spChg chg="add mod">
          <ac:chgData name="Divya Kadam" userId="S::divya.kadam@vit.edu.in::c0d61caf-e1f4-4a07-8411-13bff144dafe" providerId="AD" clId="Web-{334DC19F-907B-0000-9B72-25CF640A0613}" dt="2021-04-24T09:10:50.265" v="680"/>
          <ac:spMkLst>
            <pc:docMk/>
            <pc:sldMk cId="1315167790" sldId="263"/>
            <ac:spMk id="2" creationId="{6AF51CDD-EA50-4BE5-B097-33073A3545BE}"/>
          </ac:spMkLst>
        </pc:spChg>
        <pc:spChg chg="add del">
          <ac:chgData name="Divya Kadam" userId="S::divya.kadam@vit.edu.in::c0d61caf-e1f4-4a07-8411-13bff144dafe" providerId="AD" clId="Web-{334DC19F-907B-0000-9B72-25CF640A0613}" dt="2021-04-24T09:10:11.889" v="678"/>
          <ac:spMkLst>
            <pc:docMk/>
            <pc:sldMk cId="1315167790" sldId="263"/>
            <ac:spMk id="5" creationId="{60AA5DFF-F391-4D1C-B76E-4E130B8C98B8}"/>
          </ac:spMkLst>
        </pc:spChg>
        <pc:spChg chg="add del">
          <ac:chgData name="Divya Kadam" userId="S::divya.kadam@vit.edu.in::c0d61caf-e1f4-4a07-8411-13bff144dafe" providerId="AD" clId="Web-{334DC19F-907B-0000-9B72-25CF640A0613}" dt="2021-04-24T09:10:11.889" v="678"/>
          <ac:spMkLst>
            <pc:docMk/>
            <pc:sldMk cId="1315167790" sldId="263"/>
            <ac:spMk id="7" creationId="{DD4C4B28-6B4B-4445-8535-F516D74E4AA9}"/>
          </ac:spMkLst>
        </pc:spChg>
        <pc:spChg chg="add del">
          <ac:chgData name="Divya Kadam" userId="S::divya.kadam@vit.edu.in::c0d61caf-e1f4-4a07-8411-13bff144dafe" providerId="AD" clId="Web-{334DC19F-907B-0000-9B72-25CF640A0613}" dt="2021-04-24T09:10:11.889" v="678"/>
          <ac:spMkLst>
            <pc:docMk/>
            <pc:sldMk cId="1315167790" sldId="263"/>
            <ac:spMk id="8" creationId="{3570BDE2-3A2A-4B48-9B39-C9C6FBB0A5EC}"/>
          </ac:spMkLst>
        </pc:spChg>
        <pc:spChg chg="add del">
          <ac:chgData name="Divya Kadam" userId="S::divya.kadam@vit.edu.in::c0d61caf-e1f4-4a07-8411-13bff144dafe" providerId="AD" clId="Web-{334DC19F-907B-0000-9B72-25CF640A0613}" dt="2021-04-24T09:09:12.388" v="672"/>
          <ac:spMkLst>
            <pc:docMk/>
            <pc:sldMk cId="1315167790" sldId="263"/>
            <ac:spMk id="9" creationId="{DD4C4B28-6B4B-4445-8535-F516D74E4AA9}"/>
          </ac:spMkLst>
        </pc:spChg>
        <pc:spChg chg="add del">
          <ac:chgData name="Divya Kadam" userId="S::divya.kadam@vit.edu.in::c0d61caf-e1f4-4a07-8411-13bff144dafe" providerId="AD" clId="Web-{334DC19F-907B-0000-9B72-25CF640A0613}" dt="2021-04-24T09:10:11.889" v="678"/>
          <ac:spMkLst>
            <pc:docMk/>
            <pc:sldMk cId="1315167790" sldId="263"/>
            <ac:spMk id="10" creationId="{591326CA-698F-4F50-A3B5-4A709B6A12AC}"/>
          </ac:spMkLst>
        </pc:spChg>
        <pc:spChg chg="add del">
          <ac:chgData name="Divya Kadam" userId="S::divya.kadam@vit.edu.in::c0d61caf-e1f4-4a07-8411-13bff144dafe" providerId="AD" clId="Web-{334DC19F-907B-0000-9B72-25CF640A0613}" dt="2021-04-24T09:10:50.265" v="681"/>
          <ac:spMkLst>
            <pc:docMk/>
            <pc:sldMk cId="1315167790" sldId="263"/>
            <ac:spMk id="12" creationId="{DD4C4B28-6B4B-4445-8535-F516D74E4AA9}"/>
          </ac:spMkLst>
        </pc:spChg>
        <pc:spChg chg="add del">
          <ac:chgData name="Divya Kadam" userId="S::divya.kadam@vit.edu.in::c0d61caf-e1f4-4a07-8411-13bff144dafe" providerId="AD" clId="Web-{334DC19F-907B-0000-9B72-25CF640A0613}" dt="2021-04-24T09:09:12.388" v="672"/>
          <ac:spMkLst>
            <pc:docMk/>
            <pc:sldMk cId="1315167790" sldId="263"/>
            <ac:spMk id="13" creationId="{55B419A7-F817-4767-8CCB-FB0E189C4ACD}"/>
          </ac:spMkLst>
        </pc:spChg>
        <pc:spChg chg="add del">
          <ac:chgData name="Divya Kadam" userId="S::divya.kadam@vit.edu.in::c0d61caf-e1f4-4a07-8411-13bff144dafe" providerId="AD" clId="Web-{334DC19F-907B-0000-9B72-25CF640A0613}" dt="2021-04-24T09:09:12.388" v="672"/>
          <ac:spMkLst>
            <pc:docMk/>
            <pc:sldMk cId="1315167790" sldId="263"/>
            <ac:spMk id="15" creationId="{7021D92D-08FF-45A6-9109-AC9462C7E8E3}"/>
          </ac:spMkLst>
        </pc:spChg>
        <pc:spChg chg="add del">
          <ac:chgData name="Divya Kadam" userId="S::divya.kadam@vit.edu.in::c0d61caf-e1f4-4a07-8411-13bff144dafe" providerId="AD" clId="Web-{334DC19F-907B-0000-9B72-25CF640A0613}" dt="2021-04-24T09:09:12.388" v="672"/>
          <ac:spMkLst>
            <pc:docMk/>
            <pc:sldMk cId="1315167790" sldId="263"/>
            <ac:spMk id="17" creationId="{CD14F0CE-4A68-4F5C-AC85-FF283F9242FA}"/>
          </ac:spMkLst>
        </pc:spChg>
        <pc:spChg chg="add del">
          <ac:chgData name="Divya Kadam" userId="S::divya.kadam@vit.edu.in::c0d61caf-e1f4-4a07-8411-13bff144dafe" providerId="AD" clId="Web-{334DC19F-907B-0000-9B72-25CF640A0613}" dt="2021-04-24T09:10:50.265" v="681"/>
          <ac:spMkLst>
            <pc:docMk/>
            <pc:sldMk cId="1315167790" sldId="263"/>
            <ac:spMk id="21" creationId="{55B419A7-F817-4767-8CCB-FB0E189C4ACD}"/>
          </ac:spMkLst>
        </pc:spChg>
        <pc:spChg chg="add del">
          <ac:chgData name="Divya Kadam" userId="S::divya.kadam@vit.edu.in::c0d61caf-e1f4-4a07-8411-13bff144dafe" providerId="AD" clId="Web-{334DC19F-907B-0000-9B72-25CF640A0613}" dt="2021-04-24T09:10:50.265" v="681"/>
          <ac:spMkLst>
            <pc:docMk/>
            <pc:sldMk cId="1315167790" sldId="263"/>
            <ac:spMk id="23" creationId="{AAD3D935-ECFC-4862-B395-207C13BAC3B7}"/>
          </ac:spMkLst>
        </pc:spChg>
        <pc:spChg chg="add del">
          <ac:chgData name="Divya Kadam" userId="S::divya.kadam@vit.edu.in::c0d61caf-e1f4-4a07-8411-13bff144dafe" providerId="AD" clId="Web-{334DC19F-907B-0000-9B72-25CF640A0613}" dt="2021-04-24T09:10:50.265" v="681"/>
          <ac:spMkLst>
            <pc:docMk/>
            <pc:sldMk cId="1315167790" sldId="263"/>
            <ac:spMk id="27" creationId="{ADA271CD-3011-4A05-B4A3-80F1794684F2}"/>
          </ac:spMkLst>
        </pc:spChg>
        <pc:spChg chg="add">
          <ac:chgData name="Divya Kadam" userId="S::divya.kadam@vit.edu.in::c0d61caf-e1f4-4a07-8411-13bff144dafe" providerId="AD" clId="Web-{334DC19F-907B-0000-9B72-25CF640A0613}" dt="2021-04-24T09:10:50.265" v="681"/>
          <ac:spMkLst>
            <pc:docMk/>
            <pc:sldMk cId="1315167790" sldId="263"/>
            <ac:spMk id="29" creationId="{DD4C4B28-6B4B-4445-8535-F516D74E4AA9}"/>
          </ac:spMkLst>
        </pc:spChg>
        <pc:spChg chg="add">
          <ac:chgData name="Divya Kadam" userId="S::divya.kadam@vit.edu.in::c0d61caf-e1f4-4a07-8411-13bff144dafe" providerId="AD" clId="Web-{334DC19F-907B-0000-9B72-25CF640A0613}" dt="2021-04-24T09:10:50.265" v="681"/>
          <ac:spMkLst>
            <pc:docMk/>
            <pc:sldMk cId="1315167790" sldId="263"/>
            <ac:spMk id="31" creationId="{55B419A7-F817-4767-8CCB-FB0E189C4ACD}"/>
          </ac:spMkLst>
        </pc:spChg>
        <pc:spChg chg="add del">
          <ac:chgData name="Divya Kadam" userId="S::divya.kadam@vit.edu.in::c0d61caf-e1f4-4a07-8411-13bff144dafe" providerId="AD" clId="Web-{334DC19F-907B-0000-9B72-25CF640A0613}" dt="2021-04-24T09:10:50.265" v="680"/>
          <ac:spMkLst>
            <pc:docMk/>
            <pc:sldMk cId="1315167790" sldId="263"/>
            <ac:spMk id="32" creationId="{DD4C4B28-6B4B-4445-8535-F516D74E4AA9}"/>
          </ac:spMkLst>
        </pc:spChg>
        <pc:spChg chg="add">
          <ac:chgData name="Divya Kadam" userId="S::divya.kadam@vit.edu.in::c0d61caf-e1f4-4a07-8411-13bff144dafe" providerId="AD" clId="Web-{334DC19F-907B-0000-9B72-25CF640A0613}" dt="2021-04-24T09:10:50.265" v="681"/>
          <ac:spMkLst>
            <pc:docMk/>
            <pc:sldMk cId="1315167790" sldId="263"/>
            <ac:spMk id="33" creationId="{AAD3D935-ECFC-4862-B395-207C13BAC3B7}"/>
          </ac:spMkLst>
        </pc:spChg>
        <pc:spChg chg="add del">
          <ac:chgData name="Divya Kadam" userId="S::divya.kadam@vit.edu.in::c0d61caf-e1f4-4a07-8411-13bff144dafe" providerId="AD" clId="Web-{334DC19F-907B-0000-9B72-25CF640A0613}" dt="2021-04-24T09:10:50.265" v="680"/>
          <ac:spMkLst>
            <pc:docMk/>
            <pc:sldMk cId="1315167790" sldId="263"/>
            <ac:spMk id="36" creationId="{55B419A7-F817-4767-8CCB-FB0E189C4ACD}"/>
          </ac:spMkLst>
        </pc:spChg>
        <pc:spChg chg="add del">
          <ac:chgData name="Divya Kadam" userId="S::divya.kadam@vit.edu.in::c0d61caf-e1f4-4a07-8411-13bff144dafe" providerId="AD" clId="Web-{334DC19F-907B-0000-9B72-25CF640A0613}" dt="2021-04-24T09:10:50.265" v="680"/>
          <ac:spMkLst>
            <pc:docMk/>
            <pc:sldMk cId="1315167790" sldId="263"/>
            <ac:spMk id="40" creationId="{ADA271CD-3011-4A05-B4A3-80F1794684F2}"/>
          </ac:spMkLst>
        </pc:spChg>
        <pc:spChg chg="add">
          <ac:chgData name="Divya Kadam" userId="S::divya.kadam@vit.edu.in::c0d61caf-e1f4-4a07-8411-13bff144dafe" providerId="AD" clId="Web-{334DC19F-907B-0000-9B72-25CF640A0613}" dt="2021-04-24T09:10:50.265" v="681"/>
          <ac:spMkLst>
            <pc:docMk/>
            <pc:sldMk cId="1315167790" sldId="263"/>
            <ac:spMk id="42" creationId="{ADA271CD-3011-4A05-B4A3-80F1794684F2}"/>
          </ac:spMkLst>
        </pc:spChg>
        <pc:picChg chg="add del">
          <ac:chgData name="Divya Kadam" userId="S::divya.kadam@vit.edu.in::c0d61caf-e1f4-4a07-8411-13bff144dafe" providerId="AD" clId="Web-{334DC19F-907B-0000-9B72-25CF640A0613}" dt="2021-04-24T09:09:12.388" v="672"/>
          <ac:picMkLst>
            <pc:docMk/>
            <pc:sldMk cId="1315167790" sldId="263"/>
            <ac:picMk id="6" creationId="{A88243F4-2E47-482C-8823-02898E7ED9C0}"/>
          </ac:picMkLst>
        </pc:picChg>
        <pc:picChg chg="add mod">
          <ac:chgData name="Divya Kadam" userId="S::divya.kadam@vit.edu.in::c0d61caf-e1f4-4a07-8411-13bff144dafe" providerId="AD" clId="Web-{334DC19F-907B-0000-9B72-25CF640A0613}" dt="2021-04-24T09:12:00.532" v="683"/>
          <ac:picMkLst>
            <pc:docMk/>
            <pc:sldMk cId="1315167790" sldId="263"/>
            <ac:picMk id="14" creationId="{FA3A9FF7-C713-42C6-B166-7FD1DC42D09F}"/>
          </ac:picMkLst>
        </pc:picChg>
        <pc:cxnChg chg="add del">
          <ac:chgData name="Divya Kadam" userId="S::divya.kadam@vit.edu.in::c0d61caf-e1f4-4a07-8411-13bff144dafe" providerId="AD" clId="Web-{334DC19F-907B-0000-9B72-25CF640A0613}" dt="2021-04-24T09:10:11.889" v="678"/>
          <ac:cxnSpMkLst>
            <pc:docMk/>
            <pc:sldMk cId="1315167790" sldId="263"/>
            <ac:cxnSpMk id="4" creationId="{0CB1C732-7193-4253-8746-850D090A6B4E}"/>
          </ac:cxnSpMkLst>
        </pc:cxnChg>
        <pc:cxnChg chg="add del">
          <ac:chgData name="Divya Kadam" userId="S::divya.kadam@vit.edu.in::c0d61caf-e1f4-4a07-8411-13bff144dafe" providerId="AD" clId="Web-{334DC19F-907B-0000-9B72-25CF640A0613}" dt="2021-04-24T09:09:12.388" v="672"/>
          <ac:cxnSpMkLst>
            <pc:docMk/>
            <pc:sldMk cId="1315167790" sldId="263"/>
            <ac:cxnSpMk id="11" creationId="{0CB1C732-7193-4253-8746-850D090A6B4E}"/>
          </ac:cxnSpMkLst>
        </pc:cxnChg>
        <pc:cxnChg chg="add del">
          <ac:chgData name="Divya Kadam" userId="S::divya.kadam@vit.edu.in::c0d61caf-e1f4-4a07-8411-13bff144dafe" providerId="AD" clId="Web-{334DC19F-907B-0000-9B72-25CF640A0613}" dt="2021-04-24T09:10:50.265" v="681"/>
          <ac:cxnSpMkLst>
            <pc:docMk/>
            <pc:sldMk cId="1315167790" sldId="263"/>
            <ac:cxnSpMk id="19" creationId="{0CB1C732-7193-4253-8746-850D090A6B4E}"/>
          </ac:cxnSpMkLst>
        </pc:cxnChg>
        <pc:cxnChg chg="add del">
          <ac:chgData name="Divya Kadam" userId="S::divya.kadam@vit.edu.in::c0d61caf-e1f4-4a07-8411-13bff144dafe" providerId="AD" clId="Web-{334DC19F-907B-0000-9B72-25CF640A0613}" dt="2021-04-24T09:10:50.265" v="681"/>
          <ac:cxnSpMkLst>
            <pc:docMk/>
            <pc:sldMk cId="1315167790" sldId="263"/>
            <ac:cxnSpMk id="25" creationId="{E3B95BE3-D5B2-4F38-9A01-17866C9FBA6E}"/>
          </ac:cxnSpMkLst>
        </pc:cxnChg>
        <pc:cxnChg chg="add">
          <ac:chgData name="Divya Kadam" userId="S::divya.kadam@vit.edu.in::c0d61caf-e1f4-4a07-8411-13bff144dafe" providerId="AD" clId="Web-{334DC19F-907B-0000-9B72-25CF640A0613}" dt="2021-04-24T09:10:50.265" v="681"/>
          <ac:cxnSpMkLst>
            <pc:docMk/>
            <pc:sldMk cId="1315167790" sldId="263"/>
            <ac:cxnSpMk id="30" creationId="{0CB1C732-7193-4253-8746-850D090A6B4E}"/>
          </ac:cxnSpMkLst>
        </pc:cxnChg>
        <pc:cxnChg chg="add del">
          <ac:chgData name="Divya Kadam" userId="S::divya.kadam@vit.edu.in::c0d61caf-e1f4-4a07-8411-13bff144dafe" providerId="AD" clId="Web-{334DC19F-907B-0000-9B72-25CF640A0613}" dt="2021-04-24T09:10:50.265" v="680"/>
          <ac:cxnSpMkLst>
            <pc:docMk/>
            <pc:sldMk cId="1315167790" sldId="263"/>
            <ac:cxnSpMk id="34" creationId="{0CB1C732-7193-4253-8746-850D090A6B4E}"/>
          </ac:cxnSpMkLst>
        </pc:cxnChg>
        <pc:cxnChg chg="add">
          <ac:chgData name="Divya Kadam" userId="S::divya.kadam@vit.edu.in::c0d61caf-e1f4-4a07-8411-13bff144dafe" providerId="AD" clId="Web-{334DC19F-907B-0000-9B72-25CF640A0613}" dt="2021-04-24T09:10:50.265" v="681"/>
          <ac:cxnSpMkLst>
            <pc:docMk/>
            <pc:sldMk cId="1315167790" sldId="263"/>
            <ac:cxnSpMk id="35" creationId="{E3B95BE3-D5B2-4F38-9A01-17866C9FBA6E}"/>
          </ac:cxnSpMkLst>
        </pc:cxnChg>
        <pc:cxnChg chg="add del">
          <ac:chgData name="Divya Kadam" userId="S::divya.kadam@vit.edu.in::c0d61caf-e1f4-4a07-8411-13bff144dafe" providerId="AD" clId="Web-{334DC19F-907B-0000-9B72-25CF640A0613}" dt="2021-04-24T09:10:50.265" v="680"/>
          <ac:cxnSpMkLst>
            <pc:docMk/>
            <pc:sldMk cId="1315167790" sldId="263"/>
            <ac:cxnSpMk id="38" creationId="{0F8880ED-0876-497E-B242-5ED96DC1D331}"/>
          </ac:cxnSpMkLst>
        </pc:cxnChg>
      </pc:sldChg>
      <pc:sldMasterChg chg="add del addSldLayout delSldLayout">
        <pc:chgData name="Divya Kadam" userId="S::divya.kadam@vit.edu.in::c0d61caf-e1f4-4a07-8411-13bff144dafe" providerId="AD" clId="Web-{334DC19F-907B-0000-9B72-25CF640A0613}" dt="2021-04-24T06:56:39.118" v="22"/>
        <pc:sldMasterMkLst>
          <pc:docMk/>
          <pc:sldMasterMk cId="2405516466" sldId="2147483685"/>
        </pc:sldMasterMkLst>
        <pc:sldLayoutChg chg="add del">
          <pc:chgData name="Divya Kadam" userId="S::divya.kadam@vit.edu.in::c0d61caf-e1f4-4a07-8411-13bff144dafe" providerId="AD" clId="Web-{334DC19F-907B-0000-9B72-25CF640A0613}" dt="2021-04-24T06:56:39.118" v="22"/>
          <pc:sldLayoutMkLst>
            <pc:docMk/>
            <pc:sldMasterMk cId="2405516466" sldId="2147483685"/>
            <pc:sldLayoutMk cId="2424027471" sldId="2147483674"/>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3528070923" sldId="2147483675"/>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3490021260" sldId="2147483676"/>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4096089133" sldId="2147483677"/>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2457052762" sldId="2147483678"/>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132300209" sldId="2147483679"/>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2901175550" sldId="2147483680"/>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767309784" sldId="2147483681"/>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3399799107" sldId="2147483682"/>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682561347" sldId="2147483683"/>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1636196285" sldId="2147483684"/>
          </pc:sldLayoutMkLst>
        </pc:sldLayoutChg>
      </pc:sldMasterChg>
      <pc:sldMasterChg chg="add del addSldLayout delSldLayout">
        <pc:chgData name="Divya Kadam" userId="S::divya.kadam@vit.edu.in::c0d61caf-e1f4-4a07-8411-13bff144dafe" providerId="AD" clId="Web-{334DC19F-907B-0000-9B72-25CF640A0613}" dt="2021-04-24T06:56:55.509" v="25"/>
        <pc:sldMasterMkLst>
          <pc:docMk/>
          <pc:sldMasterMk cId="951644583" sldId="2147483709"/>
        </pc:sldMasterMkLst>
        <pc:sldLayoutChg chg="add del">
          <pc:chgData name="Divya Kadam" userId="S::divya.kadam@vit.edu.in::c0d61caf-e1f4-4a07-8411-13bff144dafe" providerId="AD" clId="Web-{334DC19F-907B-0000-9B72-25CF640A0613}" dt="2021-04-24T06:56:55.509" v="25"/>
          <pc:sldLayoutMkLst>
            <pc:docMk/>
            <pc:sldMasterMk cId="951644583" sldId="2147483709"/>
            <pc:sldLayoutMk cId="1472597686" sldId="2147483698"/>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1454916828" sldId="2147483699"/>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2954932655" sldId="2147483700"/>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111976408" sldId="2147483701"/>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4156639568" sldId="2147483702"/>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733790569" sldId="2147483703"/>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2127256830" sldId="2147483704"/>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1769436514" sldId="2147483705"/>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3229685984" sldId="2147483706"/>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3816110948" sldId="2147483707"/>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4242116271" sldId="2147483708"/>
          </pc:sldLayoutMkLst>
        </pc:sldLayoutChg>
      </pc:sldMasterChg>
      <pc:sldMasterChg chg="add del addSldLayout delSldLayout">
        <pc:chgData name="Divya Kadam" userId="S::divya.kadam@vit.edu.in::c0d61caf-e1f4-4a07-8411-13bff144dafe" providerId="AD" clId="Web-{334DC19F-907B-0000-9B72-25CF640A0613}" dt="2021-04-24T06:53:00.911" v="1"/>
        <pc:sldMasterMkLst>
          <pc:docMk/>
          <pc:sldMasterMk cId="2469694297" sldId="2147483709"/>
        </pc:sldMasterMkLst>
        <pc:sldLayoutChg chg="add del">
          <pc:chgData name="Divya Kadam" userId="S::divya.kadam@vit.edu.in::c0d61caf-e1f4-4a07-8411-13bff144dafe" providerId="AD" clId="Web-{334DC19F-907B-0000-9B72-25CF640A0613}" dt="2021-04-24T06:53:00.911" v="1"/>
          <pc:sldLayoutMkLst>
            <pc:docMk/>
            <pc:sldMasterMk cId="2469694297" sldId="2147483709"/>
            <pc:sldLayoutMk cId="1475147481" sldId="2147483698"/>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736572591" sldId="2147483699"/>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828304053" sldId="2147483700"/>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201008517" sldId="2147483701"/>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548228784" sldId="2147483702"/>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798538747" sldId="2147483703"/>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3185591939" sldId="2147483704"/>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3796927929" sldId="2147483705"/>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380979940" sldId="2147483706"/>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580265562" sldId="2147483707"/>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3884681457" sldId="2147483708"/>
          </pc:sldLayoutMkLst>
        </pc:sldLayoutChg>
      </pc:sldMasterChg>
      <pc:sldMasterChg chg="add del addSldLayout delSldLayout">
        <pc:chgData name="Divya Kadam" userId="S::divya.kadam@vit.edu.in::c0d61caf-e1f4-4a07-8411-13bff144dafe" providerId="AD" clId="Web-{334DC19F-907B-0000-9B72-25CF640A0613}" dt="2021-04-24T06:56:16.009" v="16"/>
        <pc:sldMasterMkLst>
          <pc:docMk/>
          <pc:sldMasterMk cId="2775349254" sldId="2147483733"/>
        </pc:sldMasterMkLst>
        <pc:sldLayoutChg chg="add del">
          <pc:chgData name="Divya Kadam" userId="S::divya.kadam@vit.edu.in::c0d61caf-e1f4-4a07-8411-13bff144dafe" providerId="AD" clId="Web-{334DC19F-907B-0000-9B72-25CF640A0613}" dt="2021-04-24T06:56:16.009" v="16"/>
          <pc:sldLayoutMkLst>
            <pc:docMk/>
            <pc:sldMasterMk cId="2775349254" sldId="2147483733"/>
            <pc:sldLayoutMk cId="3061031001" sldId="2147483722"/>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2902904179" sldId="2147483723"/>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1149119383" sldId="2147483724"/>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234038814" sldId="2147483725"/>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92892115" sldId="2147483726"/>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207650760" sldId="2147483727"/>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012302248" sldId="2147483728"/>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340098031" sldId="2147483729"/>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642871018" sldId="2147483730"/>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30734070" sldId="2147483731"/>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285106082" sldId="2147483732"/>
          </pc:sldLayoutMkLst>
        </pc:sldLayoutChg>
      </pc:sldMasterChg>
      <pc:sldMasterChg chg="add del addSldLayout delSldLayout">
        <pc:chgData name="Divya Kadam" userId="S::divya.kadam@vit.edu.in::c0d61caf-e1f4-4a07-8411-13bff144dafe" providerId="AD" clId="Web-{334DC19F-907B-0000-9B72-25CF640A0613}" dt="2021-04-24T07:01:11.363" v="38"/>
        <pc:sldMasterMkLst>
          <pc:docMk/>
          <pc:sldMasterMk cId="51755413" sldId="2147483746"/>
        </pc:sldMasterMkLst>
        <pc:sldLayoutChg chg="add del">
          <pc:chgData name="Divya Kadam" userId="S::divya.kadam@vit.edu.in::c0d61caf-e1f4-4a07-8411-13bff144dafe" providerId="AD" clId="Web-{334DC19F-907B-0000-9B72-25CF640A0613}" dt="2021-04-24T07:01:11.363" v="38"/>
          <pc:sldLayoutMkLst>
            <pc:docMk/>
            <pc:sldMasterMk cId="51755413" sldId="2147483746"/>
            <pc:sldLayoutMk cId="3154431997" sldId="2147483735"/>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1445782444" sldId="2147483736"/>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724721549" sldId="2147483737"/>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1558073726" sldId="2147483738"/>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1079518427" sldId="2147483739"/>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022068443" sldId="2147483740"/>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81265478" sldId="2147483741"/>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486420553" sldId="2147483742"/>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48404068" sldId="2147483743"/>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493526779" sldId="2147483744"/>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194795151" sldId="2147483745"/>
          </pc:sldLayoutMkLst>
        </pc:sldLayoutChg>
      </pc:sldMasterChg>
      <pc:sldMasterChg chg="add del addSldLayout delSldLayout">
        <pc:chgData name="Divya Kadam" userId="S::divya.kadam@vit.edu.in::c0d61caf-e1f4-4a07-8411-13bff144dafe" providerId="AD" clId="Web-{334DC19F-907B-0000-9B72-25CF640A0613}" dt="2021-04-24T06:54:17.709" v="8"/>
        <pc:sldMasterMkLst>
          <pc:docMk/>
          <pc:sldMasterMk cId="747705366" sldId="2147483746"/>
        </pc:sldMasterMkLst>
        <pc:sldLayoutChg chg="add del">
          <pc:chgData name="Divya Kadam" userId="S::divya.kadam@vit.edu.in::c0d61caf-e1f4-4a07-8411-13bff144dafe" providerId="AD" clId="Web-{334DC19F-907B-0000-9B72-25CF640A0613}" dt="2021-04-24T06:54:17.709" v="8"/>
          <pc:sldLayoutMkLst>
            <pc:docMk/>
            <pc:sldMasterMk cId="747705366" sldId="2147483746"/>
            <pc:sldLayoutMk cId="4435014" sldId="2147483735"/>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3259424785" sldId="2147483736"/>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1002503347" sldId="2147483737"/>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881993455" sldId="2147483738"/>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22284062" sldId="2147483739"/>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2770999225" sldId="2147483740"/>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1956739837" sldId="2147483741"/>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1877699122" sldId="2147483742"/>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2746270961" sldId="2147483743"/>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3606789027" sldId="2147483744"/>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1956312058" sldId="2147483745"/>
          </pc:sldLayoutMkLst>
        </pc:sldLayoutChg>
      </pc:sldMasterChg>
      <pc:sldMasterChg chg="add del addSldLayout delSldLayout">
        <pc:chgData name="Divya Kadam" userId="S::divya.kadam@vit.edu.in::c0d61caf-e1f4-4a07-8411-13bff144dafe" providerId="AD" clId="Web-{334DC19F-907B-0000-9B72-25CF640A0613}" dt="2021-04-24T06:53:15.271" v="3"/>
        <pc:sldMasterMkLst>
          <pc:docMk/>
          <pc:sldMasterMk cId="985578790" sldId="2147483748"/>
        </pc:sldMasterMkLst>
        <pc:sldLayoutChg chg="add del">
          <pc:chgData name="Divya Kadam" userId="S::divya.kadam@vit.edu.in::c0d61caf-e1f4-4a07-8411-13bff144dafe" providerId="AD" clId="Web-{334DC19F-907B-0000-9B72-25CF640A0613}" dt="2021-04-24T06:53:15.271" v="3"/>
          <pc:sldLayoutMkLst>
            <pc:docMk/>
            <pc:sldMasterMk cId="985578790" sldId="2147483748"/>
            <pc:sldLayoutMk cId="1899558047" sldId="2147483737"/>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39019835" sldId="2147483738"/>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2332817119" sldId="2147483739"/>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3242188078" sldId="2147483740"/>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3452438993" sldId="2147483741"/>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818140997" sldId="2147483742"/>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1862602340" sldId="2147483743"/>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1122230256" sldId="2147483744"/>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330494784" sldId="2147483745"/>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4245832768" sldId="2147483746"/>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1724891547" sldId="2147483747"/>
          </pc:sldLayoutMkLst>
        </pc:sldLayoutChg>
      </pc:sldMasterChg>
      <pc:sldMasterChg chg="add del addSldLayout delSldLayout">
        <pc:chgData name="Divya Kadam" userId="S::divya.kadam@vit.edu.in::c0d61caf-e1f4-4a07-8411-13bff144dafe" providerId="AD" clId="Web-{334DC19F-907B-0000-9B72-25CF640A0613}" dt="2021-04-24T06:56:00.227" v="14"/>
        <pc:sldMasterMkLst>
          <pc:docMk/>
          <pc:sldMasterMk cId="3603142662" sldId="2147483759"/>
        </pc:sldMasterMkLst>
        <pc:sldLayoutChg chg="add del">
          <pc:chgData name="Divya Kadam" userId="S::divya.kadam@vit.edu.in::c0d61caf-e1f4-4a07-8411-13bff144dafe" providerId="AD" clId="Web-{334DC19F-907B-0000-9B72-25CF640A0613}" dt="2021-04-24T06:56:00.227" v="14"/>
          <pc:sldLayoutMkLst>
            <pc:docMk/>
            <pc:sldMasterMk cId="3603142662" sldId="2147483759"/>
            <pc:sldLayoutMk cId="2953016378" sldId="2147483748"/>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3900453665" sldId="2147483749"/>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976458340" sldId="2147483750"/>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360026420" sldId="2147483751"/>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695489187" sldId="2147483752"/>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2973402112" sldId="2147483753"/>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660904059" sldId="2147483754"/>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238808031" sldId="2147483755"/>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1956995721" sldId="2147483756"/>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1684642521" sldId="2147483757"/>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739819046" sldId="2147483758"/>
          </pc:sldLayoutMkLst>
        </pc:sldLayoutChg>
      </pc:sldMasterChg>
      <pc:sldMasterChg chg="add del addSldLayout delSldLayout">
        <pc:chgData name="Divya Kadam" userId="S::divya.kadam@vit.edu.in::c0d61caf-e1f4-4a07-8411-13bff144dafe" providerId="AD" clId="Web-{334DC19F-907B-0000-9B72-25CF640A0613}" dt="2021-04-24T06:56:20.524" v="18"/>
        <pc:sldMasterMkLst>
          <pc:docMk/>
          <pc:sldMasterMk cId="897304314" sldId="2147483772"/>
        </pc:sldMasterMkLst>
        <pc:sldLayoutChg chg="add del">
          <pc:chgData name="Divya Kadam" userId="S::divya.kadam@vit.edu.in::c0d61caf-e1f4-4a07-8411-13bff144dafe" providerId="AD" clId="Web-{334DC19F-907B-0000-9B72-25CF640A0613}" dt="2021-04-24T06:56:20.524" v="18"/>
          <pc:sldLayoutMkLst>
            <pc:docMk/>
            <pc:sldMasterMk cId="897304314" sldId="2147483772"/>
            <pc:sldLayoutMk cId="3984071922" sldId="2147483761"/>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2119844060" sldId="2147483762"/>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3783114309" sldId="2147483763"/>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1951491150" sldId="2147483764"/>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3194856233" sldId="2147483765"/>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2471842296" sldId="2147483766"/>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4003350866" sldId="2147483767"/>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409333886" sldId="2147483768"/>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493621939" sldId="2147483769"/>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4254611230" sldId="2147483770"/>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1031865017" sldId="2147483771"/>
          </pc:sldLayoutMkLst>
        </pc:sldLayoutChg>
      </pc:sldMasterChg>
      <pc:sldMasterChg chg="add del addSldLayout delSldLayout">
        <pc:chgData name="Divya Kadam" userId="S::divya.kadam@vit.edu.in::c0d61caf-e1f4-4a07-8411-13bff144dafe" providerId="AD" clId="Web-{334DC19F-907B-0000-9B72-25CF640A0613}" dt="2021-04-24T06:55:46.055" v="12"/>
        <pc:sldMasterMkLst>
          <pc:docMk/>
          <pc:sldMasterMk cId="3015209263" sldId="2147483772"/>
        </pc:sldMasterMkLst>
        <pc:sldLayoutChg chg="add del">
          <pc:chgData name="Divya Kadam" userId="S::divya.kadam@vit.edu.in::c0d61caf-e1f4-4a07-8411-13bff144dafe" providerId="AD" clId="Web-{334DC19F-907B-0000-9B72-25CF640A0613}" dt="2021-04-24T06:55:46.055" v="12"/>
          <pc:sldLayoutMkLst>
            <pc:docMk/>
            <pc:sldMasterMk cId="3015209263" sldId="2147483772"/>
            <pc:sldLayoutMk cId="1903269998" sldId="2147483761"/>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3008328081" sldId="2147483762"/>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4027999259" sldId="2147483763"/>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1721745339" sldId="2147483764"/>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3463357289" sldId="2147483765"/>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352086204" sldId="2147483766"/>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1488276827" sldId="2147483767"/>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2537964909" sldId="2147483768"/>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3540879223" sldId="2147483769"/>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2329113225" sldId="2147483770"/>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943745369" sldId="2147483771"/>
          </pc:sldLayoutMkLst>
        </pc:sldLayoutChg>
      </pc:sldMasterChg>
      <pc:sldMasterChg chg="add del addSldLayout delSldLayout">
        <pc:chgData name="Divya Kadam" userId="S::divya.kadam@vit.edu.in::c0d61caf-e1f4-4a07-8411-13bff144dafe" providerId="AD" clId="Web-{334DC19F-907B-0000-9B72-25CF640A0613}" dt="2021-04-24T06:54:52.694" v="10"/>
        <pc:sldMasterMkLst>
          <pc:docMk/>
          <pc:sldMasterMk cId="1694469982" sldId="2147483811"/>
        </pc:sldMasterMkLst>
        <pc:sldLayoutChg chg="add del">
          <pc:chgData name="Divya Kadam" userId="S::divya.kadam@vit.edu.in::c0d61caf-e1f4-4a07-8411-13bff144dafe" providerId="AD" clId="Web-{334DC19F-907B-0000-9B72-25CF640A0613}" dt="2021-04-24T06:54:52.694" v="10"/>
          <pc:sldLayoutMkLst>
            <pc:docMk/>
            <pc:sldMasterMk cId="1694469982" sldId="2147483811"/>
            <pc:sldLayoutMk cId="2322380035" sldId="2147483800"/>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1711629862" sldId="2147483801"/>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280540068" sldId="2147483802"/>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2492518010" sldId="2147483803"/>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690765536" sldId="2147483804"/>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2676429898" sldId="2147483805"/>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1760324984" sldId="2147483806"/>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3840106382" sldId="2147483807"/>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3103356591" sldId="2147483808"/>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213885833" sldId="2147483809"/>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1484533522" sldId="2147483810"/>
          </pc:sldLayoutMkLst>
        </pc:sldLayoutChg>
      </pc:sldMasterChg>
      <pc:sldMasterChg chg="add del mod setBg addSldLayout delSldLayout modSldLayout">
        <pc:chgData name="Divya Kadam" userId="S::divya.kadam@vit.edu.in::c0d61caf-e1f4-4a07-8411-13bff144dafe" providerId="AD" clId="Web-{334DC19F-907B-0000-9B72-25CF640A0613}" dt="2021-04-24T08:03:12.998" v="209"/>
        <pc:sldMasterMkLst>
          <pc:docMk/>
          <pc:sldMasterMk cId="2260452744" sldId="2147483822"/>
        </pc:sldMasterMkLst>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3084947457" sldId="2147483811"/>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680392960" sldId="2147483812"/>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1713209327" sldId="2147483813"/>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2478218074" sldId="2147483814"/>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1667439216" sldId="2147483815"/>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1506463703" sldId="2147483816"/>
          </pc:sldLayoutMkLst>
        </pc:sldLayoutChg>
        <pc:sldLayoutChg chg="add del mod setFolMasterObjs">
          <pc:chgData name="Divya Kadam" userId="S::divya.kadam@vit.edu.in::c0d61caf-e1f4-4a07-8411-13bff144dafe" providerId="AD" clId="Web-{334DC19F-907B-0000-9B72-25CF640A0613}" dt="2021-04-24T08:03:12.998" v="209"/>
          <pc:sldLayoutMkLst>
            <pc:docMk/>
            <pc:sldMasterMk cId="2260452744" sldId="2147483822"/>
            <pc:sldLayoutMk cId="3655024296" sldId="2147483817"/>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3658648126" sldId="2147483818"/>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1842832328" sldId="2147483819"/>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735210555" sldId="2147483820"/>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2810843271" sldId="2147483821"/>
          </pc:sldLayoutMkLst>
        </pc:sldLayoutChg>
      </pc:sldMasterChg>
      <pc:sldMasterChg chg="add del addSldLayout delSldLayout">
        <pc:chgData name="Divya Kadam" userId="S::divya.kadam@vit.edu.in::c0d61caf-e1f4-4a07-8411-13bff144dafe" providerId="AD" clId="Web-{334DC19F-907B-0000-9B72-25CF640A0613}" dt="2021-04-24T07:05:59.931" v="69"/>
        <pc:sldMasterMkLst>
          <pc:docMk/>
          <pc:sldMasterMk cId="1412164309" sldId="2147483898"/>
        </pc:sldMasterMkLst>
        <pc:sldLayoutChg chg="add del">
          <pc:chgData name="Divya Kadam" userId="S::divya.kadam@vit.edu.in::c0d61caf-e1f4-4a07-8411-13bff144dafe" providerId="AD" clId="Web-{334DC19F-907B-0000-9B72-25CF640A0613}" dt="2021-04-24T07:05:59.931" v="69"/>
          <pc:sldLayoutMkLst>
            <pc:docMk/>
            <pc:sldMasterMk cId="1412164309" sldId="2147483898"/>
            <pc:sldLayoutMk cId="2249903635" sldId="2147483887"/>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4052432440" sldId="2147483888"/>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145013363" sldId="2147483889"/>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2580043553" sldId="2147483890"/>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318043005" sldId="2147483891"/>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630195119" sldId="2147483892"/>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3168005114" sldId="2147483893"/>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093627523" sldId="2147483894"/>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097212841" sldId="2147483895"/>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774040143" sldId="2147483896"/>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3072381549" sldId="2147483897"/>
          </pc:sldLayoutMkLst>
        </pc:sldLayoutChg>
      </pc:sldMasterChg>
      <pc:sldMasterChg chg="add del addSldLayout delSldLayout">
        <pc:chgData name="Divya Kadam" userId="S::divya.kadam@vit.edu.in::c0d61caf-e1f4-4a07-8411-13bff144dafe" providerId="AD" clId="Web-{334DC19F-907B-0000-9B72-25CF640A0613}" dt="2021-04-24T07:06:33.713" v="71"/>
        <pc:sldMasterMkLst>
          <pc:docMk/>
          <pc:sldMasterMk cId="3601223823" sldId="2147483911"/>
        </pc:sldMasterMkLst>
        <pc:sldLayoutChg chg="add del">
          <pc:chgData name="Divya Kadam" userId="S::divya.kadam@vit.edu.in::c0d61caf-e1f4-4a07-8411-13bff144dafe" providerId="AD" clId="Web-{334DC19F-907B-0000-9B72-25CF640A0613}" dt="2021-04-24T07:06:33.713" v="71"/>
          <pc:sldLayoutMkLst>
            <pc:docMk/>
            <pc:sldMasterMk cId="3601223823" sldId="2147483911"/>
            <pc:sldLayoutMk cId="403781872" sldId="2147483900"/>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757507325" sldId="2147483901"/>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3341233751" sldId="2147483902"/>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234684771" sldId="2147483903"/>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326611328" sldId="2147483904"/>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1676857376" sldId="2147483905"/>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2665994260" sldId="2147483906"/>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3472282541" sldId="2147483907"/>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447954801" sldId="2147483908"/>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1400465195" sldId="2147483909"/>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3495361115" sldId="2147483910"/>
          </pc:sldLayoutMkLst>
        </pc:sldLayoutChg>
      </pc:sldMasterChg>
    </pc:docChg>
  </pc:docChgLst>
  <pc:docChgLst>
    <pc:chgData name="Divya Kadam" userId="S::divya.kadam@vit.edu.in::c0d61caf-e1f4-4a07-8411-13bff144dafe" providerId="AD" clId="Web-{F54DF4A2-C583-C9C5-E293-A9462E8FC97C}"/>
    <pc:docChg chg="modSld addMainMaster delMainMaster">
      <pc:chgData name="Divya Kadam" userId="S::divya.kadam@vit.edu.in::c0d61caf-e1f4-4a07-8411-13bff144dafe" providerId="AD" clId="Web-{F54DF4A2-C583-C9C5-E293-A9462E8FC97C}" dt="2021-04-24T06:50:45.188" v="22" actId="20577"/>
      <pc:docMkLst>
        <pc:docMk/>
      </pc:docMkLst>
      <pc:sldChg chg="addSp delSp modSp mod setBg modClrScheme chgLayout">
        <pc:chgData name="Divya Kadam" userId="S::divya.kadam@vit.edu.in::c0d61caf-e1f4-4a07-8411-13bff144dafe" providerId="AD" clId="Web-{F54DF4A2-C583-C9C5-E293-A9462E8FC97C}" dt="2021-04-24T06:50:45.188" v="22" actId="20577"/>
        <pc:sldMkLst>
          <pc:docMk/>
          <pc:sldMk cId="109857222" sldId="256"/>
        </pc:sldMkLst>
        <pc:spChg chg="mod">
          <ac:chgData name="Divya Kadam" userId="S::divya.kadam@vit.edu.in::c0d61caf-e1f4-4a07-8411-13bff144dafe" providerId="AD" clId="Web-{F54DF4A2-C583-C9C5-E293-A9462E8FC97C}" dt="2021-04-24T06:50:22.844" v="18"/>
          <ac:spMkLst>
            <pc:docMk/>
            <pc:sldMk cId="109857222" sldId="256"/>
            <ac:spMk id="2" creationId="{00000000-0000-0000-0000-000000000000}"/>
          </ac:spMkLst>
        </pc:spChg>
        <pc:spChg chg="mod">
          <ac:chgData name="Divya Kadam" userId="S::divya.kadam@vit.edu.in::c0d61caf-e1f4-4a07-8411-13bff144dafe" providerId="AD" clId="Web-{F54DF4A2-C583-C9C5-E293-A9462E8FC97C}" dt="2021-04-24T06:50:45.188" v="22" actId="20577"/>
          <ac:spMkLst>
            <pc:docMk/>
            <pc:sldMk cId="109857222" sldId="256"/>
            <ac:spMk id="3" creationId="{00000000-0000-0000-0000-000000000000}"/>
          </ac:spMkLst>
        </pc:spChg>
        <pc:spChg chg="add del">
          <ac:chgData name="Divya Kadam" userId="S::divya.kadam@vit.edu.in::c0d61caf-e1f4-4a07-8411-13bff144dafe" providerId="AD" clId="Web-{F54DF4A2-C583-C9C5-E293-A9462E8FC97C}" dt="2021-04-24T06:50:22.844" v="18"/>
          <ac:spMkLst>
            <pc:docMk/>
            <pc:sldMk cId="109857222" sldId="256"/>
            <ac:spMk id="9" creationId="{3E760B8C-89FC-4C84-BDDB-42EAB2395F15}"/>
          </ac:spMkLst>
        </pc:spChg>
        <pc:spChg chg="add del">
          <ac:chgData name="Divya Kadam" userId="S::divya.kadam@vit.edu.in::c0d61caf-e1f4-4a07-8411-13bff144dafe" providerId="AD" clId="Web-{F54DF4A2-C583-C9C5-E293-A9462E8FC97C}" dt="2021-04-24T06:50:22.844" v="18"/>
          <ac:spMkLst>
            <pc:docMk/>
            <pc:sldMk cId="109857222" sldId="256"/>
            <ac:spMk id="11" creationId="{26D9977B-0E49-40A1-B999-9C80377FCF76}"/>
          </ac:spMkLst>
        </pc:spChg>
        <pc:picChg chg="add del">
          <ac:chgData name="Divya Kadam" userId="S::divya.kadam@vit.edu.in::c0d61caf-e1f4-4a07-8411-13bff144dafe" providerId="AD" clId="Web-{F54DF4A2-C583-C9C5-E293-A9462E8FC97C}" dt="2021-04-24T06:50:22.844" v="18"/>
          <ac:picMkLst>
            <pc:docMk/>
            <pc:sldMk cId="109857222" sldId="256"/>
            <ac:picMk id="4" creationId="{37F7CEBF-AC59-4277-B209-FA9133B1D58E}"/>
          </ac:picMkLst>
        </pc:picChg>
      </pc:sldChg>
      <pc:sldMasterChg chg="add del addSldLayout delSldLayout">
        <pc:chgData name="Divya Kadam" userId="S::divya.kadam@vit.edu.in::c0d61caf-e1f4-4a07-8411-13bff144dafe" providerId="AD" clId="Web-{F54DF4A2-C583-C9C5-E293-A9462E8FC97C}" dt="2021-04-24T06:50:22.844" v="18"/>
        <pc:sldMasterMkLst>
          <pc:docMk/>
          <pc:sldMasterMk cId="2460954070" sldId="2147483660"/>
        </pc:sldMasterMkLst>
        <pc:sldLayoutChg chg="add del">
          <pc:chgData name="Divya Kadam" userId="S::divya.kadam@vit.edu.in::c0d61caf-e1f4-4a07-8411-13bff144dafe" providerId="AD" clId="Web-{F54DF4A2-C583-C9C5-E293-A9462E8FC97C}" dt="2021-04-24T06:50:22.844" v="18"/>
          <pc:sldLayoutMkLst>
            <pc:docMk/>
            <pc:sldMasterMk cId="2460954070" sldId="2147483660"/>
            <pc:sldLayoutMk cId="2385387890" sldId="2147483661"/>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949138452" sldId="2147483662"/>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2591524520" sldId="2147483663"/>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1203092039" sldId="2147483664"/>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733172339" sldId="2147483665"/>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210312558" sldId="2147483666"/>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146388984" sldId="2147483667"/>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171841454" sldId="2147483668"/>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1718958274" sldId="2147483669"/>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2202905451" sldId="2147483670"/>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479445657" sldId="2147483671"/>
          </pc:sldLayoutMkLst>
        </pc:sldLayoutChg>
      </pc:sldMasterChg>
      <pc:sldMasterChg chg="add del replId addSldLayout delSldLayout">
        <pc:chgData name="Divya Kadam" userId="S::divya.kadam@vit.edu.in::c0d61caf-e1f4-4a07-8411-13bff144dafe" providerId="AD" clId="Web-{F54DF4A2-C583-C9C5-E293-A9462E8FC97C}" dt="2021-04-24T06:50:22.844" v="18"/>
        <pc:sldMasterMkLst>
          <pc:docMk/>
          <pc:sldMasterMk cId="3920448528" sldId="2147483672"/>
        </pc:sldMasterMkLst>
        <pc:sldLayoutChg chg="add del">
          <pc:chgData name="Divya Kadam" userId="S::divya.kadam@vit.edu.in::c0d61caf-e1f4-4a07-8411-13bff144dafe" providerId="AD" clId="Web-{F54DF4A2-C583-C9C5-E293-A9462E8FC97C}" dt="2021-04-24T06:50:22.844" v="18"/>
          <pc:sldLayoutMkLst>
            <pc:docMk/>
            <pc:sldMasterMk cId="3920448528" sldId="2147483672"/>
            <pc:sldLayoutMk cId="3308510115" sldId="2147483673"/>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2564601676" sldId="2147483674"/>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2753226726" sldId="2147483675"/>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1045284232" sldId="2147483676"/>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324874282" sldId="2147483677"/>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1918331702" sldId="2147483678"/>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3542775281" sldId="2147483679"/>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1635711902" sldId="2147483680"/>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3045032013" sldId="2147483681"/>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746444593" sldId="2147483682"/>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750617343" sldId="2147483683"/>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8.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svg"/><Relationship Id="rId1" Type="http://schemas.openxmlformats.org/officeDocument/2006/relationships/image" Target="../media/image11.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8.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svg"/><Relationship Id="rId1" Type="http://schemas.openxmlformats.org/officeDocument/2006/relationships/image" Target="../media/image11.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C15DC1-2ED6-4030-9656-7398B2A1E7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3135E3-4CEB-4D5A-94E9-86205634E930}">
      <dgm:prSet/>
      <dgm:spPr/>
      <dgm:t>
        <a:bodyPr/>
        <a:lstStyle/>
        <a:p>
          <a:r>
            <a:rPr lang="en-US" b="1"/>
            <a:t>Problem Statement</a:t>
          </a:r>
          <a:r>
            <a:rPr lang="en-US"/>
            <a:t>​</a:t>
          </a:r>
        </a:p>
      </dgm:t>
    </dgm:pt>
    <dgm:pt modelId="{691924E7-E410-41B7-BAAB-12E0108A4856}" type="parTrans" cxnId="{D2DDADE0-C0C0-42A5-89F4-A5CDFF32F853}">
      <dgm:prSet/>
      <dgm:spPr/>
      <dgm:t>
        <a:bodyPr/>
        <a:lstStyle/>
        <a:p>
          <a:endParaRPr lang="en-US"/>
        </a:p>
      </dgm:t>
    </dgm:pt>
    <dgm:pt modelId="{CFDCF30F-2DD9-4724-BF40-227D99B34B5D}" type="sibTrans" cxnId="{D2DDADE0-C0C0-42A5-89F4-A5CDFF32F853}">
      <dgm:prSet/>
      <dgm:spPr/>
      <dgm:t>
        <a:bodyPr/>
        <a:lstStyle/>
        <a:p>
          <a:endParaRPr lang="en-US"/>
        </a:p>
      </dgm:t>
    </dgm:pt>
    <dgm:pt modelId="{47657802-65D3-4038-8DDA-BAE9643C09F7}">
      <dgm:prSet/>
      <dgm:spPr/>
      <dgm:t>
        <a:bodyPr/>
        <a:lstStyle/>
        <a:p>
          <a:r>
            <a:rPr lang="en-US" b="1"/>
            <a:t>Solution</a:t>
          </a:r>
          <a:endParaRPr lang="en-US"/>
        </a:p>
      </dgm:t>
    </dgm:pt>
    <dgm:pt modelId="{8EC8406C-F6B2-414E-92DC-6ABCEB3CA006}" type="parTrans" cxnId="{38FAB84D-9C9C-4DC3-8CAD-FA57C64E9240}">
      <dgm:prSet/>
      <dgm:spPr/>
      <dgm:t>
        <a:bodyPr/>
        <a:lstStyle/>
        <a:p>
          <a:endParaRPr lang="en-US"/>
        </a:p>
      </dgm:t>
    </dgm:pt>
    <dgm:pt modelId="{998F1E5F-6A2B-4185-90BE-C20B5B71CE72}" type="sibTrans" cxnId="{38FAB84D-9C9C-4DC3-8CAD-FA57C64E9240}">
      <dgm:prSet/>
      <dgm:spPr/>
      <dgm:t>
        <a:bodyPr/>
        <a:lstStyle/>
        <a:p>
          <a:endParaRPr lang="en-US"/>
        </a:p>
      </dgm:t>
    </dgm:pt>
    <dgm:pt modelId="{B3F43662-BB29-4C54-B03F-DA839E1C1652}">
      <dgm:prSet/>
      <dgm:spPr/>
      <dgm:t>
        <a:bodyPr/>
        <a:lstStyle/>
        <a:p>
          <a:r>
            <a:rPr lang="en-US" b="1"/>
            <a:t>Tech Stack</a:t>
          </a:r>
          <a:endParaRPr lang="en-US"/>
        </a:p>
      </dgm:t>
    </dgm:pt>
    <dgm:pt modelId="{8F94B1FC-5BF3-468C-9235-DD11AD961E09}" type="parTrans" cxnId="{98A18AA0-91C2-4554-AE2C-A703323D3893}">
      <dgm:prSet/>
      <dgm:spPr/>
      <dgm:t>
        <a:bodyPr/>
        <a:lstStyle/>
        <a:p>
          <a:endParaRPr lang="en-US"/>
        </a:p>
      </dgm:t>
    </dgm:pt>
    <dgm:pt modelId="{EA570D2E-54AF-4BB2-B0C7-D17FC59A5ECE}" type="sibTrans" cxnId="{98A18AA0-91C2-4554-AE2C-A703323D3893}">
      <dgm:prSet/>
      <dgm:spPr/>
      <dgm:t>
        <a:bodyPr/>
        <a:lstStyle/>
        <a:p>
          <a:endParaRPr lang="en-US"/>
        </a:p>
      </dgm:t>
    </dgm:pt>
    <dgm:pt modelId="{5E5D68F7-F643-4859-B2C4-4CA46A5505F3}">
      <dgm:prSet/>
      <dgm:spPr/>
      <dgm:t>
        <a:bodyPr/>
        <a:lstStyle/>
        <a:p>
          <a:r>
            <a:rPr lang="en-US" b="1"/>
            <a:t>Future Scope</a:t>
          </a:r>
          <a:endParaRPr lang="en-US"/>
        </a:p>
      </dgm:t>
    </dgm:pt>
    <dgm:pt modelId="{B51BCC32-3C35-4043-9E0E-B4366161F361}" type="parTrans" cxnId="{D88914CE-B8C2-4A16-A7CE-5C7F5A434648}">
      <dgm:prSet/>
      <dgm:spPr/>
      <dgm:t>
        <a:bodyPr/>
        <a:lstStyle/>
        <a:p>
          <a:endParaRPr lang="en-US"/>
        </a:p>
      </dgm:t>
    </dgm:pt>
    <dgm:pt modelId="{2FD16F03-5FE9-4A80-88C7-23E3DE9A50F8}" type="sibTrans" cxnId="{D88914CE-B8C2-4A16-A7CE-5C7F5A434648}">
      <dgm:prSet/>
      <dgm:spPr/>
      <dgm:t>
        <a:bodyPr/>
        <a:lstStyle/>
        <a:p>
          <a:endParaRPr lang="en-US"/>
        </a:p>
      </dgm:t>
    </dgm:pt>
    <dgm:pt modelId="{79406287-F0CE-4044-9364-A96BD44506B5}" type="pres">
      <dgm:prSet presAssocID="{EFC15DC1-2ED6-4030-9656-7398B2A1E729}" presName="root" presStyleCnt="0">
        <dgm:presLayoutVars>
          <dgm:dir/>
          <dgm:resizeHandles val="exact"/>
        </dgm:presLayoutVars>
      </dgm:prSet>
      <dgm:spPr/>
      <dgm:t>
        <a:bodyPr/>
        <a:lstStyle/>
        <a:p>
          <a:endParaRPr lang="en-IN"/>
        </a:p>
      </dgm:t>
    </dgm:pt>
    <dgm:pt modelId="{68E83718-D116-4BD1-83F8-F66C627FBEC0}" type="pres">
      <dgm:prSet presAssocID="{843135E3-4CEB-4D5A-94E9-86205634E930}" presName="compNode" presStyleCnt="0"/>
      <dgm:spPr/>
    </dgm:pt>
    <dgm:pt modelId="{5802F5D7-3172-4AFE-8A0E-1DF839EE9997}" type="pres">
      <dgm:prSet presAssocID="{843135E3-4CEB-4D5A-94E9-86205634E930}" presName="bgRect" presStyleLbl="bgShp" presStyleIdx="0" presStyleCnt="4"/>
      <dgm:spPr/>
    </dgm:pt>
    <dgm:pt modelId="{9B737C6D-C7AE-40EF-8FA0-ECC8C8DAF0D5}" type="pres">
      <dgm:prSet presAssocID="{843135E3-4CEB-4D5A-94E9-86205634E930}"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Head with Gears"/>
        </a:ext>
      </dgm:extLst>
    </dgm:pt>
    <dgm:pt modelId="{2232CAA0-7ABE-46E4-96FF-79721323FE06}" type="pres">
      <dgm:prSet presAssocID="{843135E3-4CEB-4D5A-94E9-86205634E930}" presName="spaceRect" presStyleCnt="0"/>
      <dgm:spPr/>
    </dgm:pt>
    <dgm:pt modelId="{A40997C2-6907-4F6B-AE3B-406733AABD17}" type="pres">
      <dgm:prSet presAssocID="{843135E3-4CEB-4D5A-94E9-86205634E930}" presName="parTx" presStyleLbl="revTx" presStyleIdx="0" presStyleCnt="4">
        <dgm:presLayoutVars>
          <dgm:chMax val="0"/>
          <dgm:chPref val="0"/>
        </dgm:presLayoutVars>
      </dgm:prSet>
      <dgm:spPr/>
      <dgm:t>
        <a:bodyPr/>
        <a:lstStyle/>
        <a:p>
          <a:endParaRPr lang="en-IN"/>
        </a:p>
      </dgm:t>
    </dgm:pt>
    <dgm:pt modelId="{C5C734A2-D022-443A-BDC2-6415B91D4DFC}" type="pres">
      <dgm:prSet presAssocID="{CFDCF30F-2DD9-4724-BF40-227D99B34B5D}" presName="sibTrans" presStyleCnt="0"/>
      <dgm:spPr/>
    </dgm:pt>
    <dgm:pt modelId="{1A2833B6-15AA-4D19-8E19-50A30CB12531}" type="pres">
      <dgm:prSet presAssocID="{47657802-65D3-4038-8DDA-BAE9643C09F7}" presName="compNode" presStyleCnt="0"/>
      <dgm:spPr/>
    </dgm:pt>
    <dgm:pt modelId="{98F7210A-D292-4A0A-947D-5E4B0BA6F9C8}" type="pres">
      <dgm:prSet presAssocID="{47657802-65D3-4038-8DDA-BAE9643C09F7}" presName="bgRect" presStyleLbl="bgShp" presStyleIdx="1" presStyleCnt="4"/>
      <dgm:spPr/>
    </dgm:pt>
    <dgm:pt modelId="{B31F625A-36F6-4C29-9DEB-E43F879A5B40}" type="pres">
      <dgm:prSet presAssocID="{47657802-65D3-4038-8DDA-BAE9643C09F7}"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Lightbulb"/>
        </a:ext>
      </dgm:extLst>
    </dgm:pt>
    <dgm:pt modelId="{33656904-422E-4CE1-8F2B-44B785253B7C}" type="pres">
      <dgm:prSet presAssocID="{47657802-65D3-4038-8DDA-BAE9643C09F7}" presName="spaceRect" presStyleCnt="0"/>
      <dgm:spPr/>
    </dgm:pt>
    <dgm:pt modelId="{7BF422BE-6B5E-468B-B524-F8431068D7BF}" type="pres">
      <dgm:prSet presAssocID="{47657802-65D3-4038-8DDA-BAE9643C09F7}" presName="parTx" presStyleLbl="revTx" presStyleIdx="1" presStyleCnt="4">
        <dgm:presLayoutVars>
          <dgm:chMax val="0"/>
          <dgm:chPref val="0"/>
        </dgm:presLayoutVars>
      </dgm:prSet>
      <dgm:spPr/>
      <dgm:t>
        <a:bodyPr/>
        <a:lstStyle/>
        <a:p>
          <a:endParaRPr lang="en-IN"/>
        </a:p>
      </dgm:t>
    </dgm:pt>
    <dgm:pt modelId="{1100DEA0-28EF-4200-B2D6-66050FDA7480}" type="pres">
      <dgm:prSet presAssocID="{998F1E5F-6A2B-4185-90BE-C20B5B71CE72}" presName="sibTrans" presStyleCnt="0"/>
      <dgm:spPr/>
    </dgm:pt>
    <dgm:pt modelId="{FB02F078-9934-47F5-9562-C03BA426F49C}" type="pres">
      <dgm:prSet presAssocID="{B3F43662-BB29-4C54-B03F-DA839E1C1652}" presName="compNode" presStyleCnt="0"/>
      <dgm:spPr/>
    </dgm:pt>
    <dgm:pt modelId="{F776F0A4-933B-4118-B5D0-EE54250508DB}" type="pres">
      <dgm:prSet presAssocID="{B3F43662-BB29-4C54-B03F-DA839E1C1652}" presName="bgRect" presStyleLbl="bgShp" presStyleIdx="2" presStyleCnt="4"/>
      <dgm:spPr/>
    </dgm:pt>
    <dgm:pt modelId="{C12DC50C-F0D1-445C-BEAF-D6CB4834A2D9}" type="pres">
      <dgm:prSet presAssocID="{B3F43662-BB29-4C54-B03F-DA839E1C1652}"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Database"/>
        </a:ext>
      </dgm:extLst>
    </dgm:pt>
    <dgm:pt modelId="{8464044E-4E20-4D43-907A-51481364B8AB}" type="pres">
      <dgm:prSet presAssocID="{B3F43662-BB29-4C54-B03F-DA839E1C1652}" presName="spaceRect" presStyleCnt="0"/>
      <dgm:spPr/>
    </dgm:pt>
    <dgm:pt modelId="{5011460F-3E84-4040-993D-B286770B1C22}" type="pres">
      <dgm:prSet presAssocID="{B3F43662-BB29-4C54-B03F-DA839E1C1652}" presName="parTx" presStyleLbl="revTx" presStyleIdx="2" presStyleCnt="4">
        <dgm:presLayoutVars>
          <dgm:chMax val="0"/>
          <dgm:chPref val="0"/>
        </dgm:presLayoutVars>
      </dgm:prSet>
      <dgm:spPr/>
      <dgm:t>
        <a:bodyPr/>
        <a:lstStyle/>
        <a:p>
          <a:endParaRPr lang="en-IN"/>
        </a:p>
      </dgm:t>
    </dgm:pt>
    <dgm:pt modelId="{6BA3787E-FE0A-4660-BCB7-8D65AF391CFD}" type="pres">
      <dgm:prSet presAssocID="{EA570D2E-54AF-4BB2-B0C7-D17FC59A5ECE}" presName="sibTrans" presStyleCnt="0"/>
      <dgm:spPr/>
    </dgm:pt>
    <dgm:pt modelId="{8F53707E-33BD-4BEC-987F-B41B81A81809}" type="pres">
      <dgm:prSet presAssocID="{5E5D68F7-F643-4859-B2C4-4CA46A5505F3}" presName="compNode" presStyleCnt="0"/>
      <dgm:spPr/>
    </dgm:pt>
    <dgm:pt modelId="{CE261572-B716-496D-8D35-A0FF6617EF11}" type="pres">
      <dgm:prSet presAssocID="{5E5D68F7-F643-4859-B2C4-4CA46A5505F3}" presName="bgRect" presStyleLbl="bgShp" presStyleIdx="3" presStyleCnt="4"/>
      <dgm:spPr/>
    </dgm:pt>
    <dgm:pt modelId="{7473E949-059A-4CC9-94EC-16288F9579D6}" type="pres">
      <dgm:prSet presAssocID="{5E5D68F7-F643-4859-B2C4-4CA46A5505F3}"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B3976EA3-6965-4C7F-9CF5-B7C95A529DEA}" type="pres">
      <dgm:prSet presAssocID="{5E5D68F7-F643-4859-B2C4-4CA46A5505F3}" presName="spaceRect" presStyleCnt="0"/>
      <dgm:spPr/>
    </dgm:pt>
    <dgm:pt modelId="{2D2A1F75-3488-44AB-B0D3-BB94FAA991B2}" type="pres">
      <dgm:prSet presAssocID="{5E5D68F7-F643-4859-B2C4-4CA46A5505F3}" presName="parTx" presStyleLbl="revTx" presStyleIdx="3" presStyleCnt="4">
        <dgm:presLayoutVars>
          <dgm:chMax val="0"/>
          <dgm:chPref val="0"/>
        </dgm:presLayoutVars>
      </dgm:prSet>
      <dgm:spPr/>
      <dgm:t>
        <a:bodyPr/>
        <a:lstStyle/>
        <a:p>
          <a:endParaRPr lang="en-IN"/>
        </a:p>
      </dgm:t>
    </dgm:pt>
  </dgm:ptLst>
  <dgm:cxnLst>
    <dgm:cxn modelId="{98A18AA0-91C2-4554-AE2C-A703323D3893}" srcId="{EFC15DC1-2ED6-4030-9656-7398B2A1E729}" destId="{B3F43662-BB29-4C54-B03F-DA839E1C1652}" srcOrd="2" destOrd="0" parTransId="{8F94B1FC-5BF3-468C-9235-DD11AD961E09}" sibTransId="{EA570D2E-54AF-4BB2-B0C7-D17FC59A5ECE}"/>
    <dgm:cxn modelId="{38FAB84D-9C9C-4DC3-8CAD-FA57C64E9240}" srcId="{EFC15DC1-2ED6-4030-9656-7398B2A1E729}" destId="{47657802-65D3-4038-8DDA-BAE9643C09F7}" srcOrd="1" destOrd="0" parTransId="{8EC8406C-F6B2-414E-92DC-6ABCEB3CA006}" sibTransId="{998F1E5F-6A2B-4185-90BE-C20B5B71CE72}"/>
    <dgm:cxn modelId="{1CF01D91-593A-42C9-853E-A12DDB30B47D}" type="presOf" srcId="{843135E3-4CEB-4D5A-94E9-86205634E930}" destId="{A40997C2-6907-4F6B-AE3B-406733AABD17}" srcOrd="0" destOrd="0" presId="urn:microsoft.com/office/officeart/2018/2/layout/IconVerticalSolidList"/>
    <dgm:cxn modelId="{2148BC15-8FBA-4CB2-8BD1-ECDF1A720797}" type="presOf" srcId="{5E5D68F7-F643-4859-B2C4-4CA46A5505F3}" destId="{2D2A1F75-3488-44AB-B0D3-BB94FAA991B2}" srcOrd="0" destOrd="0" presId="urn:microsoft.com/office/officeart/2018/2/layout/IconVerticalSolidList"/>
    <dgm:cxn modelId="{8B63C65E-FF70-4E06-BB8B-1FB377AF7AA5}" type="presOf" srcId="{47657802-65D3-4038-8DDA-BAE9643C09F7}" destId="{7BF422BE-6B5E-468B-B524-F8431068D7BF}" srcOrd="0" destOrd="0" presId="urn:microsoft.com/office/officeart/2018/2/layout/IconVerticalSolidList"/>
    <dgm:cxn modelId="{D88914CE-B8C2-4A16-A7CE-5C7F5A434648}" srcId="{EFC15DC1-2ED6-4030-9656-7398B2A1E729}" destId="{5E5D68F7-F643-4859-B2C4-4CA46A5505F3}" srcOrd="3" destOrd="0" parTransId="{B51BCC32-3C35-4043-9E0E-B4366161F361}" sibTransId="{2FD16F03-5FE9-4A80-88C7-23E3DE9A50F8}"/>
    <dgm:cxn modelId="{549846E5-A264-4AD2-BAA4-1F6A436813C0}" type="presOf" srcId="{EFC15DC1-2ED6-4030-9656-7398B2A1E729}" destId="{79406287-F0CE-4044-9364-A96BD44506B5}" srcOrd="0" destOrd="0" presId="urn:microsoft.com/office/officeart/2018/2/layout/IconVerticalSolidList"/>
    <dgm:cxn modelId="{D2DDADE0-C0C0-42A5-89F4-A5CDFF32F853}" srcId="{EFC15DC1-2ED6-4030-9656-7398B2A1E729}" destId="{843135E3-4CEB-4D5A-94E9-86205634E930}" srcOrd="0" destOrd="0" parTransId="{691924E7-E410-41B7-BAAB-12E0108A4856}" sibTransId="{CFDCF30F-2DD9-4724-BF40-227D99B34B5D}"/>
    <dgm:cxn modelId="{A772DEA2-37D9-4E5E-9CE7-7C642033CC86}" type="presOf" srcId="{B3F43662-BB29-4C54-B03F-DA839E1C1652}" destId="{5011460F-3E84-4040-993D-B286770B1C22}" srcOrd="0" destOrd="0" presId="urn:microsoft.com/office/officeart/2018/2/layout/IconVerticalSolidList"/>
    <dgm:cxn modelId="{04D458B3-F3B7-4567-A960-EFA266DF6BC6}" type="presParOf" srcId="{79406287-F0CE-4044-9364-A96BD44506B5}" destId="{68E83718-D116-4BD1-83F8-F66C627FBEC0}" srcOrd="0" destOrd="0" presId="urn:microsoft.com/office/officeart/2018/2/layout/IconVerticalSolidList"/>
    <dgm:cxn modelId="{B3F953DA-90E1-4529-9E1D-458B55A4D6B7}" type="presParOf" srcId="{68E83718-D116-4BD1-83F8-F66C627FBEC0}" destId="{5802F5D7-3172-4AFE-8A0E-1DF839EE9997}" srcOrd="0" destOrd="0" presId="urn:microsoft.com/office/officeart/2018/2/layout/IconVerticalSolidList"/>
    <dgm:cxn modelId="{A7C4B628-CBBF-4EAF-859C-B6029492BCCD}" type="presParOf" srcId="{68E83718-D116-4BD1-83F8-F66C627FBEC0}" destId="{9B737C6D-C7AE-40EF-8FA0-ECC8C8DAF0D5}" srcOrd="1" destOrd="0" presId="urn:microsoft.com/office/officeart/2018/2/layout/IconVerticalSolidList"/>
    <dgm:cxn modelId="{8DB801E3-D463-4DB4-B6E9-FFCC13D58C2A}" type="presParOf" srcId="{68E83718-D116-4BD1-83F8-F66C627FBEC0}" destId="{2232CAA0-7ABE-46E4-96FF-79721323FE06}" srcOrd="2" destOrd="0" presId="urn:microsoft.com/office/officeart/2018/2/layout/IconVerticalSolidList"/>
    <dgm:cxn modelId="{B3B94F43-C494-4551-B04C-0553EAD05495}" type="presParOf" srcId="{68E83718-D116-4BD1-83F8-F66C627FBEC0}" destId="{A40997C2-6907-4F6B-AE3B-406733AABD17}" srcOrd="3" destOrd="0" presId="urn:microsoft.com/office/officeart/2018/2/layout/IconVerticalSolidList"/>
    <dgm:cxn modelId="{311E64E2-DCE3-4DB8-963D-1F4AD7067407}" type="presParOf" srcId="{79406287-F0CE-4044-9364-A96BD44506B5}" destId="{C5C734A2-D022-443A-BDC2-6415B91D4DFC}" srcOrd="1" destOrd="0" presId="urn:microsoft.com/office/officeart/2018/2/layout/IconVerticalSolidList"/>
    <dgm:cxn modelId="{B8E9525E-B059-4DDD-A4F0-ED33AA175F18}" type="presParOf" srcId="{79406287-F0CE-4044-9364-A96BD44506B5}" destId="{1A2833B6-15AA-4D19-8E19-50A30CB12531}" srcOrd="2" destOrd="0" presId="urn:microsoft.com/office/officeart/2018/2/layout/IconVerticalSolidList"/>
    <dgm:cxn modelId="{0135CB5D-8B63-4AE7-B3B9-F989CE563B5E}" type="presParOf" srcId="{1A2833B6-15AA-4D19-8E19-50A30CB12531}" destId="{98F7210A-D292-4A0A-947D-5E4B0BA6F9C8}" srcOrd="0" destOrd="0" presId="urn:microsoft.com/office/officeart/2018/2/layout/IconVerticalSolidList"/>
    <dgm:cxn modelId="{0D304E78-5256-418A-B219-BF81C4902CB9}" type="presParOf" srcId="{1A2833B6-15AA-4D19-8E19-50A30CB12531}" destId="{B31F625A-36F6-4C29-9DEB-E43F879A5B40}" srcOrd="1" destOrd="0" presId="urn:microsoft.com/office/officeart/2018/2/layout/IconVerticalSolidList"/>
    <dgm:cxn modelId="{E3244B92-3E1F-458D-84EF-939BF550D5A8}" type="presParOf" srcId="{1A2833B6-15AA-4D19-8E19-50A30CB12531}" destId="{33656904-422E-4CE1-8F2B-44B785253B7C}" srcOrd="2" destOrd="0" presId="urn:microsoft.com/office/officeart/2018/2/layout/IconVerticalSolidList"/>
    <dgm:cxn modelId="{E27309F5-16F7-4F5D-A467-2E2C93DCFBD2}" type="presParOf" srcId="{1A2833B6-15AA-4D19-8E19-50A30CB12531}" destId="{7BF422BE-6B5E-468B-B524-F8431068D7BF}" srcOrd="3" destOrd="0" presId="urn:microsoft.com/office/officeart/2018/2/layout/IconVerticalSolidList"/>
    <dgm:cxn modelId="{1909D8DA-27EA-4D85-9C3F-41492828D732}" type="presParOf" srcId="{79406287-F0CE-4044-9364-A96BD44506B5}" destId="{1100DEA0-28EF-4200-B2D6-66050FDA7480}" srcOrd="3" destOrd="0" presId="urn:microsoft.com/office/officeart/2018/2/layout/IconVerticalSolidList"/>
    <dgm:cxn modelId="{5E247FEF-BA71-4996-A8E8-1396540C76BB}" type="presParOf" srcId="{79406287-F0CE-4044-9364-A96BD44506B5}" destId="{FB02F078-9934-47F5-9562-C03BA426F49C}" srcOrd="4" destOrd="0" presId="urn:microsoft.com/office/officeart/2018/2/layout/IconVerticalSolidList"/>
    <dgm:cxn modelId="{EAB08D05-1E4B-4F7A-A802-C61C704D6D2D}" type="presParOf" srcId="{FB02F078-9934-47F5-9562-C03BA426F49C}" destId="{F776F0A4-933B-4118-B5D0-EE54250508DB}" srcOrd="0" destOrd="0" presId="urn:microsoft.com/office/officeart/2018/2/layout/IconVerticalSolidList"/>
    <dgm:cxn modelId="{953B5ACC-1CD8-44BB-AFA5-014D28073545}" type="presParOf" srcId="{FB02F078-9934-47F5-9562-C03BA426F49C}" destId="{C12DC50C-F0D1-445C-BEAF-D6CB4834A2D9}" srcOrd="1" destOrd="0" presId="urn:microsoft.com/office/officeart/2018/2/layout/IconVerticalSolidList"/>
    <dgm:cxn modelId="{60BA6157-A3AE-426E-B6D5-11017D6A362E}" type="presParOf" srcId="{FB02F078-9934-47F5-9562-C03BA426F49C}" destId="{8464044E-4E20-4D43-907A-51481364B8AB}" srcOrd="2" destOrd="0" presId="urn:microsoft.com/office/officeart/2018/2/layout/IconVerticalSolidList"/>
    <dgm:cxn modelId="{F2AF6E74-5AB7-4EF0-AC4D-4C00BE7768F4}" type="presParOf" srcId="{FB02F078-9934-47F5-9562-C03BA426F49C}" destId="{5011460F-3E84-4040-993D-B286770B1C22}" srcOrd="3" destOrd="0" presId="urn:microsoft.com/office/officeart/2018/2/layout/IconVerticalSolidList"/>
    <dgm:cxn modelId="{69EBBED7-2DED-4CBF-86CC-7701FDCB23CC}" type="presParOf" srcId="{79406287-F0CE-4044-9364-A96BD44506B5}" destId="{6BA3787E-FE0A-4660-BCB7-8D65AF391CFD}" srcOrd="5" destOrd="0" presId="urn:microsoft.com/office/officeart/2018/2/layout/IconVerticalSolidList"/>
    <dgm:cxn modelId="{A740DD30-8BF9-4FC0-AB84-F6F738990526}" type="presParOf" srcId="{79406287-F0CE-4044-9364-A96BD44506B5}" destId="{8F53707E-33BD-4BEC-987F-B41B81A81809}" srcOrd="6" destOrd="0" presId="urn:microsoft.com/office/officeart/2018/2/layout/IconVerticalSolidList"/>
    <dgm:cxn modelId="{B60BFBB6-902A-427D-80C9-CEE22C9F93FB}" type="presParOf" srcId="{8F53707E-33BD-4BEC-987F-B41B81A81809}" destId="{CE261572-B716-496D-8D35-A0FF6617EF11}" srcOrd="0" destOrd="0" presId="urn:microsoft.com/office/officeart/2018/2/layout/IconVerticalSolidList"/>
    <dgm:cxn modelId="{1F26323C-995A-4252-907C-7E6C31791A1B}" type="presParOf" srcId="{8F53707E-33BD-4BEC-987F-B41B81A81809}" destId="{7473E949-059A-4CC9-94EC-16288F9579D6}" srcOrd="1" destOrd="0" presId="urn:microsoft.com/office/officeart/2018/2/layout/IconVerticalSolidList"/>
    <dgm:cxn modelId="{DC960127-8D47-41F7-B8AF-BB6D75495DA1}" type="presParOf" srcId="{8F53707E-33BD-4BEC-987F-B41B81A81809}" destId="{B3976EA3-6965-4C7F-9CF5-B7C95A529DEA}" srcOrd="2" destOrd="0" presId="urn:microsoft.com/office/officeart/2018/2/layout/IconVerticalSolidList"/>
    <dgm:cxn modelId="{739FD3AC-F2B9-4B58-ABB8-7149F834670D}" type="presParOf" srcId="{8F53707E-33BD-4BEC-987F-B41B81A81809}" destId="{2D2A1F75-3488-44AB-B0D3-BB94FAA991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956BF6-30C9-4B6B-8112-EE7CCB74461B}" type="doc">
      <dgm:prSet loTypeId="urn:microsoft.com/office/officeart/2018/2/layout/IconLabelList" loCatId="icon" qsTypeId="urn:microsoft.com/office/officeart/2005/8/quickstyle/simple2" qsCatId="simple" csTypeId="urn:microsoft.com/office/officeart/2018/5/colors/Iconchunking_neutralbg_colorful2" csCatId="colorful" phldr="1"/>
      <dgm:spPr/>
      <dgm:t>
        <a:bodyPr/>
        <a:lstStyle/>
        <a:p>
          <a:endParaRPr lang="en-US"/>
        </a:p>
      </dgm:t>
    </dgm:pt>
    <dgm:pt modelId="{875361C8-24B0-4A6D-AE02-0BA644CDD3C3}">
      <dgm:prSet/>
      <dgm:spPr/>
      <dgm:t>
        <a:bodyPr/>
        <a:lstStyle/>
        <a:p>
          <a:pPr>
            <a:lnSpc>
              <a:spcPct val="100000"/>
            </a:lnSpc>
          </a:pPr>
          <a:r>
            <a:rPr lang="en-US" b="1"/>
            <a:t>The Editor</a:t>
          </a:r>
          <a:endParaRPr lang="en-US"/>
        </a:p>
      </dgm:t>
    </dgm:pt>
    <dgm:pt modelId="{182E7890-8C54-4DDE-9203-794E9C865AB7}" type="parTrans" cxnId="{B25A087C-336D-4DE3-91E2-D7CF694858A2}">
      <dgm:prSet/>
      <dgm:spPr/>
      <dgm:t>
        <a:bodyPr/>
        <a:lstStyle/>
        <a:p>
          <a:endParaRPr lang="en-US"/>
        </a:p>
      </dgm:t>
    </dgm:pt>
    <dgm:pt modelId="{11D72C91-E36B-45FB-989A-4EB5B59F87A7}" type="sibTrans" cxnId="{B25A087C-336D-4DE3-91E2-D7CF694858A2}">
      <dgm:prSet/>
      <dgm:spPr/>
      <dgm:t>
        <a:bodyPr/>
        <a:lstStyle/>
        <a:p>
          <a:endParaRPr lang="en-US"/>
        </a:p>
      </dgm:t>
    </dgm:pt>
    <dgm:pt modelId="{76BA372F-486A-41A3-BCCF-55FE82283FE6}">
      <dgm:prSet/>
      <dgm:spPr/>
      <dgm:t>
        <a:bodyPr/>
        <a:lstStyle/>
        <a:p>
          <a:pPr>
            <a:lnSpc>
              <a:spcPct val="100000"/>
            </a:lnSpc>
          </a:pPr>
          <a:r>
            <a:rPr lang="en-US" b="1"/>
            <a:t>Login and Registration</a:t>
          </a:r>
          <a:r>
            <a:rPr lang="en-US"/>
            <a:t> </a:t>
          </a:r>
        </a:p>
      </dgm:t>
    </dgm:pt>
    <dgm:pt modelId="{AAF3D7C3-4AE2-465B-B2DB-D9888AEB314F}" type="parTrans" cxnId="{8DA1F4B2-EC98-4430-B9ED-5754BA61748D}">
      <dgm:prSet/>
      <dgm:spPr/>
      <dgm:t>
        <a:bodyPr/>
        <a:lstStyle/>
        <a:p>
          <a:endParaRPr lang="en-US"/>
        </a:p>
      </dgm:t>
    </dgm:pt>
    <dgm:pt modelId="{6502C40A-5153-4AD2-9C40-39746B2C7F24}" type="sibTrans" cxnId="{8DA1F4B2-EC98-4430-B9ED-5754BA61748D}">
      <dgm:prSet/>
      <dgm:spPr/>
      <dgm:t>
        <a:bodyPr/>
        <a:lstStyle/>
        <a:p>
          <a:endParaRPr lang="en-US"/>
        </a:p>
      </dgm:t>
    </dgm:pt>
    <dgm:pt modelId="{F38582B8-0170-4F28-9285-46337735676C}">
      <dgm:prSet/>
      <dgm:spPr/>
      <dgm:t>
        <a:bodyPr/>
        <a:lstStyle/>
        <a:p>
          <a:pPr>
            <a:lnSpc>
              <a:spcPct val="100000"/>
            </a:lnSpc>
          </a:pPr>
          <a:r>
            <a:rPr lang="en-US" b="1"/>
            <a:t>Dashboard</a:t>
          </a:r>
          <a:r>
            <a:rPr lang="en-US"/>
            <a:t> </a:t>
          </a:r>
        </a:p>
      </dgm:t>
    </dgm:pt>
    <dgm:pt modelId="{465A8A9E-AE9F-47E9-814E-9ADE4AB05E82}" type="parTrans" cxnId="{D8A7AE94-E8A6-4537-8BAF-C0069285789C}">
      <dgm:prSet/>
      <dgm:spPr/>
      <dgm:t>
        <a:bodyPr/>
        <a:lstStyle/>
        <a:p>
          <a:endParaRPr lang="en-US"/>
        </a:p>
      </dgm:t>
    </dgm:pt>
    <dgm:pt modelId="{6E650D87-4E60-46CB-8216-B660034BA41F}" type="sibTrans" cxnId="{D8A7AE94-E8A6-4537-8BAF-C0069285789C}">
      <dgm:prSet/>
      <dgm:spPr/>
      <dgm:t>
        <a:bodyPr/>
        <a:lstStyle/>
        <a:p>
          <a:endParaRPr lang="en-US"/>
        </a:p>
      </dgm:t>
    </dgm:pt>
    <dgm:pt modelId="{B546509A-754B-4D6B-ACB2-9FA2B6320016}">
      <dgm:prSet/>
      <dgm:spPr/>
      <dgm:t>
        <a:bodyPr/>
        <a:lstStyle/>
        <a:p>
          <a:pPr>
            <a:lnSpc>
              <a:spcPct val="100000"/>
            </a:lnSpc>
          </a:pPr>
          <a:r>
            <a:rPr lang="en-US" b="1"/>
            <a:t>Team Automation</a:t>
          </a:r>
          <a:r>
            <a:rPr lang="en-US"/>
            <a:t> </a:t>
          </a:r>
        </a:p>
      </dgm:t>
    </dgm:pt>
    <dgm:pt modelId="{ECFA7F53-988C-448C-9A7B-4B89A233383F}" type="parTrans" cxnId="{01CE81C1-41AD-4DC1-A877-66B47B59C5B9}">
      <dgm:prSet/>
      <dgm:spPr/>
      <dgm:t>
        <a:bodyPr/>
        <a:lstStyle/>
        <a:p>
          <a:endParaRPr lang="en-US"/>
        </a:p>
      </dgm:t>
    </dgm:pt>
    <dgm:pt modelId="{3C25E758-3D7E-4EAE-8EA9-9589A5C69D2A}" type="sibTrans" cxnId="{01CE81C1-41AD-4DC1-A877-66B47B59C5B9}">
      <dgm:prSet/>
      <dgm:spPr/>
      <dgm:t>
        <a:bodyPr/>
        <a:lstStyle/>
        <a:p>
          <a:endParaRPr lang="en-US"/>
        </a:p>
      </dgm:t>
    </dgm:pt>
    <dgm:pt modelId="{BC6514F8-3865-4599-92A1-5920636BB33D}" type="pres">
      <dgm:prSet presAssocID="{54956BF6-30C9-4B6B-8112-EE7CCB74461B}" presName="root" presStyleCnt="0">
        <dgm:presLayoutVars>
          <dgm:dir/>
          <dgm:resizeHandles val="exact"/>
        </dgm:presLayoutVars>
      </dgm:prSet>
      <dgm:spPr/>
      <dgm:t>
        <a:bodyPr/>
        <a:lstStyle/>
        <a:p>
          <a:endParaRPr lang="en-IN"/>
        </a:p>
      </dgm:t>
    </dgm:pt>
    <dgm:pt modelId="{9C5366C0-50E2-460A-926C-E3DA0E9505D4}" type="pres">
      <dgm:prSet presAssocID="{875361C8-24B0-4A6D-AE02-0BA644CDD3C3}" presName="compNode" presStyleCnt="0"/>
      <dgm:spPr/>
    </dgm:pt>
    <dgm:pt modelId="{EAEED849-E466-4DA6-ADAB-5FDD3B4C722D}" type="pres">
      <dgm:prSet presAssocID="{875361C8-24B0-4A6D-AE02-0BA644CDD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IN"/>
        </a:p>
      </dgm:t>
      <dgm:extLst>
        <a:ext uri="{E40237B7-FDA0-4F09-8148-C483321AD2D9}">
          <dgm14:cNvPr xmlns:dgm14="http://schemas.microsoft.com/office/drawing/2010/diagram" id="0" name="" descr="Pencil"/>
        </a:ext>
      </dgm:extLst>
    </dgm:pt>
    <dgm:pt modelId="{F5FCEA04-E4FB-4925-95BA-91B92FDC2366}" type="pres">
      <dgm:prSet presAssocID="{875361C8-24B0-4A6D-AE02-0BA644CDD3C3}" presName="spaceRect" presStyleCnt="0"/>
      <dgm:spPr/>
    </dgm:pt>
    <dgm:pt modelId="{286A0DEE-E8E0-4328-90DA-BCDA09BD77C6}" type="pres">
      <dgm:prSet presAssocID="{875361C8-24B0-4A6D-AE02-0BA644CDD3C3}" presName="textRect" presStyleLbl="revTx" presStyleIdx="0" presStyleCnt="4">
        <dgm:presLayoutVars>
          <dgm:chMax val="1"/>
          <dgm:chPref val="1"/>
        </dgm:presLayoutVars>
      </dgm:prSet>
      <dgm:spPr/>
      <dgm:t>
        <a:bodyPr/>
        <a:lstStyle/>
        <a:p>
          <a:endParaRPr lang="en-IN"/>
        </a:p>
      </dgm:t>
    </dgm:pt>
    <dgm:pt modelId="{F570A6AB-30F6-4935-918E-CAA9A1C40360}" type="pres">
      <dgm:prSet presAssocID="{11D72C91-E36B-45FB-989A-4EB5B59F87A7}" presName="sibTrans" presStyleCnt="0"/>
      <dgm:spPr/>
    </dgm:pt>
    <dgm:pt modelId="{906C7839-19DB-47C9-9953-5315AE481DED}" type="pres">
      <dgm:prSet presAssocID="{76BA372F-486A-41A3-BCCF-55FE82283FE6}" presName="compNode" presStyleCnt="0"/>
      <dgm:spPr/>
    </dgm:pt>
    <dgm:pt modelId="{6ACD8DC7-2C52-401C-A7F9-EA83AB045CCB}" type="pres">
      <dgm:prSet presAssocID="{76BA372F-486A-41A3-BCCF-55FE82283FE6}"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IN"/>
        </a:p>
      </dgm:t>
      <dgm:extLst>
        <a:ext uri="{E40237B7-FDA0-4F09-8148-C483321AD2D9}">
          <dgm14:cNvPr xmlns:dgm14="http://schemas.microsoft.com/office/drawing/2010/diagram" id="0" name="" descr="User"/>
        </a:ext>
      </dgm:extLst>
    </dgm:pt>
    <dgm:pt modelId="{27FB57B7-0BE9-4D15-8EFA-B2F5AC168251}" type="pres">
      <dgm:prSet presAssocID="{76BA372F-486A-41A3-BCCF-55FE82283FE6}" presName="spaceRect" presStyleCnt="0"/>
      <dgm:spPr/>
    </dgm:pt>
    <dgm:pt modelId="{0ED5FC53-5569-4D13-984E-A3F1FEE58E4C}" type="pres">
      <dgm:prSet presAssocID="{76BA372F-486A-41A3-BCCF-55FE82283FE6}" presName="textRect" presStyleLbl="revTx" presStyleIdx="1" presStyleCnt="4">
        <dgm:presLayoutVars>
          <dgm:chMax val="1"/>
          <dgm:chPref val="1"/>
        </dgm:presLayoutVars>
      </dgm:prSet>
      <dgm:spPr/>
      <dgm:t>
        <a:bodyPr/>
        <a:lstStyle/>
        <a:p>
          <a:endParaRPr lang="en-IN"/>
        </a:p>
      </dgm:t>
    </dgm:pt>
    <dgm:pt modelId="{F81007BA-B397-49C8-AB9A-A84BD97AA423}" type="pres">
      <dgm:prSet presAssocID="{6502C40A-5153-4AD2-9C40-39746B2C7F24}" presName="sibTrans" presStyleCnt="0"/>
      <dgm:spPr/>
    </dgm:pt>
    <dgm:pt modelId="{365A67C0-2F88-4819-B3E2-5A519C59F795}" type="pres">
      <dgm:prSet presAssocID="{F38582B8-0170-4F28-9285-46337735676C}" presName="compNode" presStyleCnt="0"/>
      <dgm:spPr/>
    </dgm:pt>
    <dgm:pt modelId="{CC4172AE-9C6A-4D5D-8F9D-B04457952717}" type="pres">
      <dgm:prSet presAssocID="{F38582B8-0170-4F28-9285-4633773567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IN"/>
        </a:p>
      </dgm:t>
      <dgm:extLst>
        <a:ext uri="{E40237B7-FDA0-4F09-8148-C483321AD2D9}">
          <dgm14:cNvPr xmlns:dgm14="http://schemas.microsoft.com/office/drawing/2010/diagram" id="0" name="" descr="Gauge"/>
        </a:ext>
      </dgm:extLst>
    </dgm:pt>
    <dgm:pt modelId="{77FB7BE0-5AF6-4E65-B5AD-98AB7A03EA9F}" type="pres">
      <dgm:prSet presAssocID="{F38582B8-0170-4F28-9285-46337735676C}" presName="spaceRect" presStyleCnt="0"/>
      <dgm:spPr/>
    </dgm:pt>
    <dgm:pt modelId="{D251798A-0CF5-4CB3-A7D4-9A87A2DDF55F}" type="pres">
      <dgm:prSet presAssocID="{F38582B8-0170-4F28-9285-46337735676C}" presName="textRect" presStyleLbl="revTx" presStyleIdx="2" presStyleCnt="4">
        <dgm:presLayoutVars>
          <dgm:chMax val="1"/>
          <dgm:chPref val="1"/>
        </dgm:presLayoutVars>
      </dgm:prSet>
      <dgm:spPr/>
      <dgm:t>
        <a:bodyPr/>
        <a:lstStyle/>
        <a:p>
          <a:endParaRPr lang="en-IN"/>
        </a:p>
      </dgm:t>
    </dgm:pt>
    <dgm:pt modelId="{688E6307-195F-4311-9CA1-780F863E05F9}" type="pres">
      <dgm:prSet presAssocID="{6E650D87-4E60-46CB-8216-B660034BA41F}" presName="sibTrans" presStyleCnt="0"/>
      <dgm:spPr/>
    </dgm:pt>
    <dgm:pt modelId="{FDC912FC-8185-4E25-A756-748785A24992}" type="pres">
      <dgm:prSet presAssocID="{B546509A-754B-4D6B-ACB2-9FA2B6320016}" presName="compNode" presStyleCnt="0"/>
      <dgm:spPr/>
    </dgm:pt>
    <dgm:pt modelId="{7E837A69-FCF0-4B32-B18A-741847BF3257}" type="pres">
      <dgm:prSet presAssocID="{B546509A-754B-4D6B-ACB2-9FA2B632001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IN"/>
        </a:p>
      </dgm:t>
      <dgm:extLst>
        <a:ext uri="{E40237B7-FDA0-4F09-8148-C483321AD2D9}">
          <dgm14:cNvPr xmlns:dgm14="http://schemas.microsoft.com/office/drawing/2010/diagram" id="0" name="" descr="Users"/>
        </a:ext>
      </dgm:extLst>
    </dgm:pt>
    <dgm:pt modelId="{22FE594C-C2E5-480D-9561-D5E45930EBC2}" type="pres">
      <dgm:prSet presAssocID="{B546509A-754B-4D6B-ACB2-9FA2B6320016}" presName="spaceRect" presStyleCnt="0"/>
      <dgm:spPr/>
    </dgm:pt>
    <dgm:pt modelId="{9BCF094B-8894-4C51-A7EB-1A49F7BC8AB0}" type="pres">
      <dgm:prSet presAssocID="{B546509A-754B-4D6B-ACB2-9FA2B6320016}" presName="textRect" presStyleLbl="revTx" presStyleIdx="3" presStyleCnt="4">
        <dgm:presLayoutVars>
          <dgm:chMax val="1"/>
          <dgm:chPref val="1"/>
        </dgm:presLayoutVars>
      </dgm:prSet>
      <dgm:spPr/>
      <dgm:t>
        <a:bodyPr/>
        <a:lstStyle/>
        <a:p>
          <a:endParaRPr lang="en-IN"/>
        </a:p>
      </dgm:t>
    </dgm:pt>
  </dgm:ptLst>
  <dgm:cxnLst>
    <dgm:cxn modelId="{55669791-5D83-4B01-B615-F52BF549602D}" type="presOf" srcId="{F38582B8-0170-4F28-9285-46337735676C}" destId="{D251798A-0CF5-4CB3-A7D4-9A87A2DDF55F}" srcOrd="0" destOrd="0" presId="urn:microsoft.com/office/officeart/2018/2/layout/IconLabelList"/>
    <dgm:cxn modelId="{20C0B440-B441-44E0-A003-2B0958B60A8D}" type="presOf" srcId="{875361C8-24B0-4A6D-AE02-0BA644CDD3C3}" destId="{286A0DEE-E8E0-4328-90DA-BCDA09BD77C6}" srcOrd="0" destOrd="0" presId="urn:microsoft.com/office/officeart/2018/2/layout/IconLabelList"/>
    <dgm:cxn modelId="{01CE81C1-41AD-4DC1-A877-66B47B59C5B9}" srcId="{54956BF6-30C9-4B6B-8112-EE7CCB74461B}" destId="{B546509A-754B-4D6B-ACB2-9FA2B6320016}" srcOrd="3" destOrd="0" parTransId="{ECFA7F53-988C-448C-9A7B-4B89A233383F}" sibTransId="{3C25E758-3D7E-4EAE-8EA9-9589A5C69D2A}"/>
    <dgm:cxn modelId="{8DA1F4B2-EC98-4430-B9ED-5754BA61748D}" srcId="{54956BF6-30C9-4B6B-8112-EE7CCB74461B}" destId="{76BA372F-486A-41A3-BCCF-55FE82283FE6}" srcOrd="1" destOrd="0" parTransId="{AAF3D7C3-4AE2-465B-B2DB-D9888AEB314F}" sibTransId="{6502C40A-5153-4AD2-9C40-39746B2C7F24}"/>
    <dgm:cxn modelId="{D8A7AE94-E8A6-4537-8BAF-C0069285789C}" srcId="{54956BF6-30C9-4B6B-8112-EE7CCB74461B}" destId="{F38582B8-0170-4F28-9285-46337735676C}" srcOrd="2" destOrd="0" parTransId="{465A8A9E-AE9F-47E9-814E-9ADE4AB05E82}" sibTransId="{6E650D87-4E60-46CB-8216-B660034BA41F}"/>
    <dgm:cxn modelId="{2B4E72CE-92BA-4F0A-A6EC-EB9F44DBD1E2}" type="presOf" srcId="{76BA372F-486A-41A3-BCCF-55FE82283FE6}" destId="{0ED5FC53-5569-4D13-984E-A3F1FEE58E4C}" srcOrd="0" destOrd="0" presId="urn:microsoft.com/office/officeart/2018/2/layout/IconLabelList"/>
    <dgm:cxn modelId="{CD01F8BA-9260-49CD-851A-964006A61F2D}" type="presOf" srcId="{54956BF6-30C9-4B6B-8112-EE7CCB74461B}" destId="{BC6514F8-3865-4599-92A1-5920636BB33D}" srcOrd="0" destOrd="0" presId="urn:microsoft.com/office/officeart/2018/2/layout/IconLabelList"/>
    <dgm:cxn modelId="{B25A087C-336D-4DE3-91E2-D7CF694858A2}" srcId="{54956BF6-30C9-4B6B-8112-EE7CCB74461B}" destId="{875361C8-24B0-4A6D-AE02-0BA644CDD3C3}" srcOrd="0" destOrd="0" parTransId="{182E7890-8C54-4DDE-9203-794E9C865AB7}" sibTransId="{11D72C91-E36B-45FB-989A-4EB5B59F87A7}"/>
    <dgm:cxn modelId="{98658B06-0B9F-44CF-B504-75F371F85477}" type="presOf" srcId="{B546509A-754B-4D6B-ACB2-9FA2B6320016}" destId="{9BCF094B-8894-4C51-A7EB-1A49F7BC8AB0}" srcOrd="0" destOrd="0" presId="urn:microsoft.com/office/officeart/2018/2/layout/IconLabelList"/>
    <dgm:cxn modelId="{8B4A3DF3-DFB0-4995-A604-2551D08430F6}" type="presParOf" srcId="{BC6514F8-3865-4599-92A1-5920636BB33D}" destId="{9C5366C0-50E2-460A-926C-E3DA0E9505D4}" srcOrd="0" destOrd="0" presId="urn:microsoft.com/office/officeart/2018/2/layout/IconLabelList"/>
    <dgm:cxn modelId="{90CB94BA-4BD9-43AA-84D3-9EC503DE54F2}" type="presParOf" srcId="{9C5366C0-50E2-460A-926C-E3DA0E9505D4}" destId="{EAEED849-E466-4DA6-ADAB-5FDD3B4C722D}" srcOrd="0" destOrd="0" presId="urn:microsoft.com/office/officeart/2018/2/layout/IconLabelList"/>
    <dgm:cxn modelId="{F33832E1-413C-474D-B0B7-3A239AC90B3B}" type="presParOf" srcId="{9C5366C0-50E2-460A-926C-E3DA0E9505D4}" destId="{F5FCEA04-E4FB-4925-95BA-91B92FDC2366}" srcOrd="1" destOrd="0" presId="urn:microsoft.com/office/officeart/2018/2/layout/IconLabelList"/>
    <dgm:cxn modelId="{FF3FA4FB-74EF-40F5-9B64-021E2CCEB8BB}" type="presParOf" srcId="{9C5366C0-50E2-460A-926C-E3DA0E9505D4}" destId="{286A0DEE-E8E0-4328-90DA-BCDA09BD77C6}" srcOrd="2" destOrd="0" presId="urn:microsoft.com/office/officeart/2018/2/layout/IconLabelList"/>
    <dgm:cxn modelId="{2C26FC27-3052-420C-A569-EDBFFBDA4183}" type="presParOf" srcId="{BC6514F8-3865-4599-92A1-5920636BB33D}" destId="{F570A6AB-30F6-4935-918E-CAA9A1C40360}" srcOrd="1" destOrd="0" presId="urn:microsoft.com/office/officeart/2018/2/layout/IconLabelList"/>
    <dgm:cxn modelId="{C5B86C70-3FD6-41A3-AE1E-16823A9C9671}" type="presParOf" srcId="{BC6514F8-3865-4599-92A1-5920636BB33D}" destId="{906C7839-19DB-47C9-9953-5315AE481DED}" srcOrd="2" destOrd="0" presId="urn:microsoft.com/office/officeart/2018/2/layout/IconLabelList"/>
    <dgm:cxn modelId="{AA5A9B9A-6021-4D8E-AD1B-8A76BC4F9058}" type="presParOf" srcId="{906C7839-19DB-47C9-9953-5315AE481DED}" destId="{6ACD8DC7-2C52-401C-A7F9-EA83AB045CCB}" srcOrd="0" destOrd="0" presId="urn:microsoft.com/office/officeart/2018/2/layout/IconLabelList"/>
    <dgm:cxn modelId="{596C0962-B99E-4CA0-AE7C-07CF4D4AD79E}" type="presParOf" srcId="{906C7839-19DB-47C9-9953-5315AE481DED}" destId="{27FB57B7-0BE9-4D15-8EFA-B2F5AC168251}" srcOrd="1" destOrd="0" presId="urn:microsoft.com/office/officeart/2018/2/layout/IconLabelList"/>
    <dgm:cxn modelId="{60FA14EF-1AB0-4401-92C9-B5A55D9CBA4D}" type="presParOf" srcId="{906C7839-19DB-47C9-9953-5315AE481DED}" destId="{0ED5FC53-5569-4D13-984E-A3F1FEE58E4C}" srcOrd="2" destOrd="0" presId="urn:microsoft.com/office/officeart/2018/2/layout/IconLabelList"/>
    <dgm:cxn modelId="{26445DF9-5867-4103-B431-B7CE93642DDF}" type="presParOf" srcId="{BC6514F8-3865-4599-92A1-5920636BB33D}" destId="{F81007BA-B397-49C8-AB9A-A84BD97AA423}" srcOrd="3" destOrd="0" presId="urn:microsoft.com/office/officeart/2018/2/layout/IconLabelList"/>
    <dgm:cxn modelId="{9DBCBE57-D4EA-4014-990B-CE37D02A36AC}" type="presParOf" srcId="{BC6514F8-3865-4599-92A1-5920636BB33D}" destId="{365A67C0-2F88-4819-B3E2-5A519C59F795}" srcOrd="4" destOrd="0" presId="urn:microsoft.com/office/officeart/2018/2/layout/IconLabelList"/>
    <dgm:cxn modelId="{8D907898-70C7-4832-9829-D32C7E56973D}" type="presParOf" srcId="{365A67C0-2F88-4819-B3E2-5A519C59F795}" destId="{CC4172AE-9C6A-4D5D-8F9D-B04457952717}" srcOrd="0" destOrd="0" presId="urn:microsoft.com/office/officeart/2018/2/layout/IconLabelList"/>
    <dgm:cxn modelId="{0041961C-D611-48C3-B0D9-873BBE3BAB83}" type="presParOf" srcId="{365A67C0-2F88-4819-B3E2-5A519C59F795}" destId="{77FB7BE0-5AF6-4E65-B5AD-98AB7A03EA9F}" srcOrd="1" destOrd="0" presId="urn:microsoft.com/office/officeart/2018/2/layout/IconLabelList"/>
    <dgm:cxn modelId="{2D394D8B-52E0-43CD-862B-7196F9E1F64F}" type="presParOf" srcId="{365A67C0-2F88-4819-B3E2-5A519C59F795}" destId="{D251798A-0CF5-4CB3-A7D4-9A87A2DDF55F}" srcOrd="2" destOrd="0" presId="urn:microsoft.com/office/officeart/2018/2/layout/IconLabelList"/>
    <dgm:cxn modelId="{23C1FB0C-34F0-4B7F-8922-9ECDCB37EC0C}" type="presParOf" srcId="{BC6514F8-3865-4599-92A1-5920636BB33D}" destId="{688E6307-195F-4311-9CA1-780F863E05F9}" srcOrd="5" destOrd="0" presId="urn:microsoft.com/office/officeart/2018/2/layout/IconLabelList"/>
    <dgm:cxn modelId="{AA9E8156-EC7F-435F-9500-EFC307C30EB2}" type="presParOf" srcId="{BC6514F8-3865-4599-92A1-5920636BB33D}" destId="{FDC912FC-8185-4E25-A756-748785A24992}" srcOrd="6" destOrd="0" presId="urn:microsoft.com/office/officeart/2018/2/layout/IconLabelList"/>
    <dgm:cxn modelId="{377FC448-422E-40D5-942A-F3A4BE3F23BC}" type="presParOf" srcId="{FDC912FC-8185-4E25-A756-748785A24992}" destId="{7E837A69-FCF0-4B32-B18A-741847BF3257}" srcOrd="0" destOrd="0" presId="urn:microsoft.com/office/officeart/2018/2/layout/IconLabelList"/>
    <dgm:cxn modelId="{6DC3C2D1-0A8E-437A-A17E-3EF9E6A1D24A}" type="presParOf" srcId="{FDC912FC-8185-4E25-A756-748785A24992}" destId="{22FE594C-C2E5-480D-9561-D5E45930EBC2}" srcOrd="1" destOrd="0" presId="urn:microsoft.com/office/officeart/2018/2/layout/IconLabelList"/>
    <dgm:cxn modelId="{A0222A65-BD87-4BBC-B6B8-CF61118123C6}" type="presParOf" srcId="{FDC912FC-8185-4E25-A756-748785A24992}" destId="{9BCF094B-8894-4C51-A7EB-1A49F7BC8A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943849-635C-4DFB-9023-68872E49345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F792A3A-B5BB-4C70-B97A-2729466921C6}">
      <dgm:prSet/>
      <dgm:spPr/>
      <dgm:t>
        <a:bodyPr/>
        <a:lstStyle/>
        <a:p>
          <a:pPr>
            <a:lnSpc>
              <a:spcPct val="100000"/>
            </a:lnSpc>
          </a:pPr>
          <a:r>
            <a:rPr lang="en-US" b="1"/>
            <a:t>Random Pop Quiz Generator</a:t>
          </a:r>
          <a:r>
            <a:rPr lang="en-US"/>
            <a:t>​</a:t>
          </a:r>
        </a:p>
      </dgm:t>
    </dgm:pt>
    <dgm:pt modelId="{483FFA56-B20A-40C3-ABBE-0806D19B8376}" type="parTrans" cxnId="{62D7F754-D07C-4FCA-B359-455ED9C73CBA}">
      <dgm:prSet/>
      <dgm:spPr/>
      <dgm:t>
        <a:bodyPr/>
        <a:lstStyle/>
        <a:p>
          <a:endParaRPr lang="en-US"/>
        </a:p>
      </dgm:t>
    </dgm:pt>
    <dgm:pt modelId="{F2F6499A-5A61-4515-8C82-D987B6883906}" type="sibTrans" cxnId="{62D7F754-D07C-4FCA-B359-455ED9C73CBA}">
      <dgm:prSet/>
      <dgm:spPr/>
      <dgm:t>
        <a:bodyPr/>
        <a:lstStyle/>
        <a:p>
          <a:pPr>
            <a:lnSpc>
              <a:spcPct val="100000"/>
            </a:lnSpc>
          </a:pPr>
          <a:endParaRPr lang="en-US"/>
        </a:p>
      </dgm:t>
    </dgm:pt>
    <dgm:pt modelId="{45B4C542-8F0E-445B-BCE0-EAC907AA5211}">
      <dgm:prSet/>
      <dgm:spPr/>
      <dgm:t>
        <a:bodyPr/>
        <a:lstStyle/>
        <a:p>
          <a:pPr>
            <a:lnSpc>
              <a:spcPct val="100000"/>
            </a:lnSpc>
          </a:pPr>
          <a:r>
            <a:rPr lang="en-US" b="1"/>
            <a:t>Attendance Marking System</a:t>
          </a:r>
          <a:endParaRPr lang="en-US"/>
        </a:p>
      </dgm:t>
    </dgm:pt>
    <dgm:pt modelId="{D3308AD5-1638-4453-8EF5-56B54A557993}" type="parTrans" cxnId="{401E4827-301A-45A9-B741-73F27471DD51}">
      <dgm:prSet/>
      <dgm:spPr/>
      <dgm:t>
        <a:bodyPr/>
        <a:lstStyle/>
        <a:p>
          <a:endParaRPr lang="en-US"/>
        </a:p>
      </dgm:t>
    </dgm:pt>
    <dgm:pt modelId="{1FADD8E5-DEDA-4A33-A927-55211C856D4A}" type="sibTrans" cxnId="{401E4827-301A-45A9-B741-73F27471DD51}">
      <dgm:prSet/>
      <dgm:spPr/>
      <dgm:t>
        <a:bodyPr/>
        <a:lstStyle/>
        <a:p>
          <a:endParaRPr lang="en-US"/>
        </a:p>
      </dgm:t>
    </dgm:pt>
    <dgm:pt modelId="{C05E4CA2-4FE7-4686-AFE8-2D160099CA7F}" type="pres">
      <dgm:prSet presAssocID="{DA943849-635C-4DFB-9023-68872E493451}" presName="root" presStyleCnt="0">
        <dgm:presLayoutVars>
          <dgm:dir/>
          <dgm:resizeHandles val="exact"/>
        </dgm:presLayoutVars>
      </dgm:prSet>
      <dgm:spPr/>
      <dgm:t>
        <a:bodyPr/>
        <a:lstStyle/>
        <a:p>
          <a:endParaRPr lang="en-IN"/>
        </a:p>
      </dgm:t>
    </dgm:pt>
    <dgm:pt modelId="{A01A38E2-28E7-418D-8347-254B341332F9}" type="pres">
      <dgm:prSet presAssocID="{DA943849-635C-4DFB-9023-68872E493451}" presName="container" presStyleCnt="0">
        <dgm:presLayoutVars>
          <dgm:dir/>
          <dgm:resizeHandles val="exact"/>
        </dgm:presLayoutVars>
      </dgm:prSet>
      <dgm:spPr/>
    </dgm:pt>
    <dgm:pt modelId="{9EDDB7FF-B119-4F78-89B2-CDB374080C13}" type="pres">
      <dgm:prSet presAssocID="{1F792A3A-B5BB-4C70-B97A-2729466921C6}" presName="compNode" presStyleCnt="0"/>
      <dgm:spPr/>
    </dgm:pt>
    <dgm:pt modelId="{7A6161C5-6682-4100-AD31-5E5DFA640836}" type="pres">
      <dgm:prSet presAssocID="{1F792A3A-B5BB-4C70-B97A-2729466921C6}" presName="iconBgRect" presStyleLbl="bgShp" presStyleIdx="0" presStyleCnt="2"/>
      <dgm:spPr/>
    </dgm:pt>
    <dgm:pt modelId="{3D28D33A-5B2E-47D4-B699-37247B5F852F}" type="pres">
      <dgm:prSet presAssocID="{1F792A3A-B5BB-4C70-B97A-2729466921C6}"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EC0147BB-D49E-4B1A-93A5-2A01E1D53858}" type="pres">
      <dgm:prSet presAssocID="{1F792A3A-B5BB-4C70-B97A-2729466921C6}" presName="spaceRect" presStyleCnt="0"/>
      <dgm:spPr/>
    </dgm:pt>
    <dgm:pt modelId="{117A5DD1-A2D4-4015-9904-BB87BD77EA9F}" type="pres">
      <dgm:prSet presAssocID="{1F792A3A-B5BB-4C70-B97A-2729466921C6}" presName="textRect" presStyleLbl="revTx" presStyleIdx="0" presStyleCnt="2">
        <dgm:presLayoutVars>
          <dgm:chMax val="1"/>
          <dgm:chPref val="1"/>
        </dgm:presLayoutVars>
      </dgm:prSet>
      <dgm:spPr/>
      <dgm:t>
        <a:bodyPr/>
        <a:lstStyle/>
        <a:p>
          <a:endParaRPr lang="en-IN"/>
        </a:p>
      </dgm:t>
    </dgm:pt>
    <dgm:pt modelId="{F88E4B4E-E10E-4638-92D9-719BE2539DDB}" type="pres">
      <dgm:prSet presAssocID="{F2F6499A-5A61-4515-8C82-D987B6883906}" presName="sibTrans" presStyleLbl="sibTrans2D1" presStyleIdx="0" presStyleCnt="0"/>
      <dgm:spPr/>
      <dgm:t>
        <a:bodyPr/>
        <a:lstStyle/>
        <a:p>
          <a:endParaRPr lang="en-IN"/>
        </a:p>
      </dgm:t>
    </dgm:pt>
    <dgm:pt modelId="{A0DEF671-339A-4E50-87D9-1DBF63871A79}" type="pres">
      <dgm:prSet presAssocID="{45B4C542-8F0E-445B-BCE0-EAC907AA5211}" presName="compNode" presStyleCnt="0"/>
      <dgm:spPr/>
    </dgm:pt>
    <dgm:pt modelId="{30DAD9FA-82EC-4E1A-855E-821E2703AFF9}" type="pres">
      <dgm:prSet presAssocID="{45B4C542-8F0E-445B-BCE0-EAC907AA5211}" presName="iconBgRect" presStyleLbl="bgShp" presStyleIdx="1" presStyleCnt="2"/>
      <dgm:spPr/>
    </dgm:pt>
    <dgm:pt modelId="{7105185D-68D3-43CF-9A78-B39F6A523000}" type="pres">
      <dgm:prSet presAssocID="{45B4C542-8F0E-445B-BCE0-EAC907AA5211}"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Check List"/>
        </a:ext>
      </dgm:extLst>
    </dgm:pt>
    <dgm:pt modelId="{016B1666-7EF0-404D-AA2A-A14ED884FD79}" type="pres">
      <dgm:prSet presAssocID="{45B4C542-8F0E-445B-BCE0-EAC907AA5211}" presName="spaceRect" presStyleCnt="0"/>
      <dgm:spPr/>
    </dgm:pt>
    <dgm:pt modelId="{0859D723-79EC-4212-BBD7-079DF1E2220D}" type="pres">
      <dgm:prSet presAssocID="{45B4C542-8F0E-445B-BCE0-EAC907AA5211}" presName="textRect" presStyleLbl="revTx" presStyleIdx="1" presStyleCnt="2">
        <dgm:presLayoutVars>
          <dgm:chMax val="1"/>
          <dgm:chPref val="1"/>
        </dgm:presLayoutVars>
      </dgm:prSet>
      <dgm:spPr/>
      <dgm:t>
        <a:bodyPr/>
        <a:lstStyle/>
        <a:p>
          <a:endParaRPr lang="en-IN"/>
        </a:p>
      </dgm:t>
    </dgm:pt>
  </dgm:ptLst>
  <dgm:cxnLst>
    <dgm:cxn modelId="{A7FEEFF3-ACDE-477B-B5BE-69F58BAA7ABC}" type="presOf" srcId="{45B4C542-8F0E-445B-BCE0-EAC907AA5211}" destId="{0859D723-79EC-4212-BBD7-079DF1E2220D}" srcOrd="0" destOrd="0" presId="urn:microsoft.com/office/officeart/2018/2/layout/IconCircleList"/>
    <dgm:cxn modelId="{DE4367D9-48C6-41F6-AC5D-FB893B4CBEB7}" type="presOf" srcId="{F2F6499A-5A61-4515-8C82-D987B6883906}" destId="{F88E4B4E-E10E-4638-92D9-719BE2539DDB}" srcOrd="0" destOrd="0" presId="urn:microsoft.com/office/officeart/2018/2/layout/IconCircleList"/>
    <dgm:cxn modelId="{62D7F754-D07C-4FCA-B359-455ED9C73CBA}" srcId="{DA943849-635C-4DFB-9023-68872E493451}" destId="{1F792A3A-B5BB-4C70-B97A-2729466921C6}" srcOrd="0" destOrd="0" parTransId="{483FFA56-B20A-40C3-ABBE-0806D19B8376}" sibTransId="{F2F6499A-5A61-4515-8C82-D987B6883906}"/>
    <dgm:cxn modelId="{401E4827-301A-45A9-B741-73F27471DD51}" srcId="{DA943849-635C-4DFB-9023-68872E493451}" destId="{45B4C542-8F0E-445B-BCE0-EAC907AA5211}" srcOrd="1" destOrd="0" parTransId="{D3308AD5-1638-4453-8EF5-56B54A557993}" sibTransId="{1FADD8E5-DEDA-4A33-A927-55211C856D4A}"/>
    <dgm:cxn modelId="{7F74E2DD-DD03-4636-A084-B4A852214B14}" type="presOf" srcId="{DA943849-635C-4DFB-9023-68872E493451}" destId="{C05E4CA2-4FE7-4686-AFE8-2D160099CA7F}" srcOrd="0" destOrd="0" presId="urn:microsoft.com/office/officeart/2018/2/layout/IconCircleList"/>
    <dgm:cxn modelId="{495121C3-5FCD-4C04-8010-A95E161526C8}" type="presOf" srcId="{1F792A3A-B5BB-4C70-B97A-2729466921C6}" destId="{117A5DD1-A2D4-4015-9904-BB87BD77EA9F}" srcOrd="0" destOrd="0" presId="urn:microsoft.com/office/officeart/2018/2/layout/IconCircleList"/>
    <dgm:cxn modelId="{06C9FF6D-208C-428B-B72F-CC661E22EEA1}" type="presParOf" srcId="{C05E4CA2-4FE7-4686-AFE8-2D160099CA7F}" destId="{A01A38E2-28E7-418D-8347-254B341332F9}" srcOrd="0" destOrd="0" presId="urn:microsoft.com/office/officeart/2018/2/layout/IconCircleList"/>
    <dgm:cxn modelId="{CB48FCB9-50A5-4404-A71B-3C66A6F5B0D0}" type="presParOf" srcId="{A01A38E2-28E7-418D-8347-254B341332F9}" destId="{9EDDB7FF-B119-4F78-89B2-CDB374080C13}" srcOrd="0" destOrd="0" presId="urn:microsoft.com/office/officeart/2018/2/layout/IconCircleList"/>
    <dgm:cxn modelId="{02229448-EE9C-494A-B12E-A5ED0074429B}" type="presParOf" srcId="{9EDDB7FF-B119-4F78-89B2-CDB374080C13}" destId="{7A6161C5-6682-4100-AD31-5E5DFA640836}" srcOrd="0" destOrd="0" presId="urn:microsoft.com/office/officeart/2018/2/layout/IconCircleList"/>
    <dgm:cxn modelId="{93FA9365-8A4A-4FD4-B575-49098A19E008}" type="presParOf" srcId="{9EDDB7FF-B119-4F78-89B2-CDB374080C13}" destId="{3D28D33A-5B2E-47D4-B699-37247B5F852F}" srcOrd="1" destOrd="0" presId="urn:microsoft.com/office/officeart/2018/2/layout/IconCircleList"/>
    <dgm:cxn modelId="{8C8DA0D0-C3EE-45F6-B4D3-A2BBD9E87B29}" type="presParOf" srcId="{9EDDB7FF-B119-4F78-89B2-CDB374080C13}" destId="{EC0147BB-D49E-4B1A-93A5-2A01E1D53858}" srcOrd="2" destOrd="0" presId="urn:microsoft.com/office/officeart/2018/2/layout/IconCircleList"/>
    <dgm:cxn modelId="{DCE2220C-4FEF-4960-A7F0-2F1C852D1030}" type="presParOf" srcId="{9EDDB7FF-B119-4F78-89B2-CDB374080C13}" destId="{117A5DD1-A2D4-4015-9904-BB87BD77EA9F}" srcOrd="3" destOrd="0" presId="urn:microsoft.com/office/officeart/2018/2/layout/IconCircleList"/>
    <dgm:cxn modelId="{EB9CC5DA-F041-40FF-9F82-A0A2086A48B2}" type="presParOf" srcId="{A01A38E2-28E7-418D-8347-254B341332F9}" destId="{F88E4B4E-E10E-4638-92D9-719BE2539DDB}" srcOrd="1" destOrd="0" presId="urn:microsoft.com/office/officeart/2018/2/layout/IconCircleList"/>
    <dgm:cxn modelId="{0F2B7A92-2F57-42E1-ACE3-0A0146A78548}" type="presParOf" srcId="{A01A38E2-28E7-418D-8347-254B341332F9}" destId="{A0DEF671-339A-4E50-87D9-1DBF63871A79}" srcOrd="2" destOrd="0" presId="urn:microsoft.com/office/officeart/2018/2/layout/IconCircleList"/>
    <dgm:cxn modelId="{74DCAC6F-4660-47E1-897C-FBECE8AA9499}" type="presParOf" srcId="{A0DEF671-339A-4E50-87D9-1DBF63871A79}" destId="{30DAD9FA-82EC-4E1A-855E-821E2703AFF9}" srcOrd="0" destOrd="0" presId="urn:microsoft.com/office/officeart/2018/2/layout/IconCircleList"/>
    <dgm:cxn modelId="{1C270054-550A-4BF3-ACBD-D77873511135}" type="presParOf" srcId="{A0DEF671-339A-4E50-87D9-1DBF63871A79}" destId="{7105185D-68D3-43CF-9A78-B39F6A523000}" srcOrd="1" destOrd="0" presId="urn:microsoft.com/office/officeart/2018/2/layout/IconCircleList"/>
    <dgm:cxn modelId="{E3ADA058-6ED8-4586-812C-7AB506019CD6}" type="presParOf" srcId="{A0DEF671-339A-4E50-87D9-1DBF63871A79}" destId="{016B1666-7EF0-404D-AA2A-A14ED884FD79}" srcOrd="2" destOrd="0" presId="urn:microsoft.com/office/officeart/2018/2/layout/IconCircleList"/>
    <dgm:cxn modelId="{28345931-CD7E-4EBA-9640-05DF856C992A}" type="presParOf" srcId="{A0DEF671-339A-4E50-87D9-1DBF63871A79}" destId="{0859D723-79EC-4212-BBD7-079DF1E2220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2F5D7-3172-4AFE-8A0E-1DF839EE9997}">
      <dsp:nvSpPr>
        <dsp:cNvPr id="0" name=""/>
        <dsp:cNvSpPr/>
      </dsp:nvSpPr>
      <dsp:spPr>
        <a:xfrm>
          <a:off x="0" y="1976"/>
          <a:ext cx="5704764" cy="1001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37C6D-C7AE-40EF-8FA0-ECC8C8DAF0D5}">
      <dsp:nvSpPr>
        <dsp:cNvPr id="0" name=""/>
        <dsp:cNvSpPr/>
      </dsp:nvSpPr>
      <dsp:spPr>
        <a:xfrm>
          <a:off x="303044" y="227381"/>
          <a:ext cx="550989" cy="55098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997C2-6907-4F6B-AE3B-406733AABD17}">
      <dsp:nvSpPr>
        <dsp:cNvPr id="0" name=""/>
        <dsp:cNvSpPr/>
      </dsp:nvSpPr>
      <dsp:spPr>
        <a:xfrm>
          <a:off x="1157078" y="1976"/>
          <a:ext cx="4547685" cy="100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4" tIns="106024" rIns="106024" bIns="106024" numCol="1" spcCol="1270" anchor="ctr" anchorCtr="0">
          <a:noAutofit/>
        </a:bodyPr>
        <a:lstStyle/>
        <a:p>
          <a:pPr lvl="0" algn="l" defTabSz="977900">
            <a:lnSpc>
              <a:spcPct val="90000"/>
            </a:lnSpc>
            <a:spcBef>
              <a:spcPct val="0"/>
            </a:spcBef>
            <a:spcAft>
              <a:spcPct val="35000"/>
            </a:spcAft>
          </a:pPr>
          <a:r>
            <a:rPr lang="en-US" sz="2200" b="1" kern="1200"/>
            <a:t>Problem Statement</a:t>
          </a:r>
          <a:r>
            <a:rPr lang="en-US" sz="2200" kern="1200"/>
            <a:t>​</a:t>
          </a:r>
        </a:p>
      </dsp:txBody>
      <dsp:txXfrm>
        <a:off x="1157078" y="1976"/>
        <a:ext cx="4547685" cy="1001799"/>
      </dsp:txXfrm>
    </dsp:sp>
    <dsp:sp modelId="{98F7210A-D292-4A0A-947D-5E4B0BA6F9C8}">
      <dsp:nvSpPr>
        <dsp:cNvPr id="0" name=""/>
        <dsp:cNvSpPr/>
      </dsp:nvSpPr>
      <dsp:spPr>
        <a:xfrm>
          <a:off x="0" y="1254225"/>
          <a:ext cx="5704764" cy="1001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F625A-36F6-4C29-9DEB-E43F879A5B40}">
      <dsp:nvSpPr>
        <dsp:cNvPr id="0" name=""/>
        <dsp:cNvSpPr/>
      </dsp:nvSpPr>
      <dsp:spPr>
        <a:xfrm>
          <a:off x="303044" y="1479630"/>
          <a:ext cx="550989" cy="55098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422BE-6B5E-468B-B524-F8431068D7BF}">
      <dsp:nvSpPr>
        <dsp:cNvPr id="0" name=""/>
        <dsp:cNvSpPr/>
      </dsp:nvSpPr>
      <dsp:spPr>
        <a:xfrm>
          <a:off x="1157078" y="1254225"/>
          <a:ext cx="4547685" cy="100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4" tIns="106024" rIns="106024" bIns="106024" numCol="1" spcCol="1270" anchor="ctr" anchorCtr="0">
          <a:noAutofit/>
        </a:bodyPr>
        <a:lstStyle/>
        <a:p>
          <a:pPr lvl="0" algn="l" defTabSz="977900">
            <a:lnSpc>
              <a:spcPct val="90000"/>
            </a:lnSpc>
            <a:spcBef>
              <a:spcPct val="0"/>
            </a:spcBef>
            <a:spcAft>
              <a:spcPct val="35000"/>
            </a:spcAft>
          </a:pPr>
          <a:r>
            <a:rPr lang="en-US" sz="2200" b="1" kern="1200"/>
            <a:t>Solution</a:t>
          </a:r>
          <a:endParaRPr lang="en-US" sz="2200" kern="1200"/>
        </a:p>
      </dsp:txBody>
      <dsp:txXfrm>
        <a:off x="1157078" y="1254225"/>
        <a:ext cx="4547685" cy="1001799"/>
      </dsp:txXfrm>
    </dsp:sp>
    <dsp:sp modelId="{F776F0A4-933B-4118-B5D0-EE54250508DB}">
      <dsp:nvSpPr>
        <dsp:cNvPr id="0" name=""/>
        <dsp:cNvSpPr/>
      </dsp:nvSpPr>
      <dsp:spPr>
        <a:xfrm>
          <a:off x="0" y="2506474"/>
          <a:ext cx="5704764" cy="1001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DC50C-F0D1-445C-BEAF-D6CB4834A2D9}">
      <dsp:nvSpPr>
        <dsp:cNvPr id="0" name=""/>
        <dsp:cNvSpPr/>
      </dsp:nvSpPr>
      <dsp:spPr>
        <a:xfrm>
          <a:off x="303044" y="2731879"/>
          <a:ext cx="550989" cy="55098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1460F-3E84-4040-993D-B286770B1C22}">
      <dsp:nvSpPr>
        <dsp:cNvPr id="0" name=""/>
        <dsp:cNvSpPr/>
      </dsp:nvSpPr>
      <dsp:spPr>
        <a:xfrm>
          <a:off x="1157078" y="2506474"/>
          <a:ext cx="4547685" cy="100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4" tIns="106024" rIns="106024" bIns="106024" numCol="1" spcCol="1270" anchor="ctr" anchorCtr="0">
          <a:noAutofit/>
        </a:bodyPr>
        <a:lstStyle/>
        <a:p>
          <a:pPr lvl="0" algn="l" defTabSz="977900">
            <a:lnSpc>
              <a:spcPct val="90000"/>
            </a:lnSpc>
            <a:spcBef>
              <a:spcPct val="0"/>
            </a:spcBef>
            <a:spcAft>
              <a:spcPct val="35000"/>
            </a:spcAft>
          </a:pPr>
          <a:r>
            <a:rPr lang="en-US" sz="2200" b="1" kern="1200"/>
            <a:t>Tech Stack</a:t>
          </a:r>
          <a:endParaRPr lang="en-US" sz="2200" kern="1200"/>
        </a:p>
      </dsp:txBody>
      <dsp:txXfrm>
        <a:off x="1157078" y="2506474"/>
        <a:ext cx="4547685" cy="1001799"/>
      </dsp:txXfrm>
    </dsp:sp>
    <dsp:sp modelId="{CE261572-B716-496D-8D35-A0FF6617EF11}">
      <dsp:nvSpPr>
        <dsp:cNvPr id="0" name=""/>
        <dsp:cNvSpPr/>
      </dsp:nvSpPr>
      <dsp:spPr>
        <a:xfrm>
          <a:off x="0" y="3758724"/>
          <a:ext cx="5704764" cy="1001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73E949-059A-4CC9-94EC-16288F9579D6}">
      <dsp:nvSpPr>
        <dsp:cNvPr id="0" name=""/>
        <dsp:cNvSpPr/>
      </dsp:nvSpPr>
      <dsp:spPr>
        <a:xfrm>
          <a:off x="303044" y="3984128"/>
          <a:ext cx="550989" cy="55098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2A1F75-3488-44AB-B0D3-BB94FAA991B2}">
      <dsp:nvSpPr>
        <dsp:cNvPr id="0" name=""/>
        <dsp:cNvSpPr/>
      </dsp:nvSpPr>
      <dsp:spPr>
        <a:xfrm>
          <a:off x="1157078" y="3758724"/>
          <a:ext cx="4547685" cy="100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4" tIns="106024" rIns="106024" bIns="106024" numCol="1" spcCol="1270" anchor="ctr" anchorCtr="0">
          <a:noAutofit/>
        </a:bodyPr>
        <a:lstStyle/>
        <a:p>
          <a:pPr lvl="0" algn="l" defTabSz="977900">
            <a:lnSpc>
              <a:spcPct val="90000"/>
            </a:lnSpc>
            <a:spcBef>
              <a:spcPct val="0"/>
            </a:spcBef>
            <a:spcAft>
              <a:spcPct val="35000"/>
            </a:spcAft>
          </a:pPr>
          <a:r>
            <a:rPr lang="en-US" sz="2200" b="1" kern="1200"/>
            <a:t>Future Scope</a:t>
          </a:r>
          <a:endParaRPr lang="en-US" sz="2200" kern="1200"/>
        </a:p>
      </dsp:txBody>
      <dsp:txXfrm>
        <a:off x="1157078" y="3758724"/>
        <a:ext cx="4547685" cy="1001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ED849-E466-4DA6-ADAB-5FDD3B4C722D}">
      <dsp:nvSpPr>
        <dsp:cNvPr id="0" name=""/>
        <dsp:cNvSpPr/>
      </dsp:nvSpPr>
      <dsp:spPr>
        <a:xfrm>
          <a:off x="1119432" y="625097"/>
          <a:ext cx="1094177" cy="1094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86A0DEE-E8E0-4328-90DA-BCDA09BD77C6}">
      <dsp:nvSpPr>
        <dsp:cNvPr id="0" name=""/>
        <dsp:cNvSpPr/>
      </dsp:nvSpPr>
      <dsp:spPr>
        <a:xfrm>
          <a:off x="450767" y="2039562"/>
          <a:ext cx="24315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b="1" kern="1200"/>
            <a:t>The Editor</a:t>
          </a:r>
          <a:endParaRPr lang="en-US" sz="1700" kern="1200"/>
        </a:p>
      </dsp:txBody>
      <dsp:txXfrm>
        <a:off x="450767" y="2039562"/>
        <a:ext cx="2431506" cy="720000"/>
      </dsp:txXfrm>
    </dsp:sp>
    <dsp:sp modelId="{6ACD8DC7-2C52-401C-A7F9-EA83AB045CCB}">
      <dsp:nvSpPr>
        <dsp:cNvPr id="0" name=""/>
        <dsp:cNvSpPr/>
      </dsp:nvSpPr>
      <dsp:spPr>
        <a:xfrm>
          <a:off x="3976452" y="625097"/>
          <a:ext cx="1094177" cy="109417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ED5FC53-5569-4D13-984E-A3F1FEE58E4C}">
      <dsp:nvSpPr>
        <dsp:cNvPr id="0" name=""/>
        <dsp:cNvSpPr/>
      </dsp:nvSpPr>
      <dsp:spPr>
        <a:xfrm>
          <a:off x="3307787" y="2039562"/>
          <a:ext cx="24315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b="1" kern="1200"/>
            <a:t>Login and Registration</a:t>
          </a:r>
          <a:r>
            <a:rPr lang="en-US" sz="1700" kern="1200"/>
            <a:t> </a:t>
          </a:r>
        </a:p>
      </dsp:txBody>
      <dsp:txXfrm>
        <a:off x="3307787" y="2039562"/>
        <a:ext cx="2431506" cy="720000"/>
      </dsp:txXfrm>
    </dsp:sp>
    <dsp:sp modelId="{CC4172AE-9C6A-4D5D-8F9D-B04457952717}">
      <dsp:nvSpPr>
        <dsp:cNvPr id="0" name=""/>
        <dsp:cNvSpPr/>
      </dsp:nvSpPr>
      <dsp:spPr>
        <a:xfrm>
          <a:off x="6833472" y="625097"/>
          <a:ext cx="1094177" cy="1094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251798A-0CF5-4CB3-A7D4-9A87A2DDF55F}">
      <dsp:nvSpPr>
        <dsp:cNvPr id="0" name=""/>
        <dsp:cNvSpPr/>
      </dsp:nvSpPr>
      <dsp:spPr>
        <a:xfrm>
          <a:off x="6164807" y="2039562"/>
          <a:ext cx="24315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b="1" kern="1200"/>
            <a:t>Dashboard</a:t>
          </a:r>
          <a:r>
            <a:rPr lang="en-US" sz="1700" kern="1200"/>
            <a:t> </a:t>
          </a:r>
        </a:p>
      </dsp:txBody>
      <dsp:txXfrm>
        <a:off x="6164807" y="2039562"/>
        <a:ext cx="2431506" cy="720000"/>
      </dsp:txXfrm>
    </dsp:sp>
    <dsp:sp modelId="{7E837A69-FCF0-4B32-B18A-741847BF3257}">
      <dsp:nvSpPr>
        <dsp:cNvPr id="0" name=""/>
        <dsp:cNvSpPr/>
      </dsp:nvSpPr>
      <dsp:spPr>
        <a:xfrm>
          <a:off x="9690492" y="625097"/>
          <a:ext cx="1094177" cy="10941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BCF094B-8894-4C51-A7EB-1A49F7BC8AB0}">
      <dsp:nvSpPr>
        <dsp:cNvPr id="0" name=""/>
        <dsp:cNvSpPr/>
      </dsp:nvSpPr>
      <dsp:spPr>
        <a:xfrm>
          <a:off x="9021827" y="2039562"/>
          <a:ext cx="24315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b="1" kern="1200"/>
            <a:t>Team Automation</a:t>
          </a:r>
          <a:r>
            <a:rPr lang="en-US" sz="1700" kern="1200"/>
            <a:t> </a:t>
          </a:r>
        </a:p>
      </dsp:txBody>
      <dsp:txXfrm>
        <a:off x="9021827" y="2039562"/>
        <a:ext cx="2431506"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161C5-6682-4100-AD31-5E5DFA640836}">
      <dsp:nvSpPr>
        <dsp:cNvPr id="0" name=""/>
        <dsp:cNvSpPr/>
      </dsp:nvSpPr>
      <dsp:spPr>
        <a:xfrm>
          <a:off x="521187" y="995120"/>
          <a:ext cx="1275525" cy="12755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8D33A-5B2E-47D4-B699-37247B5F852F}">
      <dsp:nvSpPr>
        <dsp:cNvPr id="0" name=""/>
        <dsp:cNvSpPr/>
      </dsp:nvSpPr>
      <dsp:spPr>
        <a:xfrm>
          <a:off x="789047" y="1262981"/>
          <a:ext cx="739804" cy="73980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7A5DD1-A2D4-4015-9904-BB87BD77EA9F}">
      <dsp:nvSpPr>
        <dsp:cNvPr id="0" name=""/>
        <dsp:cNvSpPr/>
      </dsp:nvSpPr>
      <dsp:spPr>
        <a:xfrm>
          <a:off x="2070038" y="995120"/>
          <a:ext cx="3006594" cy="127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US" sz="1700" b="1" kern="1200"/>
            <a:t>Random Pop Quiz Generator</a:t>
          </a:r>
          <a:r>
            <a:rPr lang="en-US" sz="1700" kern="1200"/>
            <a:t>​</a:t>
          </a:r>
        </a:p>
      </dsp:txBody>
      <dsp:txXfrm>
        <a:off x="2070038" y="995120"/>
        <a:ext cx="3006594" cy="1275525"/>
      </dsp:txXfrm>
    </dsp:sp>
    <dsp:sp modelId="{30DAD9FA-82EC-4E1A-855E-821E2703AFF9}">
      <dsp:nvSpPr>
        <dsp:cNvPr id="0" name=""/>
        <dsp:cNvSpPr/>
      </dsp:nvSpPr>
      <dsp:spPr>
        <a:xfrm>
          <a:off x="5600510" y="995120"/>
          <a:ext cx="1275525" cy="12755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5185D-68D3-43CF-9A78-B39F6A523000}">
      <dsp:nvSpPr>
        <dsp:cNvPr id="0" name=""/>
        <dsp:cNvSpPr/>
      </dsp:nvSpPr>
      <dsp:spPr>
        <a:xfrm>
          <a:off x="5868370" y="1262981"/>
          <a:ext cx="739804" cy="73980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59D723-79EC-4212-BBD7-079DF1E2220D}">
      <dsp:nvSpPr>
        <dsp:cNvPr id="0" name=""/>
        <dsp:cNvSpPr/>
      </dsp:nvSpPr>
      <dsp:spPr>
        <a:xfrm>
          <a:off x="7149362" y="995120"/>
          <a:ext cx="3006594" cy="127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US" sz="1700" b="1" kern="1200"/>
            <a:t>Attendance Marking System</a:t>
          </a:r>
          <a:endParaRPr lang="en-US" sz="1700" kern="1200"/>
        </a:p>
      </dsp:txBody>
      <dsp:txXfrm>
        <a:off x="7149362" y="995120"/>
        <a:ext cx="3006594" cy="1275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xmlns=""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xmlns=""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4/24/2021</a:t>
            </a:fld>
            <a:endParaRPr lang="en-US" dirty="0"/>
          </a:p>
        </p:txBody>
      </p:sp>
      <p:sp>
        <p:nvSpPr>
          <p:cNvPr id="5" name="Footer Placeholder 4">
            <a:extLst>
              <a:ext uri="{FF2B5EF4-FFF2-40B4-BE49-F238E27FC236}">
                <a16:creationId xmlns:a16="http://schemas.microsoft.com/office/drawing/2014/main" xmlns=""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xmlns=""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55024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833B4E9-7A16-448C-8BE6-B14941A34857}"/>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8" name="Footer Placeholder 7">
            <a:extLst>
              <a:ext uri="{FF2B5EF4-FFF2-40B4-BE49-F238E27FC236}">
                <a16:creationId xmlns:a16="http://schemas.microsoft.com/office/drawing/2014/main" xmlns=""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7821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DDA4EA6-6A1A-48ED-9D79-A438561C7E79}"/>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8" name="Footer Placeholder 7">
            <a:extLst>
              <a:ext uri="{FF2B5EF4-FFF2-40B4-BE49-F238E27FC236}">
                <a16:creationId xmlns:a16="http://schemas.microsoft.com/office/drawing/2014/main" xmlns=""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0646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7FA6BFE-11ED-4FB4-9F65-508B5B0F0DD3}"/>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8" name="Footer Placeholder 7">
            <a:extLst>
              <a:ext uri="{FF2B5EF4-FFF2-40B4-BE49-F238E27FC236}">
                <a16:creationId xmlns:a16="http://schemas.microsoft.com/office/drawing/2014/main" xmlns=""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5864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3D12BC88-6A2B-4851-9568-23A4B74D9F98}"/>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8" name="Footer Placeholder 7">
            <a:extLst>
              <a:ext uri="{FF2B5EF4-FFF2-40B4-BE49-F238E27FC236}">
                <a16:creationId xmlns:a16="http://schemas.microsoft.com/office/drawing/2014/main" xmlns=""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4283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xmlns="" id="{D6953A83-D2BE-4015-8D64-BE93DDFE5D21}"/>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10" name="Footer Placeholder 9">
            <a:extLst>
              <a:ext uri="{FF2B5EF4-FFF2-40B4-BE49-F238E27FC236}">
                <a16:creationId xmlns:a16="http://schemas.microsoft.com/office/drawing/2014/main" xmlns=""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xmlns=""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xmlns=""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521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xmlns=""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xmlns="" id="{C686C0EB-E082-4BAB-99E8-B42F3C28B20F}"/>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13" name="Footer Placeholder 12">
            <a:extLst>
              <a:ext uri="{FF2B5EF4-FFF2-40B4-BE49-F238E27FC236}">
                <a16:creationId xmlns:a16="http://schemas.microsoft.com/office/drawing/2014/main" xmlns=""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xmlns=""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084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xmlns="" id="{5887FB59-BA77-4864-B9E8-994851250CB4}"/>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7" name="Footer Placeholder 6">
            <a:extLst>
              <a:ext uri="{FF2B5EF4-FFF2-40B4-BE49-F238E27FC236}">
                <a16:creationId xmlns:a16="http://schemas.microsoft.com/office/drawing/2014/main" xmlns=""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xmlns=""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6743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4BF1315B-6865-4A5A-91C1-B75339038903}"/>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6" name="Footer Placeholder 5">
            <a:extLst>
              <a:ext uri="{FF2B5EF4-FFF2-40B4-BE49-F238E27FC236}">
                <a16:creationId xmlns:a16="http://schemas.microsoft.com/office/drawing/2014/main" xmlns=""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xmlns=""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8494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xmlns="" id="{99A93518-F9B5-418F-9883-BEF8359B045A}"/>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10" name="Footer Placeholder 9">
            <a:extLst>
              <a:ext uri="{FF2B5EF4-FFF2-40B4-BE49-F238E27FC236}">
                <a16:creationId xmlns:a16="http://schemas.microsoft.com/office/drawing/2014/main" xmlns=""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xmlns=""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xmlns=""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68039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xmlns="" id="{71414C9F-CBBD-4D5E-A831-BC0CDFEBCEF3}"/>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10" name="Footer Placeholder 9">
            <a:extLst>
              <a:ext uri="{FF2B5EF4-FFF2-40B4-BE49-F238E27FC236}">
                <a16:creationId xmlns:a16="http://schemas.microsoft.com/office/drawing/2014/main" xmlns=""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xmlns=""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xmlns=""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71320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xmlns=""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xmlns=""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4/24/2021</a:t>
            </a:fld>
            <a:endParaRPr lang="en-US" dirty="0"/>
          </a:p>
        </p:txBody>
      </p:sp>
      <p:sp>
        <p:nvSpPr>
          <p:cNvPr id="5" name="Footer Placeholder 4">
            <a:extLst>
              <a:ext uri="{FF2B5EF4-FFF2-40B4-BE49-F238E27FC236}">
                <a16:creationId xmlns:a16="http://schemas.microsoft.com/office/drawing/2014/main" xmlns=""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xmlns=""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6045274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15" r:id="rId6"/>
    <p:sldLayoutId id="2147483811" r:id="rId7"/>
    <p:sldLayoutId id="2147483812" r:id="rId8"/>
    <p:sldLayoutId id="2147483813" r:id="rId9"/>
    <p:sldLayoutId id="2147483814" r:id="rId10"/>
    <p:sldLayoutId id="214748381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6">
            <a:extLst>
              <a:ext uri="{FF2B5EF4-FFF2-40B4-BE49-F238E27FC236}">
                <a16:creationId xmlns:a16="http://schemas.microsoft.com/office/drawing/2014/main" xmlns="" id="{72411438-92A5-42B0-9C54-EA4FB32ACB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82" name="Rectangle 81">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48976" y="255744"/>
            <a:ext cx="6281663" cy="2743470"/>
          </a:xfrm>
        </p:spPr>
        <p:txBody>
          <a:bodyPr vert="horz" lIns="91440" tIns="45720" rIns="91440" bIns="45720" rtlCol="0" anchor="ctr">
            <a:noAutofit/>
          </a:bodyPr>
          <a:lstStyle/>
          <a:p>
            <a:pPr algn="ctr"/>
            <a:r>
              <a:rPr lang="en-US" sz="5700" b="1" dirty="0">
                <a:latin typeface="Sitka Banner"/>
                <a:cs typeface="Segoe UI"/>
              </a:rPr>
              <a:t> </a:t>
            </a:r>
            <a:r>
              <a:rPr lang="en-US" sz="5600" b="1" i="1" kern="1200" spc="100" baseline="0" dirty="0">
                <a:latin typeface="Sitka Banner"/>
                <a:cs typeface="Segoe UI"/>
              </a:rPr>
              <a:t>Notebook</a:t>
            </a:r>
            <a:r>
              <a:rPr lang="en-US" sz="5700" b="1" i="1" kern="1200" spc="100" baseline="0" dirty="0">
                <a:latin typeface="Sitka Banner"/>
                <a:cs typeface="Segoe UI"/>
              </a:rPr>
              <a:t> Tracking </a:t>
            </a:r>
            <a:r>
              <a:rPr lang="en-US" sz="5700" b="1" i="1" kern="1200" spc="100" baseline="0" dirty="0"/>
              <a:t/>
            </a:r>
            <a:br>
              <a:rPr lang="en-US" sz="5700" b="1" i="1" kern="1200" spc="100" baseline="0" dirty="0"/>
            </a:br>
            <a:r>
              <a:rPr lang="en-US" sz="5700" b="1" i="1" kern="1200" spc="100" baseline="0" dirty="0">
                <a:latin typeface="Sitka Banner"/>
                <a:cs typeface="Segoe UI"/>
              </a:rPr>
              <a:t>System</a:t>
            </a:r>
            <a:endParaRPr lang="en-US" sz="5700"/>
          </a:p>
        </p:txBody>
      </p:sp>
      <p:pic>
        <p:nvPicPr>
          <p:cNvPr id="7" name="Picture 3" descr="Writing an appointment on a paper agenda">
            <a:extLst>
              <a:ext uri="{FF2B5EF4-FFF2-40B4-BE49-F238E27FC236}">
                <a16:creationId xmlns:a16="http://schemas.microsoft.com/office/drawing/2014/main" xmlns="" id="{DA7A2DB3-0CA4-4361-BA75-8BCA3FE9496F}"/>
              </a:ext>
            </a:extLst>
          </p:cNvPr>
          <p:cNvPicPr>
            <a:picLocks noChangeAspect="1"/>
          </p:cNvPicPr>
          <p:nvPr/>
        </p:nvPicPr>
        <p:blipFill rotWithShape="1">
          <a:blip r:embed="rId2"/>
          <a:srcRect r="55267" b="-1"/>
          <a:stretch/>
        </p:blipFill>
        <p:spPr>
          <a:xfrm>
            <a:off x="20" y="10"/>
            <a:ext cx="4595888" cy="6857990"/>
          </a:xfrm>
          <a:prstGeom prst="rect">
            <a:avLst/>
          </a:prstGeom>
        </p:spPr>
      </p:pic>
      <p:cxnSp>
        <p:nvCxnSpPr>
          <p:cNvPr id="84" name="Straight Connector 83">
            <a:extLst>
              <a:ext uri="{FF2B5EF4-FFF2-40B4-BE49-F238E27FC236}">
                <a16:creationId xmlns:a16="http://schemas.microsoft.com/office/drawing/2014/main" xmlns="" id="{DF96FA98-52E5-4AA7-98B9-BE6200CF01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176963" y="2744737"/>
            <a:ext cx="6252909" cy="3612445"/>
          </a:xfrm>
        </p:spPr>
        <p:txBody>
          <a:bodyPr vert="horz" lIns="91440" tIns="45720" rIns="91440" bIns="45720" rtlCol="0" anchor="t">
            <a:noAutofit/>
          </a:bodyPr>
          <a:lstStyle/>
          <a:p>
            <a:pPr marL="182880"/>
            <a:endParaRPr lang="en-US" sz="1400" b="1" dirty="0"/>
          </a:p>
          <a:p>
            <a:pPr marL="182880"/>
            <a:r>
              <a:rPr lang="en-US" sz="2000" b="1" u="sng" dirty="0"/>
              <a:t>Team Name</a:t>
            </a:r>
            <a:r>
              <a:rPr lang="en-US" sz="2000" b="1" dirty="0"/>
              <a:t>:</a:t>
            </a:r>
            <a:r>
              <a:rPr lang="en-US" sz="2000" b="1"/>
              <a:t> </a:t>
            </a:r>
            <a:r>
              <a:rPr lang="en-US" sz="2000" u="sng" smtClean="0"/>
              <a:t>Mernates</a:t>
            </a:r>
            <a:r>
              <a:rPr lang="en-US" sz="2000" dirty="0"/>
              <a:t> </a:t>
            </a:r>
          </a:p>
          <a:p>
            <a:pPr marL="182880"/>
            <a:r>
              <a:rPr lang="en-US" sz="2000" b="1" u="sng" dirty="0"/>
              <a:t>Domain</a:t>
            </a:r>
            <a:r>
              <a:rPr lang="en-US" sz="2000" dirty="0"/>
              <a:t> : Education</a:t>
            </a:r>
          </a:p>
          <a:p>
            <a:pPr marL="182880"/>
            <a:endParaRPr lang="en-US" sz="2000" b="1" dirty="0"/>
          </a:p>
          <a:p>
            <a:pPr marL="182880"/>
            <a:r>
              <a:rPr lang="en-US" sz="2000" b="1" u="sng" dirty="0"/>
              <a:t>Team members</a:t>
            </a:r>
            <a:r>
              <a:rPr lang="en-US" sz="2000" b="1" dirty="0"/>
              <a:t>:</a:t>
            </a:r>
            <a:endParaRPr lang="en-US" sz="2000" dirty="0"/>
          </a:p>
          <a:p>
            <a:pPr marL="182880"/>
            <a:r>
              <a:rPr lang="en-US" sz="2000" dirty="0"/>
              <a:t>Aradhana Rai </a:t>
            </a:r>
          </a:p>
          <a:p>
            <a:pPr marL="182880"/>
            <a:r>
              <a:rPr lang="en-US" sz="2000" dirty="0"/>
              <a:t>Tanmay Dhanu </a:t>
            </a:r>
          </a:p>
          <a:p>
            <a:pPr marL="182880"/>
            <a:r>
              <a:rPr lang="en-US" sz="2000" dirty="0"/>
              <a:t>Divya Kadam</a:t>
            </a:r>
          </a:p>
          <a:p>
            <a:pPr marL="182880"/>
            <a:r>
              <a:rPr lang="en-US" sz="2000" dirty="0"/>
              <a:t>Sonali </a:t>
            </a:r>
            <a:r>
              <a:rPr lang="en-US" sz="2000" dirty="0" err="1"/>
              <a:t>Karnataki</a:t>
            </a:r>
            <a:endParaRPr lang="en-US" sz="2000" dirty="0"/>
          </a:p>
          <a:p>
            <a:pPr marL="182880"/>
            <a:endParaRPr lang="en-US" sz="1400" dirty="0"/>
          </a:p>
        </p:txBody>
      </p:sp>
      <p:sp>
        <p:nvSpPr>
          <p:cNvPr id="86"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xmlns="" id="{72411438-92A5-42B0-9C54-EA4FB32ACB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3" name="Rectangle 12">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xmlns="" id="{CEB9CCF0-FDC8-4563-ADE4-F400B6BD14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D5AE7C2C-89C8-4DFA-B7EB-73C420CAA744}"/>
              </a:ext>
            </a:extLst>
          </p:cNvPr>
          <p:cNvSpPr txBox="1"/>
          <p:nvPr/>
        </p:nvSpPr>
        <p:spPr>
          <a:xfrm>
            <a:off x="758952" y="758952"/>
            <a:ext cx="3831336" cy="4754880"/>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i="1" kern="1200" spc="100" baseline="0">
                <a:solidFill>
                  <a:schemeClr val="bg1"/>
                </a:solidFill>
                <a:latin typeface="+mj-lt"/>
                <a:ea typeface="+mj-ea"/>
                <a:cs typeface="+mj-cs"/>
              </a:rPr>
              <a:t>Content</a:t>
            </a:r>
          </a:p>
        </p:txBody>
      </p:sp>
      <p:sp>
        <p:nvSpPr>
          <p:cNvPr id="25"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6" name="TextBox 4">
            <a:extLst>
              <a:ext uri="{FF2B5EF4-FFF2-40B4-BE49-F238E27FC236}">
                <a16:creationId xmlns:a16="http://schemas.microsoft.com/office/drawing/2014/main" xmlns="" id="{C68616D7-EDB9-4C10-A40D-0AFBEC0D9C41}"/>
              </a:ext>
            </a:extLst>
          </p:cNvPr>
          <p:cNvGraphicFramePr/>
          <p:nvPr>
            <p:extLst>
              <p:ext uri="{D42A27DB-BD31-4B8C-83A1-F6EECF244321}">
                <p14:modId xmlns:p14="http://schemas.microsoft.com/office/powerpoint/2010/main" val="2612242764"/>
              </p:ext>
            </p:extLst>
          </p:nvPr>
        </p:nvGraphicFramePr>
        <p:xfrm>
          <a:off x="5725236" y="758825"/>
          <a:ext cx="5704764"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301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xmlns="" id="{72411438-92A5-42B0-9C54-EA4FB32ACB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9" name="Rectangle 28">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41113FF5-9B84-4A89-BF52-EA3C7E01AA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B67A454C-F555-4351-ADAE-B25D0DB3D945}"/>
              </a:ext>
            </a:extLst>
          </p:cNvPr>
          <p:cNvSpPr txBox="1"/>
          <p:nvPr/>
        </p:nvSpPr>
        <p:spPr>
          <a:xfrm>
            <a:off x="758952" y="420625"/>
            <a:ext cx="10667998" cy="1326814"/>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i="1" kern="1200" spc="100" baseline="0" dirty="0">
                <a:solidFill>
                  <a:schemeClr val="bg1"/>
                </a:solidFill>
                <a:latin typeface="+mj-lt"/>
                <a:ea typeface="+mj-ea"/>
                <a:cs typeface="+mj-cs"/>
              </a:rPr>
              <a:t>Problem</a:t>
            </a:r>
            <a:r>
              <a:rPr lang="en-US" sz="5400" i="1" kern="1200" spc="100" baseline="0" dirty="0">
                <a:solidFill>
                  <a:schemeClr val="bg1"/>
                </a:solidFill>
                <a:latin typeface="+mj-lt"/>
                <a:ea typeface="+mj-ea"/>
                <a:cs typeface="+mj-cs"/>
              </a:rPr>
              <a:t>​​</a:t>
            </a:r>
            <a:r>
              <a:rPr lang="en-US" sz="5400" i="1" spc="100" dirty="0">
                <a:solidFill>
                  <a:schemeClr val="bg1"/>
                </a:solidFill>
                <a:latin typeface="+mj-lt"/>
                <a:ea typeface="+mj-ea"/>
                <a:cs typeface="+mj-cs"/>
              </a:rPr>
              <a:t> </a:t>
            </a:r>
            <a:r>
              <a:rPr lang="en-US" sz="5400" b="1" i="1" kern="1200" spc="100" baseline="0" dirty="0">
                <a:solidFill>
                  <a:schemeClr val="bg1"/>
                </a:solidFill>
                <a:latin typeface="+mj-lt"/>
                <a:ea typeface="+mj-ea"/>
                <a:cs typeface="+mj-cs"/>
              </a:rPr>
              <a:t>Statement</a:t>
            </a:r>
            <a:r>
              <a:rPr lang="en-US" sz="5400" i="1" kern="1200" spc="100" baseline="0" dirty="0">
                <a:solidFill>
                  <a:schemeClr val="bg1"/>
                </a:solidFill>
                <a:latin typeface="+mj-lt"/>
                <a:ea typeface="+mj-ea"/>
                <a:cs typeface="+mj-cs"/>
              </a:rPr>
              <a:t>​</a:t>
            </a:r>
            <a:endParaRPr lang="en-US" sz="5400" kern="1200" baseline="0" dirty="0">
              <a:solidFill>
                <a:schemeClr val="bg1"/>
              </a:solidFill>
              <a:latin typeface="Avenir Next LT Pro"/>
              <a:ea typeface="+mj-ea"/>
              <a:cs typeface="+mj-cs"/>
            </a:endParaRPr>
          </a:p>
        </p:txBody>
      </p:sp>
      <p:sp>
        <p:nvSpPr>
          <p:cNvPr id="6" name="TextBox 5">
            <a:extLst>
              <a:ext uri="{FF2B5EF4-FFF2-40B4-BE49-F238E27FC236}">
                <a16:creationId xmlns:a16="http://schemas.microsoft.com/office/drawing/2014/main" xmlns="" id="{37E6C07F-0C62-424F-96CD-E2D8769D8F8F}"/>
              </a:ext>
            </a:extLst>
          </p:cNvPr>
          <p:cNvSpPr txBox="1"/>
          <p:nvPr/>
        </p:nvSpPr>
        <p:spPr>
          <a:xfrm>
            <a:off x="758952" y="2413169"/>
            <a:ext cx="8627264" cy="3383297"/>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182880">
              <a:lnSpc>
                <a:spcPct val="110000"/>
              </a:lnSpc>
              <a:spcBef>
                <a:spcPts val="400"/>
              </a:spcBef>
              <a:spcAft>
                <a:spcPts val="400"/>
              </a:spcAft>
              <a:buFont typeface="Arial" panose="020B0604020202020204" pitchFamily="34" charset="0"/>
            </a:pPr>
            <a:r>
              <a:rPr lang="en-US" sz="2000" dirty="0">
                <a:solidFill>
                  <a:schemeClr val="tx1">
                    <a:lumMod val="85000"/>
                    <a:lumOff val="15000"/>
                  </a:schemeClr>
                </a:solidFill>
              </a:rPr>
              <a:t>Pandemic has caused education system to adapt online mode which lead to a decrease in the enthusiasm of the students to study and take notes.​​</a:t>
            </a:r>
          </a:p>
          <a:p>
            <a:pPr marL="182880">
              <a:lnSpc>
                <a:spcPct val="110000"/>
              </a:lnSpc>
              <a:spcBef>
                <a:spcPts val="400"/>
              </a:spcBef>
              <a:spcAft>
                <a:spcPts val="400"/>
              </a:spcAft>
              <a:buFont typeface="Arial" panose="020B0604020202020204" pitchFamily="34" charset="0"/>
            </a:pPr>
            <a:r>
              <a:rPr lang="en-US" sz="2000" dirty="0">
                <a:solidFill>
                  <a:schemeClr val="tx1">
                    <a:lumMod val="85000"/>
                    <a:lumOff val="15000"/>
                  </a:schemeClr>
                </a:solidFill>
              </a:rPr>
              <a:t>​​</a:t>
            </a:r>
          </a:p>
          <a:p>
            <a:pPr marL="182880">
              <a:lnSpc>
                <a:spcPct val="110000"/>
              </a:lnSpc>
              <a:spcBef>
                <a:spcPts val="400"/>
              </a:spcBef>
              <a:spcAft>
                <a:spcPts val="400"/>
              </a:spcAft>
              <a:buFont typeface="Arial" panose="020B0604020202020204" pitchFamily="34" charset="0"/>
            </a:pPr>
            <a:r>
              <a:rPr lang="en-US" sz="2000" dirty="0">
                <a:solidFill>
                  <a:schemeClr val="tx1">
                    <a:lumMod val="85000"/>
                    <a:lumOff val="15000"/>
                  </a:schemeClr>
                </a:solidFill>
              </a:rPr>
              <a:t>It becomes difficult for professor to track down the students who are actively attending lecture. There are cases where students just join the lecture but doesn’t participate.​​</a:t>
            </a:r>
          </a:p>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a:t>
            </a:r>
          </a:p>
        </p:txBody>
      </p:sp>
      <p:sp>
        <p:nvSpPr>
          <p:cNvPr id="33"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5396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Freeform 6">
            <a:extLst>
              <a:ext uri="{FF2B5EF4-FFF2-40B4-BE49-F238E27FC236}">
                <a16:creationId xmlns:a16="http://schemas.microsoft.com/office/drawing/2014/main" xmlns="" id="{72411438-92A5-42B0-9C54-EA4FB32ACB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66" name="Rectangle 65">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xmlns="" id="{41113FF5-9B84-4A89-BF52-EA3C7E01AA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E33A9F09-ECC0-4C1E-94EB-4558A83F250E}"/>
              </a:ext>
            </a:extLst>
          </p:cNvPr>
          <p:cNvSpPr txBox="1"/>
          <p:nvPr/>
        </p:nvSpPr>
        <p:spPr>
          <a:xfrm>
            <a:off x="758952" y="420625"/>
            <a:ext cx="10667998" cy="1374056"/>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b="1" i="1" kern="1200" spc="100" baseline="0">
                <a:solidFill>
                  <a:schemeClr val="bg1"/>
                </a:solidFill>
                <a:latin typeface="+mj-lt"/>
                <a:ea typeface="+mj-ea"/>
                <a:cs typeface="+mj-cs"/>
              </a:rPr>
              <a:t>Solution</a:t>
            </a:r>
            <a:r>
              <a:rPr lang="en-US" sz="6000" i="1" kern="1200" spc="100" baseline="0">
                <a:solidFill>
                  <a:schemeClr val="bg1"/>
                </a:solidFill>
                <a:latin typeface="+mj-lt"/>
                <a:ea typeface="+mj-ea"/>
                <a:cs typeface="+mj-cs"/>
              </a:rPr>
              <a:t>​</a:t>
            </a:r>
          </a:p>
        </p:txBody>
      </p:sp>
      <p:sp>
        <p:nvSpPr>
          <p:cNvPr id="70"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xmlns="" id="{20E6E7F2-3FEB-4640-B580-8BFBE6D610D1}"/>
              </a:ext>
            </a:extLst>
          </p:cNvPr>
          <p:cNvSpPr txBox="1"/>
          <p:nvPr/>
        </p:nvSpPr>
        <p:spPr>
          <a:xfrm>
            <a:off x="1475117" y="30278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cs typeface="Calibri"/>
            </a:endParaRPr>
          </a:p>
        </p:txBody>
      </p:sp>
      <p:sp>
        <p:nvSpPr>
          <p:cNvPr id="8" name="TextBox 7">
            <a:extLst>
              <a:ext uri="{FF2B5EF4-FFF2-40B4-BE49-F238E27FC236}">
                <a16:creationId xmlns:a16="http://schemas.microsoft.com/office/drawing/2014/main" xmlns="" id="{A06084F7-7C52-463B-9933-B9839063F4B9}"/>
              </a:ext>
            </a:extLst>
          </p:cNvPr>
          <p:cNvSpPr txBox="1"/>
          <p:nvPr/>
        </p:nvSpPr>
        <p:spPr>
          <a:xfrm>
            <a:off x="4652513" y="67228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Arial"/>
              <a:cs typeface="Arial"/>
            </a:endParaRPr>
          </a:p>
        </p:txBody>
      </p:sp>
      <p:sp>
        <p:nvSpPr>
          <p:cNvPr id="10" name="TextBox 9">
            <a:extLst>
              <a:ext uri="{FF2B5EF4-FFF2-40B4-BE49-F238E27FC236}">
                <a16:creationId xmlns:a16="http://schemas.microsoft.com/office/drawing/2014/main" xmlns="" id="{0493209A-881E-41BE-853A-5938338B4BA4}"/>
              </a:ext>
            </a:extLst>
          </p:cNvPr>
          <p:cNvSpPr txBox="1"/>
          <p:nvPr/>
        </p:nvSpPr>
        <p:spPr>
          <a:xfrm>
            <a:off x="7384211" y="51844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Arial"/>
              <a:cs typeface="Arial"/>
            </a:endParaRPr>
          </a:p>
        </p:txBody>
      </p:sp>
      <p:graphicFrame>
        <p:nvGraphicFramePr>
          <p:cNvPr id="44" name="TextBox 4">
            <a:extLst>
              <a:ext uri="{FF2B5EF4-FFF2-40B4-BE49-F238E27FC236}">
                <a16:creationId xmlns:a16="http://schemas.microsoft.com/office/drawing/2014/main" xmlns="" id="{1FB8A3FB-F3A8-4F5D-B1C6-4FC5C9F44CD9}"/>
              </a:ext>
            </a:extLst>
          </p:cNvPr>
          <p:cNvGraphicFramePr/>
          <p:nvPr>
            <p:extLst>
              <p:ext uri="{D42A27DB-BD31-4B8C-83A1-F6EECF244321}">
                <p14:modId xmlns:p14="http://schemas.microsoft.com/office/powerpoint/2010/main" val="2605822865"/>
              </p:ext>
            </p:extLst>
          </p:nvPr>
        </p:nvGraphicFramePr>
        <p:xfrm>
          <a:off x="-3047" y="1553778"/>
          <a:ext cx="11904102" cy="3384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5" name="TextBox 134">
            <a:extLst>
              <a:ext uri="{FF2B5EF4-FFF2-40B4-BE49-F238E27FC236}">
                <a16:creationId xmlns:a16="http://schemas.microsoft.com/office/drawing/2014/main" xmlns="" id="{6A385B13-4D04-4850-80AB-A6848BCB481B}"/>
              </a:ext>
            </a:extLst>
          </p:cNvPr>
          <p:cNvSpPr txBox="1"/>
          <p:nvPr/>
        </p:nvSpPr>
        <p:spPr>
          <a:xfrm>
            <a:off x="969818" y="4322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cs typeface="Calibri"/>
            </a:endParaRPr>
          </a:p>
        </p:txBody>
      </p:sp>
      <p:sp>
        <p:nvSpPr>
          <p:cNvPr id="172" name="TextBox 171">
            <a:extLst>
              <a:ext uri="{FF2B5EF4-FFF2-40B4-BE49-F238E27FC236}">
                <a16:creationId xmlns:a16="http://schemas.microsoft.com/office/drawing/2014/main" xmlns="" id="{0ACFB99E-FA57-4D63-B785-AEFD5AAAFA70}"/>
              </a:ext>
            </a:extLst>
          </p:cNvPr>
          <p:cNvSpPr txBox="1"/>
          <p:nvPr/>
        </p:nvSpPr>
        <p:spPr>
          <a:xfrm>
            <a:off x="762000" y="4322618"/>
            <a:ext cx="21613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rPr>
              <a:t>Allows users to take notes in lectures which are automatically saved on the cloud for easy storage and </a:t>
            </a:r>
            <a:endParaRPr lang="en-US" dirty="0">
              <a:latin typeface="Avenir Next LT Pro"/>
            </a:endParaRPr>
          </a:p>
          <a:p>
            <a:pPr algn="l"/>
            <a:r>
              <a:rPr lang="en-US" dirty="0">
                <a:latin typeface="Calibri"/>
              </a:rPr>
              <a:t>backups ​.</a:t>
            </a:r>
            <a:endParaRPr lang="en-US" dirty="0"/>
          </a:p>
        </p:txBody>
      </p:sp>
      <p:sp>
        <p:nvSpPr>
          <p:cNvPr id="182" name="TextBox 181">
            <a:extLst>
              <a:ext uri="{FF2B5EF4-FFF2-40B4-BE49-F238E27FC236}">
                <a16:creationId xmlns:a16="http://schemas.microsoft.com/office/drawing/2014/main" xmlns="" id="{7D1E5DE0-451B-4F54-B277-E4953125252B}"/>
              </a:ext>
            </a:extLst>
          </p:cNvPr>
          <p:cNvSpPr txBox="1"/>
          <p:nvPr/>
        </p:nvSpPr>
        <p:spPr>
          <a:xfrm>
            <a:off x="3274002" y="4368511"/>
            <a:ext cx="25907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a:rPr>
              <a:t> Allows users to create their login id to access dashboard ​</a:t>
            </a:r>
            <a:r>
              <a:rPr lang="en-US" dirty="0">
                <a:latin typeface="Arial"/>
                <a:ea typeface="Arial"/>
                <a:cs typeface="Arial"/>
              </a:rPr>
              <a:t>​.</a:t>
            </a:r>
            <a:endParaRPr lang="en-US" dirty="0"/>
          </a:p>
        </p:txBody>
      </p:sp>
      <p:sp>
        <p:nvSpPr>
          <p:cNvPr id="287" name="TextBox 286">
            <a:extLst>
              <a:ext uri="{FF2B5EF4-FFF2-40B4-BE49-F238E27FC236}">
                <a16:creationId xmlns:a16="http://schemas.microsoft.com/office/drawing/2014/main" xmlns="" id="{48C376A2-C085-443C-9A7A-4C7B2FE31955}"/>
              </a:ext>
            </a:extLst>
          </p:cNvPr>
          <p:cNvSpPr txBox="1"/>
          <p:nvPr/>
        </p:nvSpPr>
        <p:spPr>
          <a:xfrm>
            <a:off x="6192981" y="4281055"/>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rPr>
              <a:t>Allows user who has created a team to track other members notebook/assignments. Also those who have joined any team can create a notebook to take notes for different teams.  ​</a:t>
            </a:r>
            <a:r>
              <a:rPr lang="en-US">
                <a:latin typeface="Arial"/>
                <a:ea typeface="Arial"/>
                <a:cs typeface="Arial"/>
              </a:rPr>
              <a:t>​</a:t>
            </a:r>
            <a:endParaRPr lang="en-US"/>
          </a:p>
        </p:txBody>
      </p:sp>
      <p:sp>
        <p:nvSpPr>
          <p:cNvPr id="315" name="TextBox 314">
            <a:extLst>
              <a:ext uri="{FF2B5EF4-FFF2-40B4-BE49-F238E27FC236}">
                <a16:creationId xmlns:a16="http://schemas.microsoft.com/office/drawing/2014/main" xmlns="" id="{44B6B987-870B-4039-9CED-B340411BEC74}"/>
              </a:ext>
            </a:extLst>
          </p:cNvPr>
          <p:cNvSpPr txBox="1"/>
          <p:nvPr/>
        </p:nvSpPr>
        <p:spPr>
          <a:xfrm>
            <a:off x="9116291" y="428105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rPr>
              <a:t>Allows for team creation, and deletion, and also allows users to join different team​</a:t>
            </a:r>
            <a:r>
              <a:rPr lang="en-US">
                <a:latin typeface="Arial"/>
                <a:ea typeface="Arial"/>
                <a:cs typeface="Arial"/>
              </a:rPr>
              <a:t>​</a:t>
            </a:r>
            <a:endParaRPr lang="en-US"/>
          </a:p>
        </p:txBody>
      </p:sp>
    </p:spTree>
    <p:extLst>
      <p:ext uri="{BB962C8B-B14F-4D97-AF65-F5344CB8AC3E}">
        <p14:creationId xmlns:p14="http://schemas.microsoft.com/office/powerpoint/2010/main" val="272638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xmlns="" id="{72411438-92A5-42B0-9C54-EA4FB32ACB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2" name="Rectangle 21">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CA9228B6-3646-4F80-8637-35CEEA90D00D}"/>
              </a:ext>
            </a:extLst>
          </p:cNvPr>
          <p:cNvSpPr txBox="1"/>
          <p:nvPr/>
        </p:nvSpPr>
        <p:spPr>
          <a:xfrm>
            <a:off x="1068497" y="1063256"/>
            <a:ext cx="5312254" cy="1540106"/>
          </a:xfr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6000" b="1" i="1" kern="1200" spc="100" baseline="0">
                <a:solidFill>
                  <a:schemeClr val="tx1">
                    <a:lumMod val="85000"/>
                    <a:lumOff val="15000"/>
                  </a:schemeClr>
                </a:solidFill>
                <a:latin typeface="+mj-lt"/>
                <a:ea typeface="+mj-ea"/>
                <a:cs typeface="+mj-cs"/>
              </a:rPr>
              <a:t>TECH STACK</a:t>
            </a:r>
            <a:endParaRPr lang="en-US" sz="6000" i="1" kern="1200" spc="100" baseline="0">
              <a:solidFill>
                <a:schemeClr val="tx1">
                  <a:lumMod val="85000"/>
                  <a:lumOff val="15000"/>
                </a:schemeClr>
              </a:solidFill>
              <a:latin typeface="+mj-lt"/>
              <a:ea typeface="+mj-ea"/>
              <a:cs typeface="+mj-cs"/>
            </a:endParaRPr>
          </a:p>
        </p:txBody>
      </p:sp>
      <p:cxnSp>
        <p:nvCxnSpPr>
          <p:cNvPr id="24" name="Straight Connector 23">
            <a:extLst>
              <a:ext uri="{FF2B5EF4-FFF2-40B4-BE49-F238E27FC236}">
                <a16:creationId xmlns:a16="http://schemas.microsoft.com/office/drawing/2014/main" xmlns="" id="{33862825-C012-4895-A17E-F3D1F62D89D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912B4A2E-C70E-480D-8484-61FE1DC2EBCA}"/>
              </a:ext>
            </a:extLst>
          </p:cNvPr>
          <p:cNvSpPr txBox="1"/>
          <p:nvPr/>
        </p:nvSpPr>
        <p:spPr>
          <a:xfrm>
            <a:off x="1068497" y="2933390"/>
            <a:ext cx="5312254" cy="2861349"/>
          </a:xfr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HTML​​</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CSS​​</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REACT JS​​</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FIREBASE​​</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NODE JS​​</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JAVASCRIPT​​</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MATERIAL UI</a:t>
            </a:r>
          </a:p>
        </p:txBody>
      </p:sp>
      <p:sp>
        <p:nvSpPr>
          <p:cNvPr id="26" name="Freeform: Shape 25">
            <a:extLst>
              <a:ext uri="{FF2B5EF4-FFF2-40B4-BE49-F238E27FC236}">
                <a16:creationId xmlns:a16="http://schemas.microsoft.com/office/drawing/2014/main" xmlns="" id="{CAF8A158-E51E-4253-820B-3970F73976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text, clipart, screenshot&#10;&#10;Description automatically generated">
            <a:extLst>
              <a:ext uri="{FF2B5EF4-FFF2-40B4-BE49-F238E27FC236}">
                <a16:creationId xmlns:a16="http://schemas.microsoft.com/office/drawing/2014/main" xmlns="" id="{69507658-A469-45F9-AA9C-FFB7EA6F7013}"/>
              </a:ext>
            </a:extLst>
          </p:cNvPr>
          <p:cNvPicPr>
            <a:picLocks noChangeAspect="1"/>
          </p:cNvPicPr>
          <p:nvPr/>
        </p:nvPicPr>
        <p:blipFill>
          <a:blip r:embed="rId2"/>
          <a:stretch>
            <a:fillRect/>
          </a:stretch>
        </p:blipFill>
        <p:spPr>
          <a:xfrm>
            <a:off x="7776014" y="1180332"/>
            <a:ext cx="4349363" cy="4097279"/>
          </a:xfrm>
          <a:prstGeom prst="rect">
            <a:avLst/>
          </a:prstGeom>
        </p:spPr>
      </p:pic>
      <p:sp>
        <p:nvSpPr>
          <p:cNvPr id="28"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269364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Freeform 6">
            <a:extLst>
              <a:ext uri="{FF2B5EF4-FFF2-40B4-BE49-F238E27FC236}">
                <a16:creationId xmlns:a16="http://schemas.microsoft.com/office/drawing/2014/main" xmlns="" id="{72411438-92A5-42B0-9C54-EA4FB32ACB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53" name="Rectangle 56">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6D1C8FBE-8364-4979-BB64-1C63725683BB}"/>
              </a:ext>
            </a:extLst>
          </p:cNvPr>
          <p:cNvSpPr txBox="1"/>
          <p:nvPr/>
        </p:nvSpPr>
        <p:spPr>
          <a:xfrm>
            <a:off x="758952" y="420625"/>
            <a:ext cx="10667998" cy="1326814"/>
          </a:xfrm>
          <a:solidFill>
            <a:schemeClr val="tx1">
              <a:lumMod val="85000"/>
              <a:lumOff val="15000"/>
            </a:schemeClr>
          </a:solidFill>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b="1" i="1" kern="1200" spc="100" baseline="0" dirty="0">
                <a:solidFill>
                  <a:schemeClr val="tx1">
                    <a:lumMod val="85000"/>
                    <a:lumOff val="15000"/>
                  </a:schemeClr>
                </a:solidFill>
                <a:latin typeface="+mj-lt"/>
                <a:ea typeface="+mj-ea"/>
                <a:cs typeface="+mj-cs"/>
              </a:rPr>
              <a:t>Future Scope</a:t>
            </a:r>
            <a:endParaRPr lang="en-US" sz="6000" i="1" kern="1200" spc="100" baseline="0" dirty="0">
              <a:solidFill>
                <a:schemeClr val="tx1">
                  <a:lumMod val="85000"/>
                  <a:lumOff val="15000"/>
                </a:schemeClr>
              </a:solidFill>
              <a:latin typeface="+mj-lt"/>
              <a:ea typeface="+mj-ea"/>
              <a:cs typeface="+mj-cs"/>
            </a:endParaRPr>
          </a:p>
        </p:txBody>
      </p:sp>
      <p:sp>
        <p:nvSpPr>
          <p:cNvPr id="54"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TextBox 2">
            <a:extLst>
              <a:ext uri="{FF2B5EF4-FFF2-40B4-BE49-F238E27FC236}">
                <a16:creationId xmlns:a16="http://schemas.microsoft.com/office/drawing/2014/main" xmlns="" id="{5C92FCDF-D51B-4B24-9244-7635E6795EDE}"/>
              </a:ext>
            </a:extLst>
          </p:cNvPr>
          <p:cNvGraphicFramePr/>
          <p:nvPr>
            <p:extLst>
              <p:ext uri="{D42A27DB-BD31-4B8C-83A1-F6EECF244321}">
                <p14:modId xmlns:p14="http://schemas.microsoft.com/office/powerpoint/2010/main" val="1088727255"/>
              </p:ext>
            </p:extLst>
          </p:nvPr>
        </p:nvGraphicFramePr>
        <p:xfrm>
          <a:off x="642020" y="1050674"/>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0" name="TextBox 109">
            <a:extLst>
              <a:ext uri="{FF2B5EF4-FFF2-40B4-BE49-F238E27FC236}">
                <a16:creationId xmlns:a16="http://schemas.microsoft.com/office/drawing/2014/main" xmlns="" id="{DB380620-9A58-46C6-BAC2-6875EEC8B34D}"/>
              </a:ext>
            </a:extLst>
          </p:cNvPr>
          <p:cNvSpPr txBox="1"/>
          <p:nvPr/>
        </p:nvSpPr>
        <p:spPr>
          <a:xfrm>
            <a:off x="2784763" y="3283527"/>
            <a:ext cx="31172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rPr>
              <a:t>Quiz will pop up every 30 minutes. The motive of these quizzes to check whether the student is being attentive in the lecture. If they don’t attempt the quiz they would be kicked from the session</a:t>
            </a:r>
            <a:r>
              <a:rPr lang="en-US">
                <a:latin typeface="Arial"/>
                <a:ea typeface="Arial"/>
                <a:cs typeface="Arial"/>
              </a:rPr>
              <a:t>​</a:t>
            </a:r>
            <a:endParaRPr lang="en-US"/>
          </a:p>
        </p:txBody>
      </p:sp>
      <p:sp>
        <p:nvSpPr>
          <p:cNvPr id="118" name="TextBox 117">
            <a:extLst>
              <a:ext uri="{FF2B5EF4-FFF2-40B4-BE49-F238E27FC236}">
                <a16:creationId xmlns:a16="http://schemas.microsoft.com/office/drawing/2014/main" xmlns="" id="{ACD6A26A-D9BD-48F4-8BED-586214AD64E9}"/>
              </a:ext>
            </a:extLst>
          </p:cNvPr>
          <p:cNvSpPr txBox="1"/>
          <p:nvPr/>
        </p:nvSpPr>
        <p:spPr>
          <a:xfrm>
            <a:off x="7915275" y="3287857"/>
            <a:ext cx="299258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rPr>
              <a:t>This system will calculate the attendance based on the time of joining and time of leaving of the student. If the total time of student in the meeting is less than our threshold then the attendance of the user won’t be marked​</a:t>
            </a:r>
            <a:r>
              <a:rPr lang="en-US">
                <a:latin typeface="Arial"/>
                <a:ea typeface="Arial"/>
                <a:cs typeface="Arial"/>
              </a:rPr>
              <a:t>​</a:t>
            </a:r>
            <a:endParaRPr lang="en-US"/>
          </a:p>
        </p:txBody>
      </p:sp>
    </p:spTree>
    <p:extLst>
      <p:ext uri="{BB962C8B-B14F-4D97-AF65-F5344CB8AC3E}">
        <p14:creationId xmlns:p14="http://schemas.microsoft.com/office/powerpoint/2010/main" val="273958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xmlns="" id="{DD4C4B28-6B4B-4445-8535-F516D74E4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0" name="Straight Connector 33">
            <a:extLst>
              <a:ext uri="{FF2B5EF4-FFF2-40B4-BE49-F238E27FC236}">
                <a16:creationId xmlns:a16="http://schemas.microsoft.com/office/drawing/2014/main" xmlns="" id="{0CB1C732-7193-4253-8746-850D090A6B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Rectangle 35">
            <a:extLst>
              <a:ext uri="{FF2B5EF4-FFF2-40B4-BE49-F238E27FC236}">
                <a16:creationId xmlns:a16="http://schemas.microsoft.com/office/drawing/2014/main" xmlns="" id="{55B419A7-F817-4767-8CCB-FB0E189C4A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6AF51CDD-EA50-4BE5-B097-33073A3545BE}"/>
              </a:ext>
            </a:extLst>
          </p:cNvPr>
          <p:cNvSpPr txBox="1"/>
          <p:nvPr/>
        </p:nvSpPr>
        <p:spPr>
          <a:xfrm>
            <a:off x="5978914" y="893935"/>
            <a:ext cx="5364937" cy="3339390"/>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i="1" kern="1200" spc="100" baseline="0">
                <a:solidFill>
                  <a:schemeClr val="bg1"/>
                </a:solidFill>
                <a:latin typeface="+mj-lt"/>
                <a:ea typeface="+mj-ea"/>
                <a:cs typeface="+mj-cs"/>
              </a:rPr>
              <a:t>Thank you!!</a:t>
            </a:r>
          </a:p>
          <a:p>
            <a:pPr>
              <a:lnSpc>
                <a:spcPct val="90000"/>
              </a:lnSpc>
              <a:spcBef>
                <a:spcPct val="0"/>
              </a:spcBef>
              <a:spcAft>
                <a:spcPts val="600"/>
              </a:spcAft>
            </a:pPr>
            <a:endParaRPr lang="en-US" sz="6000" i="1" kern="1200" spc="100" baseline="0">
              <a:solidFill>
                <a:schemeClr val="bg1"/>
              </a:solidFill>
              <a:latin typeface="+mj-lt"/>
              <a:ea typeface="+mj-ea"/>
              <a:cs typeface="+mj-cs"/>
            </a:endParaRPr>
          </a:p>
        </p:txBody>
      </p:sp>
      <p:sp>
        <p:nvSpPr>
          <p:cNvPr id="33" name="Freeform: Shape 37">
            <a:extLst>
              <a:ext uri="{FF2B5EF4-FFF2-40B4-BE49-F238E27FC236}">
                <a16:creationId xmlns:a16="http://schemas.microsoft.com/office/drawing/2014/main" xmlns="" id="{AAD3D935-ECFC-4862-B395-207C13BAC3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Handshake">
            <a:extLst>
              <a:ext uri="{FF2B5EF4-FFF2-40B4-BE49-F238E27FC236}">
                <a16:creationId xmlns:a16="http://schemas.microsoft.com/office/drawing/2014/main" xmlns="" id="{FA3A9FF7-C713-42C6-B166-7FD1DC42D0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18401" y="1793908"/>
            <a:ext cx="3491811" cy="3491811"/>
          </a:xfrm>
          <a:prstGeom prst="rect">
            <a:avLst/>
          </a:prstGeom>
        </p:spPr>
      </p:pic>
      <p:cxnSp>
        <p:nvCxnSpPr>
          <p:cNvPr id="35" name="Straight Connector 39">
            <a:extLst>
              <a:ext uri="{FF2B5EF4-FFF2-40B4-BE49-F238E27FC236}">
                <a16:creationId xmlns:a16="http://schemas.microsoft.com/office/drawing/2014/main" xmlns="" id="{E3B95BE3-D5B2-4F38-9A01-17866C9FBA6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Freeform 6">
            <a:extLst>
              <a:ext uri="{FF2B5EF4-FFF2-40B4-BE49-F238E27FC236}">
                <a16:creationId xmlns:a16="http://schemas.microsoft.com/office/drawing/2014/main" xmlns="" id="{ADA271CD-3011-4A05-B4A3-80F1794684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1516779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Words>
  <Application>Microsoft Office PowerPoint</Application>
  <PresentationFormat>Custom</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HeadlinesVTI</vt:lpstr>
      <vt:lpstr> Notebook Tracking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RePack by Diakov</cp:lastModifiedBy>
  <cp:revision>389</cp:revision>
  <dcterms:created xsi:type="dcterms:W3CDTF">2021-04-24T06:48:59Z</dcterms:created>
  <dcterms:modified xsi:type="dcterms:W3CDTF">2021-04-24T09:18:49Z</dcterms:modified>
</cp:coreProperties>
</file>