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90840" y="546840"/>
            <a:ext cx="618372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Innovation Series - Vidyalankar Institute of Technology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624000" y="3384000"/>
            <a:ext cx="3166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 Memebers: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Rohana Survase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Sayali Khamgaonkar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Shardul Birje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47520" y="2657880"/>
            <a:ext cx="25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Category: Education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43720" y="192960"/>
            <a:ext cx="2742480" cy="122760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2650320" y="4867560"/>
            <a:ext cx="5130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College: Vidyalankar Institute of Technology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700080" y="1759320"/>
            <a:ext cx="21636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UnSkool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0" y="0"/>
            <a:ext cx="10080000" cy="523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4284360" y="524880"/>
            <a:ext cx="526464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4400" spc="-52" strike="noStrike">
                <a:solidFill>
                  <a:srgbClr val="655c47"/>
                </a:solidFill>
                <a:latin typeface="Calibri Light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4" name="Picture 57" descr="Exclamation mark on a yellow background"/>
          <p:cNvPicPr/>
          <p:nvPr/>
        </p:nvPicPr>
        <p:blipFill>
          <a:blip r:embed="rId1"/>
          <a:srcRect l="31135" t="0" r="18052" b="-7"/>
          <a:stretch/>
        </p:blipFill>
        <p:spPr>
          <a:xfrm>
            <a:off x="0" y="-10080"/>
            <a:ext cx="3847680" cy="5679720"/>
          </a:xfrm>
          <a:prstGeom prst="rect">
            <a:avLst/>
          </a:prstGeom>
          <a:ln>
            <a:noFill/>
          </a:ln>
        </p:spPr>
      </p:pic>
      <p:sp>
        <p:nvSpPr>
          <p:cNvPr id="95" name="Line 7"/>
          <p:cNvSpPr/>
          <p:nvPr/>
        </p:nvSpPr>
        <p:spPr>
          <a:xfrm>
            <a:off x="4371840" y="1724400"/>
            <a:ext cx="51019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4284360" y="1782360"/>
            <a:ext cx="5264640" cy="19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UnSkool is a web platform for users to take various educational courses, quizzes, post articles and gain points. Thus, bringing in Gamification to Education.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0" y="0"/>
            <a:ext cx="1007532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0" y="0"/>
            <a:ext cx="3348720" cy="56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407160" y="501120"/>
            <a:ext cx="2549880" cy="46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Proposed Solution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3340440" y="0"/>
            <a:ext cx="52200" cy="56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3920760" y="501120"/>
            <a:ext cx="5480640" cy="50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Our solution is to build a website which has video lectures, quizzes, text lessons for students to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students would receive points for completing each video/text lesson/quiz.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lessons would be based on the field that a student chooses.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 would be levels based on the points that a user has.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 would be prizes  after a certain level. (for eg. Gift Cards when a user reaches a certain level) 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0"/>
            <a:ext cx="1007532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0" y="0"/>
            <a:ext cx="3348720" cy="56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07160" y="501120"/>
            <a:ext cx="2549880" cy="46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</a:rPr>
              <a:t>Proposed Solution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3340440" y="0"/>
            <a:ext cx="52200" cy="56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3920760" y="501120"/>
            <a:ext cx="5302080" cy="46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Further there would be a tech updates section where users could read articles about latest tech. The articles would be available in audio format too.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Users would be able to write their own articles. This would contribute to their  points.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There would be a Discuss section where students can discuss their doubts , these doubts can be answered by peers or by teachers.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users would be ranked based on points and levels (Leaderboard)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0" y="0"/>
            <a:ext cx="1007532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0" y="0"/>
            <a:ext cx="3348720" cy="56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407160" y="501120"/>
            <a:ext cx="2549880" cy="46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  <a:ea typeface="DejaVu Sans"/>
              </a:rPr>
              <a:t>Required Technology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340440" y="0"/>
            <a:ext cx="52200" cy="56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3920760" y="501120"/>
            <a:ext cx="5302080" cy="46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rmAutofit/>
          </a:bodyPr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website would be developed using HTML, CSS, JavaScript, BootStrap as the base.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For Backend we would use PHP with MySQL.  We could also use Firebase based on the requirements.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website source code would be available on Github and we would try to host the website on Github Pages.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0" y="0"/>
            <a:ext cx="1007748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266040" y="264600"/>
            <a:ext cx="9548280" cy="5140440"/>
          </a:xfrm>
          <a:prstGeom prst="rect">
            <a:avLst/>
          </a:prstGeom>
          <a:solidFill>
            <a:schemeClr val="bg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797760" y="797040"/>
            <a:ext cx="2690280" cy="40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85000"/>
              </a:lnSpc>
            </a:pPr>
            <a:r>
              <a:rPr b="0" lang="en-US" sz="3000" spc="-52" strike="noStrike">
                <a:solidFill>
                  <a:srgbClr val="404040"/>
                </a:solidFill>
                <a:latin typeface="Calibri Light"/>
              </a:rPr>
              <a:t>Components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Line 7"/>
          <p:cNvSpPr/>
          <p:nvPr/>
        </p:nvSpPr>
        <p:spPr>
          <a:xfrm>
            <a:off x="3844800" y="1701000"/>
            <a:ext cx="0" cy="2268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4245480" y="796680"/>
            <a:ext cx="5072040" cy="40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Registration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Courses List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LeaderBoard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Profile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Discuss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Articles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Users  Database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5292360"/>
            <a:ext cx="1008000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5237640"/>
            <a:ext cx="1008000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998280" y="3591000"/>
            <a:ext cx="816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0" y="0"/>
            <a:ext cx="10077480" cy="56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798120" y="532080"/>
            <a:ext cx="5171040" cy="41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85000"/>
              </a:lnSpc>
              <a:spcAft>
                <a:spcPts val="201"/>
              </a:spcAft>
            </a:pPr>
            <a:r>
              <a:rPr b="0" lang="en-US" sz="7000" spc="-52" strike="noStrike">
                <a:solidFill>
                  <a:srgbClr val="262626"/>
                </a:solidFill>
                <a:latin typeface="Calibri Light"/>
              </a:rPr>
              <a:t>Thank You</a:t>
            </a:r>
            <a:endParaRPr b="0" lang="en-IN" sz="7000" spc="-1" strike="noStrike">
              <a:latin typeface="Arial"/>
            </a:endParaRPr>
          </a:p>
        </p:txBody>
      </p:sp>
      <p:sp>
        <p:nvSpPr>
          <p:cNvPr id="134" name="Line 6"/>
          <p:cNvSpPr/>
          <p:nvPr/>
        </p:nvSpPr>
        <p:spPr>
          <a:xfrm>
            <a:off x="6229800" y="1150200"/>
            <a:ext cx="0" cy="294228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0" y="52430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2021-04-22T18:09:34Z</dcterms:created>
  <dc:creator/>
  <dc:description/>
  <dc:language>en-IN</dc:language>
  <cp:lastModifiedBy/>
  <dcterms:modified xsi:type="dcterms:W3CDTF">2021-04-24T14:38:22Z</dcterms:modified>
  <cp:revision>360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