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Libre Franklin"/>
      <p:regular r:id="rId12"/>
      <p:bold r:id="rId13"/>
      <p:italic r:id="rId14"/>
      <p:boldItalic r:id="rId15"/>
    </p:embeddedFont>
    <p:embeddedFont>
      <p:font typeface="Barlow"/>
      <p:regular r:id="rId16"/>
      <p:bold r:id="rId17"/>
      <p:italic r:id="rId18"/>
      <p:boldItalic r:id="rId19"/>
    </p:embeddedFont>
    <p:embeddedFont>
      <p:font typeface="Barlow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Light-regular.fntdata"/><Relationship Id="rId11" Type="http://schemas.openxmlformats.org/officeDocument/2006/relationships/slide" Target="slides/slide7.xml"/><Relationship Id="rId22" Type="http://schemas.openxmlformats.org/officeDocument/2006/relationships/font" Target="fonts/BarlowLight-italic.fntdata"/><Relationship Id="rId10" Type="http://schemas.openxmlformats.org/officeDocument/2006/relationships/slide" Target="slides/slide6.xml"/><Relationship Id="rId21" Type="http://schemas.openxmlformats.org/officeDocument/2006/relationships/font" Target="fonts/BarlowLight-bold.fntdata"/><Relationship Id="rId13" Type="http://schemas.openxmlformats.org/officeDocument/2006/relationships/font" Target="fonts/LibreFranklin-bold.fntdata"/><Relationship Id="rId12" Type="http://schemas.openxmlformats.org/officeDocument/2006/relationships/font" Target="fonts/LibreFranklin-regular.fntdata"/><Relationship Id="rId23" Type="http://schemas.openxmlformats.org/officeDocument/2006/relationships/font" Target="fonts/Barlow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Franklin-boldItalic.fntdata"/><Relationship Id="rId14" Type="http://schemas.openxmlformats.org/officeDocument/2006/relationships/font" Target="fonts/LibreFranklin-italic.fntdata"/><Relationship Id="rId17" Type="http://schemas.openxmlformats.org/officeDocument/2006/relationships/font" Target="fonts/Barlow-bold.fntdata"/><Relationship Id="rId16" Type="http://schemas.openxmlformats.org/officeDocument/2006/relationships/font" Target="fonts/Barlow-regular.fntdata"/><Relationship Id="rId5" Type="http://schemas.openxmlformats.org/officeDocument/2006/relationships/slide" Target="slides/slide1.xml"/><Relationship Id="rId19" Type="http://schemas.openxmlformats.org/officeDocument/2006/relationships/font" Target="fonts/Barlow-boldItalic.fntdata"/><Relationship Id="rId6" Type="http://schemas.openxmlformats.org/officeDocument/2006/relationships/slide" Target="slides/slide2.xml"/><Relationship Id="rId18" Type="http://schemas.openxmlformats.org/officeDocument/2006/relationships/font" Target="fonts/Barlow-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063211339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06321133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063211339_0_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06321133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063211339_0_4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063211339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063211339_0_3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063211339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063211339_5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063211339_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063211339_5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063211339_5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2f7c811e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2f7c811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855300" y="1363125"/>
            <a:ext cx="5110800" cy="2417100"/>
          </a:xfrm>
          <a:prstGeom prst="rect">
            <a:avLst/>
          </a:prstGeom>
        </p:spPr>
        <p:txBody>
          <a:bodyPr anchorCtr="0" anchor="ctr" bIns="0" lIns="0" spcFirstLastPara="1" rIns="0" wrap="square" tIns="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6" name="Shape 16"/>
        <p:cNvGrpSpPr/>
        <p:nvPr/>
      </p:nvGrpSpPr>
      <p:grpSpPr>
        <a:xfrm>
          <a:off x="0" y="0"/>
          <a:ext cx="0" cy="0"/>
          <a:chOff x="0" y="0"/>
          <a:chExt cx="0" cy="0"/>
        </a:xfrm>
      </p:grpSpPr>
      <p:sp>
        <p:nvSpPr>
          <p:cNvPr id="17" name="Google Shape;17;p3"/>
          <p:cNvSpPr txBox="1"/>
          <p:nvPr>
            <p:ph type="ctrTitle"/>
          </p:nvPr>
        </p:nvSpPr>
        <p:spPr>
          <a:xfrm>
            <a:off x="855300" y="1534047"/>
            <a:ext cx="51108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 type="subTitle"/>
          </p:nvPr>
        </p:nvSpPr>
        <p:spPr>
          <a:xfrm>
            <a:off x="855300" y="2714552"/>
            <a:ext cx="5110800" cy="428100"/>
          </a:xfrm>
          <a:prstGeom prst="rect">
            <a:avLst/>
          </a:prstGeom>
        </p:spPr>
        <p:txBody>
          <a:bodyPr anchorCtr="0" anchor="t" bIns="0" lIns="0" spcFirstLastPara="1" rIns="0" wrap="square" tIns="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100000">
              <a:schemeClr val="accent2"/>
            </a:gs>
          </a:gsLst>
          <a:path path="circle">
            <a:fillToRect l="100%" t="100%"/>
          </a:path>
          <a:tileRect b="-100%" r="-100%"/>
        </a:gradFill>
      </p:bgPr>
    </p:bg>
    <p:spTree>
      <p:nvGrpSpPr>
        <p:cNvPr id="22" name="Shape 22"/>
        <p:cNvGrpSpPr/>
        <p:nvPr/>
      </p:nvGrpSpPr>
      <p:grpSpPr>
        <a:xfrm>
          <a:off x="0" y="0"/>
          <a:ext cx="0" cy="0"/>
          <a:chOff x="0" y="0"/>
          <a:chExt cx="0" cy="0"/>
        </a:xfrm>
      </p:grpSpPr>
      <p:sp>
        <p:nvSpPr>
          <p:cNvPr id="23" name="Google Shape;23;p4"/>
          <p:cNvSpPr txBox="1"/>
          <p:nvPr>
            <p:ph idx="1" type="body"/>
          </p:nvPr>
        </p:nvSpPr>
        <p:spPr>
          <a:xfrm>
            <a:off x="855300" y="2161800"/>
            <a:ext cx="5307000" cy="819900"/>
          </a:xfrm>
          <a:prstGeom prst="rect">
            <a:avLst/>
          </a:prstGeom>
          <a:effectLst>
            <a:outerShdw blurRad="14288" rotWithShape="0" algn="bl" dir="16560000" dist="9525">
              <a:schemeClr val="accent1"/>
            </a:outerShdw>
          </a:effectLst>
        </p:spPr>
        <p:txBody>
          <a:bodyPr anchorCtr="0" anchor="ctr" bIns="0" lIns="0" spcFirstLastPara="1" rIns="0" wrap="square" tIns="0">
            <a:noAutofit/>
          </a:bodyPr>
          <a:lstStyle>
            <a:lvl1pPr indent="-419100" lvl="0" marL="457200" rtl="0">
              <a:spcBef>
                <a:spcPts val="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1pPr>
            <a:lvl2pPr indent="-419100" lvl="1" marL="9144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2pPr>
            <a:lvl3pPr indent="-419100" lvl="2" marL="13716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3pPr>
            <a:lvl4pPr indent="-419100" lvl="3" marL="18288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4pPr>
            <a:lvl5pPr indent="-419100" lvl="4" marL="22860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5pPr>
            <a:lvl6pPr indent="-419100" lvl="5" marL="27432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6pPr>
            <a:lvl7pPr indent="-419100" lvl="6" marL="32004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7pPr>
            <a:lvl8pPr indent="-419100" lvl="7" marL="36576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8pPr>
            <a:lvl9pPr indent="-419100" lvl="8" marL="4114800" rtl="0">
              <a:spcBef>
                <a:spcPts val="800"/>
              </a:spcBef>
              <a:spcAft>
                <a:spcPts val="800"/>
              </a:spcAft>
              <a:buClr>
                <a:schemeClr val="accent5"/>
              </a:buClr>
              <a:buSzPts val="3000"/>
              <a:buFont typeface="Barlow"/>
              <a:buChar char="■"/>
              <a:defRPr b="1" i="1" sz="3000">
                <a:solidFill>
                  <a:schemeClr val="accent5"/>
                </a:solidFill>
                <a:latin typeface="Barlow"/>
                <a:ea typeface="Barlow"/>
                <a:cs typeface="Barlow"/>
                <a:sym typeface="Barlow"/>
              </a:defRPr>
            </a:lvl9pPr>
          </a:lstStyle>
          <a:p/>
        </p:txBody>
      </p:sp>
      <p:sp>
        <p:nvSpPr>
          <p:cNvPr id="24" name="Google Shape;24;p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7" name="Shape 27"/>
        <p:cNvGrpSpPr/>
        <p:nvPr/>
      </p:nvGrpSpPr>
      <p:grpSpPr>
        <a:xfrm>
          <a:off x="0" y="0"/>
          <a:ext cx="0" cy="0"/>
          <a:chOff x="0" y="0"/>
          <a:chExt cx="0" cy="0"/>
        </a:xfrm>
      </p:grpSpPr>
      <p:sp>
        <p:nvSpPr>
          <p:cNvPr id="28" name="Google Shape;28;p5"/>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9" name="Google Shape;29;p5"/>
          <p:cNvSpPr txBox="1"/>
          <p:nvPr>
            <p:ph idx="1" type="body"/>
          </p:nvPr>
        </p:nvSpPr>
        <p:spPr>
          <a:xfrm>
            <a:off x="855300" y="1353948"/>
            <a:ext cx="53070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30" name="Google Shape;30;p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6"/>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6" name="Google Shape;36;p6"/>
          <p:cNvSpPr txBox="1"/>
          <p:nvPr>
            <p:ph idx="1" type="body"/>
          </p:nvPr>
        </p:nvSpPr>
        <p:spPr>
          <a:xfrm>
            <a:off x="855275" y="1353950"/>
            <a:ext cx="24795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7" name="Google Shape;37;p6"/>
          <p:cNvSpPr txBox="1"/>
          <p:nvPr>
            <p:ph idx="2" type="body"/>
          </p:nvPr>
        </p:nvSpPr>
        <p:spPr>
          <a:xfrm>
            <a:off x="3682698" y="1353950"/>
            <a:ext cx="24795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8" name="Google Shape;38;p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2" name="Shape 42"/>
        <p:cNvGrpSpPr/>
        <p:nvPr/>
      </p:nvGrpSpPr>
      <p:grpSpPr>
        <a:xfrm>
          <a:off x="0" y="0"/>
          <a:ext cx="0" cy="0"/>
          <a:chOff x="0" y="0"/>
          <a:chExt cx="0" cy="0"/>
        </a:xfrm>
      </p:grpSpPr>
      <p:sp>
        <p:nvSpPr>
          <p:cNvPr id="43" name="Google Shape;43;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4" name="Google Shape;44;p7"/>
          <p:cNvSpPr txBox="1"/>
          <p:nvPr>
            <p:ph idx="1" type="body"/>
          </p:nvPr>
        </p:nvSpPr>
        <p:spPr>
          <a:xfrm>
            <a:off x="855300"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5" name="Google Shape;45;p7"/>
          <p:cNvSpPr txBox="1"/>
          <p:nvPr>
            <p:ph idx="2" type="body"/>
          </p:nvPr>
        </p:nvSpPr>
        <p:spPr>
          <a:xfrm>
            <a:off x="3414196"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6" name="Google Shape;46;p7"/>
          <p:cNvSpPr txBox="1"/>
          <p:nvPr>
            <p:ph idx="3" type="body"/>
          </p:nvPr>
        </p:nvSpPr>
        <p:spPr>
          <a:xfrm>
            <a:off x="5973091"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7" name="Google Shape;47;p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3" name="Google Shape;53;p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9"/>
          <p:cNvSpPr txBox="1"/>
          <p:nvPr>
            <p:ph idx="1" type="body"/>
          </p:nvPr>
        </p:nvSpPr>
        <p:spPr>
          <a:xfrm>
            <a:off x="855300" y="4406300"/>
            <a:ext cx="7433400" cy="3114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59" name="Google Shape;59;p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0" name="Google Shape;60;p9"/>
          <p:cNvGrpSpPr/>
          <p:nvPr/>
        </p:nvGrpSpPr>
        <p:grpSpPr>
          <a:xfrm>
            <a:off x="0" y="4541156"/>
            <a:ext cx="719125" cy="417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a:off x="506425" y="454115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5"/>
            </a:gs>
            <a:gs pos="100000">
              <a:schemeClr val="accent6"/>
            </a:gs>
          </a:gsLst>
          <a:path path="circle">
            <a:fillToRect l="100%" t="100%"/>
          </a:path>
          <a:tileRect b="-100%" r="-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53070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9pPr>
          </a:lstStyle>
          <a:p/>
        </p:txBody>
      </p:sp>
      <p:sp>
        <p:nvSpPr>
          <p:cNvPr id="7" name="Google Shape;7;p1"/>
          <p:cNvSpPr txBox="1"/>
          <p:nvPr>
            <p:ph idx="1" type="body"/>
          </p:nvPr>
        </p:nvSpPr>
        <p:spPr>
          <a:xfrm>
            <a:off x="855300" y="1353948"/>
            <a:ext cx="53070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lvl1pPr lvl="0" rtl="0" algn="ctr">
              <a:buNone/>
              <a:defRPr sz="1300">
                <a:solidFill>
                  <a:schemeClr val="accent2"/>
                </a:solidFill>
                <a:latin typeface="Barlow Light"/>
                <a:ea typeface="Barlow Light"/>
                <a:cs typeface="Barlow Light"/>
                <a:sym typeface="Barlow Light"/>
              </a:defRPr>
            </a:lvl1pPr>
            <a:lvl2pPr lvl="1" rtl="0" algn="ctr">
              <a:buNone/>
              <a:defRPr sz="1300">
                <a:solidFill>
                  <a:schemeClr val="accent2"/>
                </a:solidFill>
                <a:latin typeface="Barlow Light"/>
                <a:ea typeface="Barlow Light"/>
                <a:cs typeface="Barlow Light"/>
                <a:sym typeface="Barlow Light"/>
              </a:defRPr>
            </a:lvl2pPr>
            <a:lvl3pPr lvl="2" rtl="0" algn="ctr">
              <a:buNone/>
              <a:defRPr sz="1300">
                <a:solidFill>
                  <a:schemeClr val="accent2"/>
                </a:solidFill>
                <a:latin typeface="Barlow Light"/>
                <a:ea typeface="Barlow Light"/>
                <a:cs typeface="Barlow Light"/>
                <a:sym typeface="Barlow Light"/>
              </a:defRPr>
            </a:lvl3pPr>
            <a:lvl4pPr lvl="3" rtl="0" algn="ctr">
              <a:buNone/>
              <a:defRPr sz="1300">
                <a:solidFill>
                  <a:schemeClr val="accent2"/>
                </a:solidFill>
                <a:latin typeface="Barlow Light"/>
                <a:ea typeface="Barlow Light"/>
                <a:cs typeface="Barlow Light"/>
                <a:sym typeface="Barlow Light"/>
              </a:defRPr>
            </a:lvl4pPr>
            <a:lvl5pPr lvl="4" rtl="0" algn="ctr">
              <a:buNone/>
              <a:defRPr sz="1300">
                <a:solidFill>
                  <a:schemeClr val="accent2"/>
                </a:solidFill>
                <a:latin typeface="Barlow Light"/>
                <a:ea typeface="Barlow Light"/>
                <a:cs typeface="Barlow Light"/>
                <a:sym typeface="Barlow Light"/>
              </a:defRPr>
            </a:lvl5pPr>
            <a:lvl6pPr lvl="5" rtl="0" algn="ctr">
              <a:buNone/>
              <a:defRPr sz="1300">
                <a:solidFill>
                  <a:schemeClr val="accent2"/>
                </a:solidFill>
                <a:latin typeface="Barlow Light"/>
                <a:ea typeface="Barlow Light"/>
                <a:cs typeface="Barlow Light"/>
                <a:sym typeface="Barlow Light"/>
              </a:defRPr>
            </a:lvl6pPr>
            <a:lvl7pPr lvl="6" rtl="0" algn="ctr">
              <a:buNone/>
              <a:defRPr sz="1300">
                <a:solidFill>
                  <a:schemeClr val="accent2"/>
                </a:solidFill>
                <a:latin typeface="Barlow Light"/>
                <a:ea typeface="Barlow Light"/>
                <a:cs typeface="Barlow Light"/>
                <a:sym typeface="Barlow Light"/>
              </a:defRPr>
            </a:lvl7pPr>
            <a:lvl8pPr lvl="7" rtl="0" algn="ctr">
              <a:buNone/>
              <a:defRPr sz="1300">
                <a:solidFill>
                  <a:schemeClr val="accent2"/>
                </a:solidFill>
                <a:latin typeface="Barlow Light"/>
                <a:ea typeface="Barlow Light"/>
                <a:cs typeface="Barlow Light"/>
                <a:sym typeface="Barlow Light"/>
              </a:defRPr>
            </a:lvl8pPr>
            <a:lvl9pPr lvl="8" rtl="0" algn="ctr">
              <a:buNone/>
              <a:defRPr sz="1300">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alpha val="29800"/>
                </a:srgbClr>
              </a:gs>
              <a:gs pos="100000">
                <a:srgbClr val="FFFFFF">
                  <a:alpha val="0"/>
                  <a:alpha val="2980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693400" y="5096950"/>
            <a:ext cx="450600" cy="4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txBox="1"/>
          <p:nvPr>
            <p:ph type="ctrTitle"/>
          </p:nvPr>
        </p:nvSpPr>
        <p:spPr>
          <a:xfrm>
            <a:off x="855300" y="1363125"/>
            <a:ext cx="5110800" cy="241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Smart </a:t>
            </a:r>
            <a:r>
              <a:rPr lang="en">
                <a:solidFill>
                  <a:schemeClr val="accent1"/>
                </a:solidFill>
              </a:rPr>
              <a:t>Education Management</a:t>
            </a:r>
            <a:r>
              <a:rPr lang="en"/>
              <a:t> System</a:t>
            </a:r>
            <a:endParaRPr>
              <a:solidFill>
                <a:schemeClr val="lt2"/>
              </a:solidFill>
            </a:endParaRPr>
          </a:p>
        </p:txBody>
      </p:sp>
      <p:grpSp>
        <p:nvGrpSpPr>
          <p:cNvPr id="73" name="Google Shape;73;p11"/>
          <p:cNvGrpSpPr/>
          <p:nvPr/>
        </p:nvGrpSpPr>
        <p:grpSpPr>
          <a:xfrm>
            <a:off x="5484110" y="354105"/>
            <a:ext cx="3351557" cy="4966751"/>
            <a:chOff x="1012950" y="3289810"/>
            <a:chExt cx="452332" cy="685012"/>
          </a:xfrm>
        </p:grpSpPr>
        <p:sp>
          <p:nvSpPr>
            <p:cNvPr id="74" name="Google Shape;74;p11"/>
            <p:cNvSpPr/>
            <p:nvPr/>
          </p:nvSpPr>
          <p:spPr>
            <a:xfrm>
              <a:off x="1210074" y="3312647"/>
              <a:ext cx="60004" cy="257813"/>
            </a:xfrm>
            <a:custGeom>
              <a:rect b="b" l="l" r="r" t="t"/>
              <a:pathLst>
                <a:path extrusionOk="0" h="2578130" w="600042">
                  <a:moveTo>
                    <a:pt x="599390" y="1732788"/>
                  </a:moveTo>
                  <a:cubicBezTo>
                    <a:pt x="543891" y="1700784"/>
                    <a:pt x="504062" y="1700131"/>
                    <a:pt x="479904" y="1730176"/>
                  </a:cubicBezTo>
                  <a:cubicBezTo>
                    <a:pt x="455092" y="1760220"/>
                    <a:pt x="443339" y="1811165"/>
                    <a:pt x="443339" y="1882358"/>
                  </a:cubicBezTo>
                  <a:lnTo>
                    <a:pt x="443339" y="2267712"/>
                  </a:lnTo>
                  <a:cubicBezTo>
                    <a:pt x="443339" y="2340864"/>
                    <a:pt x="436810" y="2401606"/>
                    <a:pt x="423099" y="2449939"/>
                  </a:cubicBezTo>
                  <a:cubicBezTo>
                    <a:pt x="409387" y="2500231"/>
                    <a:pt x="386535" y="2535501"/>
                    <a:pt x="355194" y="2556401"/>
                  </a:cubicBezTo>
                  <a:cubicBezTo>
                    <a:pt x="324506" y="2577955"/>
                    <a:pt x="282719" y="2583180"/>
                    <a:pt x="229831" y="2573383"/>
                  </a:cubicBezTo>
                  <a:cubicBezTo>
                    <a:pt x="178250" y="2564239"/>
                    <a:pt x="113610" y="2536807"/>
                    <a:pt x="36564" y="2492393"/>
                  </a:cubicBezTo>
                  <a:lnTo>
                    <a:pt x="0" y="2470840"/>
                  </a:lnTo>
                  <a:lnTo>
                    <a:pt x="0" y="2167128"/>
                  </a:lnTo>
                  <a:lnTo>
                    <a:pt x="46358" y="2193907"/>
                  </a:lnTo>
                  <a:cubicBezTo>
                    <a:pt x="101857" y="2225911"/>
                    <a:pt x="138421" y="2229830"/>
                    <a:pt x="156703" y="2206970"/>
                  </a:cubicBezTo>
                  <a:cubicBezTo>
                    <a:pt x="176291" y="2184110"/>
                    <a:pt x="186085" y="2137084"/>
                    <a:pt x="186085" y="2065891"/>
                  </a:cubicBezTo>
                  <a:lnTo>
                    <a:pt x="186085" y="1726257"/>
                  </a:lnTo>
                  <a:cubicBezTo>
                    <a:pt x="186085" y="1637429"/>
                    <a:pt x="194573" y="1567543"/>
                    <a:pt x="212202" y="1516598"/>
                  </a:cubicBezTo>
                  <a:cubicBezTo>
                    <a:pt x="229178" y="1465000"/>
                    <a:pt x="263784" y="1432342"/>
                    <a:pt x="315365" y="1417973"/>
                  </a:cubicBezTo>
                  <a:cubicBezTo>
                    <a:pt x="263784" y="1344168"/>
                    <a:pt x="229178" y="1271016"/>
                    <a:pt x="212202" y="1199823"/>
                  </a:cubicBezTo>
                  <a:cubicBezTo>
                    <a:pt x="195226" y="1128631"/>
                    <a:pt x="186738" y="1048947"/>
                    <a:pt x="186738" y="960120"/>
                  </a:cubicBezTo>
                  <a:lnTo>
                    <a:pt x="186738" y="620486"/>
                  </a:lnTo>
                  <a:cubicBezTo>
                    <a:pt x="186738" y="549293"/>
                    <a:pt x="176944" y="490510"/>
                    <a:pt x="157356" y="445443"/>
                  </a:cubicBezTo>
                  <a:cubicBezTo>
                    <a:pt x="139074" y="401030"/>
                    <a:pt x="101857" y="362494"/>
                    <a:pt x="47011" y="330490"/>
                  </a:cubicBezTo>
                  <a:lnTo>
                    <a:pt x="653" y="303711"/>
                  </a:lnTo>
                  <a:lnTo>
                    <a:pt x="653" y="0"/>
                  </a:lnTo>
                  <a:lnTo>
                    <a:pt x="37217" y="21554"/>
                  </a:lnTo>
                  <a:cubicBezTo>
                    <a:pt x="114263" y="65967"/>
                    <a:pt x="178903" y="113647"/>
                    <a:pt x="230484" y="163939"/>
                  </a:cubicBezTo>
                  <a:cubicBezTo>
                    <a:pt x="283372" y="214884"/>
                    <a:pt x="325159" y="268442"/>
                    <a:pt x="355847" y="325918"/>
                  </a:cubicBezTo>
                  <a:cubicBezTo>
                    <a:pt x="387840" y="383395"/>
                    <a:pt x="410693" y="444790"/>
                    <a:pt x="423752" y="510758"/>
                  </a:cubicBezTo>
                  <a:cubicBezTo>
                    <a:pt x="437463" y="574766"/>
                    <a:pt x="443992" y="643346"/>
                    <a:pt x="443992" y="716498"/>
                  </a:cubicBezTo>
                  <a:lnTo>
                    <a:pt x="443992" y="1101852"/>
                  </a:lnTo>
                  <a:cubicBezTo>
                    <a:pt x="443992" y="1173045"/>
                    <a:pt x="456398" y="1238359"/>
                    <a:pt x="480557" y="1296489"/>
                  </a:cubicBezTo>
                  <a:cubicBezTo>
                    <a:pt x="505368" y="1354618"/>
                    <a:pt x="545197" y="1400338"/>
                    <a:pt x="600043" y="1431689"/>
                  </a:cubicBezTo>
                  <a:lnTo>
                    <a:pt x="599390" y="1732788"/>
                  </a:ln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 name="Google Shape;75;p11"/>
            <p:cNvSpPr/>
            <p:nvPr/>
          </p:nvSpPr>
          <p:spPr>
            <a:xfrm>
              <a:off x="1130391" y="3289810"/>
              <a:ext cx="60004" cy="257967"/>
            </a:xfrm>
            <a:custGeom>
              <a:rect b="b" l="l" r="r" t="t"/>
              <a:pathLst>
                <a:path extrusionOk="0" h="2579665" w="600042">
                  <a:moveTo>
                    <a:pt x="0" y="845571"/>
                  </a:moveTo>
                  <a:cubicBezTo>
                    <a:pt x="55499" y="877575"/>
                    <a:pt x="95328" y="878228"/>
                    <a:pt x="119486" y="848184"/>
                  </a:cubicBezTo>
                  <a:cubicBezTo>
                    <a:pt x="144297" y="818139"/>
                    <a:pt x="156050" y="767194"/>
                    <a:pt x="156050" y="696001"/>
                  </a:cubicBezTo>
                  <a:lnTo>
                    <a:pt x="156050" y="310647"/>
                  </a:lnTo>
                  <a:cubicBezTo>
                    <a:pt x="156050" y="237495"/>
                    <a:pt x="162580" y="176753"/>
                    <a:pt x="176291" y="128420"/>
                  </a:cubicBezTo>
                  <a:cubicBezTo>
                    <a:pt x="190003" y="78128"/>
                    <a:pt x="212202" y="42858"/>
                    <a:pt x="242890" y="21305"/>
                  </a:cubicBezTo>
                  <a:cubicBezTo>
                    <a:pt x="274883" y="404"/>
                    <a:pt x="316671" y="-4821"/>
                    <a:pt x="368252" y="4323"/>
                  </a:cubicBezTo>
                  <a:cubicBezTo>
                    <a:pt x="421140" y="14120"/>
                    <a:pt x="486433" y="41552"/>
                    <a:pt x="563479" y="86619"/>
                  </a:cubicBezTo>
                  <a:lnTo>
                    <a:pt x="600043" y="108173"/>
                  </a:lnTo>
                  <a:lnTo>
                    <a:pt x="600043" y="411884"/>
                  </a:lnTo>
                  <a:lnTo>
                    <a:pt x="553685" y="385105"/>
                  </a:lnTo>
                  <a:cubicBezTo>
                    <a:pt x="498186" y="353101"/>
                    <a:pt x="460969" y="348529"/>
                    <a:pt x="441381" y="371389"/>
                  </a:cubicBezTo>
                  <a:cubicBezTo>
                    <a:pt x="423099" y="394902"/>
                    <a:pt x="413958" y="441929"/>
                    <a:pt x="413958" y="513774"/>
                  </a:cubicBezTo>
                  <a:lnTo>
                    <a:pt x="413958" y="853409"/>
                  </a:lnTo>
                  <a:cubicBezTo>
                    <a:pt x="413958" y="941583"/>
                    <a:pt x="405469" y="1012122"/>
                    <a:pt x="387840" y="1063068"/>
                  </a:cubicBezTo>
                  <a:cubicBezTo>
                    <a:pt x="370864" y="1114666"/>
                    <a:pt x="336259" y="1147323"/>
                    <a:pt x="284677" y="1161692"/>
                  </a:cubicBezTo>
                  <a:cubicBezTo>
                    <a:pt x="336259" y="1235497"/>
                    <a:pt x="370864" y="1308649"/>
                    <a:pt x="387840" y="1379842"/>
                  </a:cubicBezTo>
                  <a:cubicBezTo>
                    <a:pt x="404817" y="1451034"/>
                    <a:pt x="413305" y="1530718"/>
                    <a:pt x="413305" y="1619545"/>
                  </a:cubicBezTo>
                  <a:lnTo>
                    <a:pt x="413305" y="1959180"/>
                  </a:lnTo>
                  <a:cubicBezTo>
                    <a:pt x="413305" y="2030372"/>
                    <a:pt x="422446" y="2088502"/>
                    <a:pt x="440728" y="2133569"/>
                  </a:cubicBezTo>
                  <a:cubicBezTo>
                    <a:pt x="460316" y="2178636"/>
                    <a:pt x="497533" y="2217824"/>
                    <a:pt x="553032" y="2249175"/>
                  </a:cubicBezTo>
                  <a:lnTo>
                    <a:pt x="599390" y="2275954"/>
                  </a:lnTo>
                  <a:lnTo>
                    <a:pt x="599390" y="2579665"/>
                  </a:lnTo>
                  <a:lnTo>
                    <a:pt x="562826" y="2558112"/>
                  </a:lnTo>
                  <a:cubicBezTo>
                    <a:pt x="485780" y="2513698"/>
                    <a:pt x="420487" y="2465365"/>
                    <a:pt x="367600" y="2415073"/>
                  </a:cubicBezTo>
                  <a:cubicBezTo>
                    <a:pt x="316018" y="2364781"/>
                    <a:pt x="274231" y="2311224"/>
                    <a:pt x="242237" y="2253094"/>
                  </a:cubicBezTo>
                  <a:cubicBezTo>
                    <a:pt x="211549" y="2196271"/>
                    <a:pt x="189350" y="2134875"/>
                    <a:pt x="176291" y="2069561"/>
                  </a:cubicBezTo>
                  <a:cubicBezTo>
                    <a:pt x="162580" y="2005553"/>
                    <a:pt x="156050" y="1936973"/>
                    <a:pt x="156050" y="1863821"/>
                  </a:cubicBezTo>
                  <a:lnTo>
                    <a:pt x="156050" y="1478467"/>
                  </a:lnTo>
                  <a:cubicBezTo>
                    <a:pt x="156050" y="1407274"/>
                    <a:pt x="143645" y="1341960"/>
                    <a:pt x="119486" y="1283830"/>
                  </a:cubicBezTo>
                  <a:cubicBezTo>
                    <a:pt x="94675" y="1225700"/>
                    <a:pt x="54846" y="1179980"/>
                    <a:pt x="0" y="1148629"/>
                  </a:cubicBezTo>
                  <a:lnTo>
                    <a:pt x="0" y="845571"/>
                  </a:ln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 name="Google Shape;76;p11"/>
            <p:cNvSpPr/>
            <p:nvPr/>
          </p:nvSpPr>
          <p:spPr>
            <a:xfrm>
              <a:off x="1288586" y="3298188"/>
              <a:ext cx="137899" cy="410174"/>
            </a:xfrm>
            <a:custGeom>
              <a:rect b="b" l="l" r="r" t="t"/>
              <a:pathLst>
                <a:path extrusionOk="0" h="4101736" w="1378987">
                  <a:moveTo>
                    <a:pt x="653" y="0"/>
                  </a:moveTo>
                  <a:lnTo>
                    <a:pt x="1378988" y="796181"/>
                  </a:lnTo>
                  <a:lnTo>
                    <a:pt x="1378335" y="4101737"/>
                  </a:lnTo>
                  <a:lnTo>
                    <a:pt x="0" y="3306209"/>
                  </a:lnTo>
                  <a:lnTo>
                    <a:pt x="653"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 name="Google Shape;77;p11"/>
            <p:cNvSpPr/>
            <p:nvPr/>
          </p:nvSpPr>
          <p:spPr>
            <a:xfrm>
              <a:off x="1262806" y="3341370"/>
              <a:ext cx="109692" cy="93661"/>
            </a:xfrm>
            <a:custGeom>
              <a:rect b="b" l="l" r="r" t="t"/>
              <a:pathLst>
                <a:path extrusionOk="0" h="936606" w="1096922">
                  <a:moveTo>
                    <a:pt x="0" y="0"/>
                  </a:moveTo>
                  <a:lnTo>
                    <a:pt x="1096922" y="632895"/>
                  </a:lnTo>
                  <a:lnTo>
                    <a:pt x="1096922" y="936607"/>
                  </a:lnTo>
                  <a:lnTo>
                    <a:pt x="0" y="303711"/>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 name="Google Shape;78;p11"/>
            <p:cNvSpPr/>
            <p:nvPr/>
          </p:nvSpPr>
          <p:spPr>
            <a:xfrm>
              <a:off x="1306554" y="3481600"/>
              <a:ext cx="103946" cy="151921"/>
            </a:xfrm>
            <a:custGeom>
              <a:rect b="b" l="l" r="r" t="t"/>
              <a:pathLst>
                <a:path extrusionOk="0" h="1519210" w="1039464">
                  <a:moveTo>
                    <a:pt x="0" y="0"/>
                  </a:moveTo>
                  <a:lnTo>
                    <a:pt x="1039465" y="600238"/>
                  </a:lnTo>
                  <a:lnTo>
                    <a:pt x="1039465" y="1519210"/>
                  </a:lnTo>
                  <a:lnTo>
                    <a:pt x="0" y="918972"/>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 name="Google Shape;79;p11"/>
            <p:cNvSpPr/>
            <p:nvPr/>
          </p:nvSpPr>
          <p:spPr>
            <a:xfrm>
              <a:off x="1305512" y="3411322"/>
              <a:ext cx="105513" cy="71323"/>
            </a:xfrm>
            <a:custGeom>
              <a:rect b="b" l="l" r="r" t="t"/>
              <a:pathLst>
                <a:path extrusionOk="0" h="713231" w="1055134">
                  <a:moveTo>
                    <a:pt x="0" y="0"/>
                  </a:moveTo>
                  <a:lnTo>
                    <a:pt x="1055135" y="609382"/>
                  </a:lnTo>
                  <a:lnTo>
                    <a:pt x="1055135" y="713232"/>
                  </a:lnTo>
                  <a:lnTo>
                    <a:pt x="0" y="10385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 name="Google Shape;80;p11"/>
            <p:cNvSpPr/>
            <p:nvPr/>
          </p:nvSpPr>
          <p:spPr>
            <a:xfrm>
              <a:off x="1305512" y="3432165"/>
              <a:ext cx="91214" cy="63028"/>
            </a:xfrm>
            <a:custGeom>
              <a:rect b="b" l="l" r="r" t="t"/>
              <a:pathLst>
                <a:path extrusionOk="0" h="630282" w="912143">
                  <a:moveTo>
                    <a:pt x="0" y="0"/>
                  </a:moveTo>
                  <a:lnTo>
                    <a:pt x="912143" y="526433"/>
                  </a:lnTo>
                  <a:lnTo>
                    <a:pt x="912143" y="630283"/>
                  </a:lnTo>
                  <a:lnTo>
                    <a:pt x="0" y="10385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 name="Google Shape;81;p11"/>
            <p:cNvSpPr/>
            <p:nvPr/>
          </p:nvSpPr>
          <p:spPr>
            <a:xfrm>
              <a:off x="1305512" y="3452746"/>
              <a:ext cx="77437" cy="55060"/>
            </a:xfrm>
            <a:custGeom>
              <a:rect b="b" l="l" r="r" t="t"/>
              <a:pathLst>
                <a:path extrusionOk="0" h="550599" w="774374">
                  <a:moveTo>
                    <a:pt x="0" y="0"/>
                  </a:moveTo>
                  <a:lnTo>
                    <a:pt x="774375" y="446750"/>
                  </a:lnTo>
                  <a:lnTo>
                    <a:pt x="774375" y="550600"/>
                  </a:lnTo>
                  <a:lnTo>
                    <a:pt x="0" y="10385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 name="Google Shape;82;p11"/>
            <p:cNvSpPr/>
            <p:nvPr/>
          </p:nvSpPr>
          <p:spPr>
            <a:xfrm>
              <a:off x="1288586" y="3298188"/>
              <a:ext cx="137899" cy="123901"/>
            </a:xfrm>
            <a:custGeom>
              <a:rect b="b" l="l" r="r" t="t"/>
              <a:pathLst>
                <a:path extrusionOk="0" h="1239012" w="1378987">
                  <a:moveTo>
                    <a:pt x="653" y="0"/>
                  </a:moveTo>
                  <a:lnTo>
                    <a:pt x="1378988" y="796181"/>
                  </a:lnTo>
                  <a:lnTo>
                    <a:pt x="1378988" y="1239012"/>
                  </a:lnTo>
                  <a:lnTo>
                    <a:pt x="0" y="443484"/>
                  </a:lnTo>
                  <a:lnTo>
                    <a:pt x="653"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 name="Google Shape;83;p11"/>
            <p:cNvSpPr/>
            <p:nvPr/>
          </p:nvSpPr>
          <p:spPr>
            <a:xfrm>
              <a:off x="1305512" y="3322238"/>
              <a:ext cx="17499" cy="26289"/>
            </a:xfrm>
            <a:custGeom>
              <a:rect b="b" l="l" r="r" t="t"/>
              <a:pathLst>
                <a:path extrusionOk="0" h="262890" w="174985">
                  <a:moveTo>
                    <a:pt x="174985" y="182064"/>
                  </a:moveTo>
                  <a:cubicBezTo>
                    <a:pt x="174985" y="249338"/>
                    <a:pt x="135809" y="280689"/>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 name="Google Shape;84;p11"/>
            <p:cNvSpPr/>
            <p:nvPr/>
          </p:nvSpPr>
          <p:spPr>
            <a:xfrm>
              <a:off x="1040943" y="3399143"/>
              <a:ext cx="424339" cy="575680"/>
            </a:xfrm>
            <a:custGeom>
              <a:rect b="b" l="l" r="r" t="t"/>
              <a:pathLst>
                <a:path extrusionOk="0" h="5756801" w="4243391">
                  <a:moveTo>
                    <a:pt x="653" y="0"/>
                  </a:moveTo>
                  <a:lnTo>
                    <a:pt x="4243392" y="2449286"/>
                  </a:lnTo>
                  <a:lnTo>
                    <a:pt x="4242739" y="5756801"/>
                  </a:lnTo>
                  <a:lnTo>
                    <a:pt x="0" y="3307516"/>
                  </a:lnTo>
                  <a:lnTo>
                    <a:pt x="653"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 name="Google Shape;85;p11"/>
            <p:cNvSpPr/>
            <p:nvPr/>
          </p:nvSpPr>
          <p:spPr>
            <a:xfrm>
              <a:off x="1012950" y="3480428"/>
              <a:ext cx="109627" cy="93661"/>
            </a:xfrm>
            <a:custGeom>
              <a:rect b="b" l="l" r="r" t="t"/>
              <a:pathLst>
                <a:path extrusionOk="0" h="936606" w="1096269">
                  <a:moveTo>
                    <a:pt x="0" y="0"/>
                  </a:moveTo>
                  <a:lnTo>
                    <a:pt x="1096270" y="632895"/>
                  </a:lnTo>
                  <a:lnTo>
                    <a:pt x="1096270" y="936607"/>
                  </a:lnTo>
                  <a:lnTo>
                    <a:pt x="0" y="304365"/>
                  </a:lnTo>
                  <a:lnTo>
                    <a:pt x="0" y="0"/>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 name="Google Shape;86;p11"/>
            <p:cNvSpPr/>
            <p:nvPr/>
          </p:nvSpPr>
          <p:spPr>
            <a:xfrm>
              <a:off x="1069522" y="3563667"/>
              <a:ext cx="243412" cy="150941"/>
            </a:xfrm>
            <a:custGeom>
              <a:rect b="b" l="l" r="r" t="t"/>
              <a:pathLst>
                <a:path extrusionOk="0" h="1509412" w="2434122">
                  <a:moveTo>
                    <a:pt x="0" y="0"/>
                  </a:moveTo>
                  <a:lnTo>
                    <a:pt x="2434123" y="1405564"/>
                  </a:lnTo>
                  <a:lnTo>
                    <a:pt x="2434123" y="1509413"/>
                  </a:lnTo>
                  <a:lnTo>
                    <a:pt x="0" y="10385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 name="Google Shape;87;p11"/>
            <p:cNvSpPr/>
            <p:nvPr/>
          </p:nvSpPr>
          <p:spPr>
            <a:xfrm>
              <a:off x="1069522" y="3584509"/>
              <a:ext cx="209982" cy="131608"/>
            </a:xfrm>
            <a:custGeom>
              <a:rect b="b" l="l" r="r" t="t"/>
              <a:pathLst>
                <a:path extrusionOk="0" h="1316082" w="2099822">
                  <a:moveTo>
                    <a:pt x="0" y="0"/>
                  </a:moveTo>
                  <a:lnTo>
                    <a:pt x="2099823" y="1212233"/>
                  </a:lnTo>
                  <a:lnTo>
                    <a:pt x="2099823" y="1316083"/>
                  </a:lnTo>
                  <a:lnTo>
                    <a:pt x="0" y="10385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 name="Google Shape;88;p11"/>
            <p:cNvSpPr/>
            <p:nvPr/>
          </p:nvSpPr>
          <p:spPr>
            <a:xfrm>
              <a:off x="1069522" y="3605156"/>
              <a:ext cx="178707" cy="113582"/>
            </a:xfrm>
            <a:custGeom>
              <a:rect b="b" l="l" r="r" t="t"/>
              <a:pathLst>
                <a:path extrusionOk="0" h="1135815" w="1787069">
                  <a:moveTo>
                    <a:pt x="0" y="0"/>
                  </a:moveTo>
                  <a:lnTo>
                    <a:pt x="1787069" y="1031966"/>
                  </a:lnTo>
                  <a:lnTo>
                    <a:pt x="1787069" y="1135815"/>
                  </a:lnTo>
                  <a:lnTo>
                    <a:pt x="0" y="10385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 name="Google Shape;89;p11"/>
            <p:cNvSpPr/>
            <p:nvPr/>
          </p:nvSpPr>
          <p:spPr>
            <a:xfrm>
              <a:off x="1233315" y="3736463"/>
              <a:ext cx="214030" cy="215472"/>
            </a:xfrm>
            <a:custGeom>
              <a:rect b="b" l="l" r="r" t="t"/>
              <a:pathLst>
                <a:path extrusionOk="0" h="2154718" w="2140304">
                  <a:moveTo>
                    <a:pt x="0" y="0"/>
                  </a:moveTo>
                  <a:lnTo>
                    <a:pt x="2140304" y="1235746"/>
                  </a:lnTo>
                  <a:lnTo>
                    <a:pt x="2140304" y="2154719"/>
                  </a:lnTo>
                  <a:lnTo>
                    <a:pt x="0" y="918972"/>
                  </a:lnTo>
                  <a:lnTo>
                    <a:pt x="0" y="0"/>
                  </a:lnTo>
                  <a:close/>
                </a:path>
              </a:pathLst>
            </a:custGeom>
            <a:gradFill>
              <a:gsLst>
                <a:gs pos="0">
                  <a:srgbClr val="FFFFFF">
                    <a:alpha val="29803"/>
                    <a:alpha val="29800"/>
                  </a:srgbClr>
                </a:gs>
                <a:gs pos="100000">
                  <a:srgbClr val="FFFFFF">
                    <a:alpha val="0"/>
                    <a:alpha val="298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 name="Google Shape;90;p11"/>
            <p:cNvSpPr/>
            <p:nvPr/>
          </p:nvSpPr>
          <p:spPr>
            <a:xfrm>
              <a:off x="1249395" y="3763883"/>
              <a:ext cx="32255" cy="48986"/>
            </a:xfrm>
            <a:custGeom>
              <a:rect b="b" l="l" r="r" t="t"/>
              <a:pathLst>
                <a:path extrusionOk="0" h="489857" w="322547">
                  <a:moveTo>
                    <a:pt x="0" y="0"/>
                  </a:moveTo>
                  <a:lnTo>
                    <a:pt x="322547" y="186146"/>
                  </a:lnTo>
                  <a:lnTo>
                    <a:pt x="322547" y="489857"/>
                  </a:lnTo>
                  <a:lnTo>
                    <a:pt x="0" y="303711"/>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 name="Google Shape;91;p11"/>
            <p:cNvSpPr/>
            <p:nvPr/>
          </p:nvSpPr>
          <p:spPr>
            <a:xfrm>
              <a:off x="1288781" y="3788113"/>
              <a:ext cx="32255" cy="48986"/>
            </a:xfrm>
            <a:custGeom>
              <a:rect b="b" l="l" r="r" t="t"/>
              <a:pathLst>
                <a:path extrusionOk="0" h="489857" w="322547">
                  <a:moveTo>
                    <a:pt x="0" y="0"/>
                  </a:moveTo>
                  <a:lnTo>
                    <a:pt x="322547" y="186146"/>
                  </a:lnTo>
                  <a:lnTo>
                    <a:pt x="322547" y="489857"/>
                  </a:lnTo>
                  <a:lnTo>
                    <a:pt x="0" y="303711"/>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 name="Google Shape;92;p11"/>
            <p:cNvSpPr/>
            <p:nvPr/>
          </p:nvSpPr>
          <p:spPr>
            <a:xfrm>
              <a:off x="1328362" y="3810583"/>
              <a:ext cx="32255" cy="48986"/>
            </a:xfrm>
            <a:custGeom>
              <a:rect b="b" l="l" r="r" t="t"/>
              <a:pathLst>
                <a:path extrusionOk="0" h="489857" w="322547">
                  <a:moveTo>
                    <a:pt x="0" y="0"/>
                  </a:moveTo>
                  <a:lnTo>
                    <a:pt x="322547" y="186146"/>
                  </a:lnTo>
                  <a:lnTo>
                    <a:pt x="322547" y="489857"/>
                  </a:lnTo>
                  <a:lnTo>
                    <a:pt x="0" y="303711"/>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 name="Google Shape;93;p11"/>
            <p:cNvSpPr/>
            <p:nvPr/>
          </p:nvSpPr>
          <p:spPr>
            <a:xfrm>
              <a:off x="1367943" y="3834487"/>
              <a:ext cx="32255" cy="48986"/>
            </a:xfrm>
            <a:custGeom>
              <a:rect b="b" l="l" r="r" t="t"/>
              <a:pathLst>
                <a:path extrusionOk="0" h="489857" w="322547">
                  <a:moveTo>
                    <a:pt x="0" y="0"/>
                  </a:moveTo>
                  <a:lnTo>
                    <a:pt x="322548" y="186146"/>
                  </a:lnTo>
                  <a:lnTo>
                    <a:pt x="322548" y="489857"/>
                  </a:lnTo>
                  <a:lnTo>
                    <a:pt x="0" y="303711"/>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 name="Google Shape;94;p11"/>
            <p:cNvSpPr/>
            <p:nvPr/>
          </p:nvSpPr>
          <p:spPr>
            <a:xfrm>
              <a:off x="1029811" y="3615447"/>
              <a:ext cx="178184" cy="194767"/>
            </a:xfrm>
            <a:custGeom>
              <a:rect b="b" l="l" r="r" t="t"/>
              <a:pathLst>
                <a:path extrusionOk="0" h="1947672" w="1781845">
                  <a:moveTo>
                    <a:pt x="0" y="0"/>
                  </a:moveTo>
                  <a:lnTo>
                    <a:pt x="1781846" y="1028700"/>
                  </a:lnTo>
                  <a:lnTo>
                    <a:pt x="1781846" y="1947672"/>
                  </a:lnTo>
                  <a:lnTo>
                    <a:pt x="0" y="918319"/>
                  </a:lnTo>
                  <a:lnTo>
                    <a:pt x="0" y="0"/>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 name="Google Shape;95;p11"/>
            <p:cNvSpPr/>
            <p:nvPr/>
          </p:nvSpPr>
          <p:spPr>
            <a:xfrm>
              <a:off x="1047713" y="3649251"/>
              <a:ext cx="141555" cy="92093"/>
            </a:xfrm>
            <a:custGeom>
              <a:rect b="b" l="l" r="r" t="t"/>
              <a:pathLst>
                <a:path extrusionOk="0" h="920931" w="1415552">
                  <a:moveTo>
                    <a:pt x="0" y="0"/>
                  </a:moveTo>
                  <a:lnTo>
                    <a:pt x="1415552" y="817082"/>
                  </a:lnTo>
                  <a:lnTo>
                    <a:pt x="1415552" y="920931"/>
                  </a:lnTo>
                  <a:lnTo>
                    <a:pt x="0" y="10385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 name="Google Shape;96;p11"/>
            <p:cNvSpPr/>
            <p:nvPr/>
          </p:nvSpPr>
          <p:spPr>
            <a:xfrm>
              <a:off x="1047713" y="3670093"/>
              <a:ext cx="113349" cy="75830"/>
            </a:xfrm>
            <a:custGeom>
              <a:rect b="b" l="l" r="r" t="t"/>
              <a:pathLst>
                <a:path extrusionOk="0" h="758299" w="1133486">
                  <a:moveTo>
                    <a:pt x="0" y="0"/>
                  </a:moveTo>
                  <a:lnTo>
                    <a:pt x="1133486" y="654449"/>
                  </a:lnTo>
                  <a:lnTo>
                    <a:pt x="1133486" y="758299"/>
                  </a:lnTo>
                  <a:lnTo>
                    <a:pt x="0" y="103197"/>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 name="Google Shape;97;p11"/>
            <p:cNvSpPr/>
            <p:nvPr/>
          </p:nvSpPr>
          <p:spPr>
            <a:xfrm>
              <a:off x="1041008" y="3399143"/>
              <a:ext cx="423686" cy="289473"/>
            </a:xfrm>
            <a:custGeom>
              <a:rect b="b" l="l" r="r" t="t"/>
              <a:pathLst>
                <a:path extrusionOk="0" h="2894729" w="4236862">
                  <a:moveTo>
                    <a:pt x="0" y="0"/>
                  </a:moveTo>
                  <a:lnTo>
                    <a:pt x="4236863" y="2446673"/>
                  </a:lnTo>
                  <a:lnTo>
                    <a:pt x="4236863" y="2894729"/>
                  </a:lnTo>
                  <a:lnTo>
                    <a:pt x="0" y="44870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 name="Google Shape;98;p11"/>
            <p:cNvSpPr/>
            <p:nvPr/>
          </p:nvSpPr>
          <p:spPr>
            <a:xfrm>
              <a:off x="1069587" y="3429901"/>
              <a:ext cx="17499" cy="26289"/>
            </a:xfrm>
            <a:custGeom>
              <a:rect b="b" l="l" r="r" t="t"/>
              <a:pathLst>
                <a:path extrusionOk="0" h="262890" w="174985">
                  <a:moveTo>
                    <a:pt x="174985" y="182064"/>
                  </a:moveTo>
                  <a:cubicBezTo>
                    <a:pt x="174985" y="249338"/>
                    <a:pt x="135809" y="280688"/>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99" name="Google Shape;99;p11"/>
          <p:cNvSpPr txBox="1"/>
          <p:nvPr/>
        </p:nvSpPr>
        <p:spPr>
          <a:xfrm>
            <a:off x="909725" y="3675425"/>
            <a:ext cx="3473100" cy="39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500">
                <a:solidFill>
                  <a:srgbClr val="FFFFFF"/>
                </a:solidFill>
                <a:latin typeface="Barlow Light"/>
                <a:ea typeface="Barlow Light"/>
                <a:cs typeface="Barlow Light"/>
                <a:sym typeface="Barlow Light"/>
              </a:rPr>
              <a:t>Track: Education</a:t>
            </a:r>
            <a:endParaRPr b="1" sz="1500">
              <a:solidFill>
                <a:srgbClr val="FFFFFF"/>
              </a:solidFill>
              <a:latin typeface="Barlow Light"/>
              <a:ea typeface="Barlow Light"/>
              <a:cs typeface="Barlow Light"/>
              <a:sym typeface="Barlow Light"/>
            </a:endParaRPr>
          </a:p>
          <a:p>
            <a:pPr indent="0" lvl="0" marL="0" rtl="0" algn="l">
              <a:lnSpc>
                <a:spcPct val="115000"/>
              </a:lnSpc>
              <a:spcBef>
                <a:spcPts val="800"/>
              </a:spcBef>
              <a:spcAft>
                <a:spcPts val="0"/>
              </a:spcAft>
              <a:buNone/>
            </a:pPr>
            <a:r>
              <a:t/>
            </a:r>
            <a:endParaRPr b="1" sz="1200">
              <a:solidFill>
                <a:srgbClr val="FFFFFF"/>
              </a:solidFill>
              <a:latin typeface="Barlow Light"/>
              <a:ea typeface="Barlow Light"/>
              <a:cs typeface="Barlow Light"/>
              <a:sym typeface="Barlow Light"/>
            </a:endParaRPr>
          </a:p>
          <a:p>
            <a:pPr indent="0" lvl="0" marL="0" rtl="0" algn="l">
              <a:lnSpc>
                <a:spcPct val="115000"/>
              </a:lnSpc>
              <a:spcBef>
                <a:spcPts val="800"/>
              </a:spcBef>
              <a:spcAft>
                <a:spcPts val="800"/>
              </a:spcAft>
              <a:buNone/>
            </a:pPr>
            <a:r>
              <a:t/>
            </a:r>
            <a:endParaRPr b="1" sz="1200">
              <a:solidFill>
                <a:srgbClr val="FFFFFF"/>
              </a:solidFill>
              <a:latin typeface="Barlow Light"/>
              <a:ea typeface="Barlow Light"/>
              <a:cs typeface="Barlow Light"/>
              <a:sym typeface="Barlow Light"/>
            </a:endParaRPr>
          </a:p>
        </p:txBody>
      </p:sp>
      <p:sp>
        <p:nvSpPr>
          <p:cNvPr id="100" name="Google Shape;100;p11"/>
          <p:cNvSpPr txBox="1"/>
          <p:nvPr/>
        </p:nvSpPr>
        <p:spPr>
          <a:xfrm>
            <a:off x="3107550" y="3721425"/>
            <a:ext cx="292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Light"/>
                <a:ea typeface="Barlow Light"/>
                <a:cs typeface="Barlow Light"/>
                <a:sym typeface="Barlow Light"/>
              </a:rPr>
              <a:t>                      </a:t>
            </a:r>
            <a:endParaRPr>
              <a:solidFill>
                <a:schemeClr val="dk1"/>
              </a:solidFill>
              <a:latin typeface="Barlow Light"/>
              <a:ea typeface="Barlow Light"/>
              <a:cs typeface="Barlow Light"/>
              <a:sym typeface="Barlow Light"/>
            </a:endParaRPr>
          </a:p>
        </p:txBody>
      </p:sp>
      <p:sp>
        <p:nvSpPr>
          <p:cNvPr id="101" name="Google Shape;101;p11"/>
          <p:cNvSpPr txBox="1"/>
          <p:nvPr/>
        </p:nvSpPr>
        <p:spPr>
          <a:xfrm>
            <a:off x="909725" y="3957444"/>
            <a:ext cx="3473100" cy="39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500">
                <a:solidFill>
                  <a:srgbClr val="FFFFFF"/>
                </a:solidFill>
                <a:latin typeface="Barlow Light"/>
                <a:ea typeface="Barlow Light"/>
                <a:cs typeface="Barlow Light"/>
                <a:sym typeface="Barlow Light"/>
              </a:rPr>
              <a:t>Team Name: Error By Night</a:t>
            </a:r>
            <a:endParaRPr b="1" sz="1500">
              <a:solidFill>
                <a:srgbClr val="FFFFFF"/>
              </a:solidFill>
              <a:latin typeface="Barlow Light"/>
              <a:ea typeface="Barlow Light"/>
              <a:cs typeface="Barlow Light"/>
              <a:sym typeface="Barlow Light"/>
            </a:endParaRPr>
          </a:p>
          <a:p>
            <a:pPr indent="0" lvl="0" marL="0" rtl="0" algn="l">
              <a:lnSpc>
                <a:spcPct val="115000"/>
              </a:lnSpc>
              <a:spcBef>
                <a:spcPts val="800"/>
              </a:spcBef>
              <a:spcAft>
                <a:spcPts val="0"/>
              </a:spcAft>
              <a:buNone/>
            </a:pPr>
            <a:r>
              <a:t/>
            </a:r>
            <a:endParaRPr b="1" sz="1500">
              <a:solidFill>
                <a:srgbClr val="FFFFFF"/>
              </a:solidFill>
              <a:latin typeface="Barlow Light"/>
              <a:ea typeface="Barlow Light"/>
              <a:cs typeface="Barlow Light"/>
              <a:sym typeface="Barlow Light"/>
            </a:endParaRPr>
          </a:p>
          <a:p>
            <a:pPr indent="0" lvl="0" marL="0" rtl="0" algn="l">
              <a:lnSpc>
                <a:spcPct val="115000"/>
              </a:lnSpc>
              <a:spcBef>
                <a:spcPts val="800"/>
              </a:spcBef>
              <a:spcAft>
                <a:spcPts val="0"/>
              </a:spcAft>
              <a:buNone/>
            </a:pPr>
            <a:r>
              <a:t/>
            </a:r>
            <a:endParaRPr b="1" sz="1500">
              <a:solidFill>
                <a:srgbClr val="FFFFFF"/>
              </a:solidFill>
              <a:latin typeface="Barlow Light"/>
              <a:ea typeface="Barlow Light"/>
              <a:cs typeface="Barlow Light"/>
              <a:sym typeface="Barlow Light"/>
            </a:endParaRPr>
          </a:p>
          <a:p>
            <a:pPr indent="0" lvl="0" marL="0" rtl="0" algn="l">
              <a:lnSpc>
                <a:spcPct val="115000"/>
              </a:lnSpc>
              <a:spcBef>
                <a:spcPts val="800"/>
              </a:spcBef>
              <a:spcAft>
                <a:spcPts val="0"/>
              </a:spcAft>
              <a:buNone/>
            </a:pPr>
            <a:r>
              <a:t/>
            </a:r>
            <a:endParaRPr b="1" sz="1200">
              <a:solidFill>
                <a:srgbClr val="FFFFFF"/>
              </a:solidFill>
              <a:latin typeface="Barlow Light"/>
              <a:ea typeface="Barlow Light"/>
              <a:cs typeface="Barlow Light"/>
              <a:sym typeface="Barlow Light"/>
            </a:endParaRPr>
          </a:p>
          <a:p>
            <a:pPr indent="0" lvl="0" marL="0" rtl="0" algn="l">
              <a:lnSpc>
                <a:spcPct val="115000"/>
              </a:lnSpc>
              <a:spcBef>
                <a:spcPts val="800"/>
              </a:spcBef>
              <a:spcAft>
                <a:spcPts val="800"/>
              </a:spcAft>
              <a:buNone/>
            </a:pPr>
            <a:r>
              <a:t/>
            </a:r>
            <a:endParaRPr b="1" sz="1200">
              <a:solidFill>
                <a:srgbClr val="FFFFFF"/>
              </a:solidFill>
              <a:latin typeface="Barlow Light"/>
              <a:ea typeface="Barlow Light"/>
              <a:cs typeface="Barlow Light"/>
              <a:sym typeface="Barlow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2"/>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TABLE OF CONTENTS</a:t>
            </a:r>
            <a:endParaRPr/>
          </a:p>
        </p:txBody>
      </p:sp>
      <p:sp>
        <p:nvSpPr>
          <p:cNvPr id="107" name="Google Shape;107;p12"/>
          <p:cNvSpPr txBox="1"/>
          <p:nvPr>
            <p:ph idx="1" type="body"/>
          </p:nvPr>
        </p:nvSpPr>
        <p:spPr>
          <a:xfrm>
            <a:off x="855300" y="1353948"/>
            <a:ext cx="5307000" cy="303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381000" lvl="0" marL="457200" rtl="0" algn="l">
              <a:spcBef>
                <a:spcPts val="800"/>
              </a:spcBef>
              <a:spcAft>
                <a:spcPts val="0"/>
              </a:spcAft>
              <a:buSzPts val="2400"/>
              <a:buChar char="╸"/>
            </a:pPr>
            <a:r>
              <a:rPr lang="en"/>
              <a:t>Problem Statement</a:t>
            </a:r>
            <a:endParaRPr/>
          </a:p>
          <a:p>
            <a:pPr indent="-381000" lvl="0" marL="457200" rtl="0" algn="l">
              <a:spcBef>
                <a:spcPts val="0"/>
              </a:spcBef>
              <a:spcAft>
                <a:spcPts val="0"/>
              </a:spcAft>
              <a:buSzPts val="2400"/>
              <a:buChar char="╸"/>
            </a:pPr>
            <a:r>
              <a:rPr lang="en"/>
              <a:t>Approach</a:t>
            </a:r>
            <a:endParaRPr/>
          </a:p>
          <a:p>
            <a:pPr indent="-381000" lvl="0" marL="457200" rtl="0" algn="l">
              <a:spcBef>
                <a:spcPts val="0"/>
              </a:spcBef>
              <a:spcAft>
                <a:spcPts val="0"/>
              </a:spcAft>
              <a:buSzPts val="2400"/>
              <a:buChar char="╸"/>
            </a:pPr>
            <a:r>
              <a:rPr lang="en"/>
              <a:t>Tech Stack</a:t>
            </a:r>
            <a:endParaRPr/>
          </a:p>
          <a:p>
            <a:pPr indent="-381000" lvl="0" marL="457200" rtl="0" algn="l">
              <a:spcBef>
                <a:spcPts val="0"/>
              </a:spcBef>
              <a:spcAft>
                <a:spcPts val="0"/>
              </a:spcAft>
              <a:buSzPts val="2400"/>
              <a:buChar char="╸"/>
            </a:pPr>
            <a:r>
              <a:rPr lang="en"/>
              <a:t>Future Scope</a:t>
            </a:r>
            <a:endParaRPr/>
          </a:p>
          <a:p>
            <a:pPr indent="0" lvl="0" marL="0" rtl="0" algn="l">
              <a:spcBef>
                <a:spcPts val="800"/>
              </a:spcBef>
              <a:spcAft>
                <a:spcPts val="0"/>
              </a:spcAft>
              <a:buNone/>
            </a:pPr>
            <a:r>
              <a:t/>
            </a:r>
            <a:endParaRPr/>
          </a:p>
          <a:p>
            <a:pPr indent="0" lvl="0" marL="0" rtl="0" algn="l">
              <a:spcBef>
                <a:spcPts val="800"/>
              </a:spcBef>
              <a:spcAft>
                <a:spcPts val="800"/>
              </a:spcAft>
              <a:buNone/>
            </a:pPr>
            <a:r>
              <a:t/>
            </a:r>
            <a:endParaRPr/>
          </a:p>
        </p:txBody>
      </p:sp>
      <p:sp>
        <p:nvSpPr>
          <p:cNvPr id="108" name="Google Shape;108;p12"/>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109" name="Google Shape;109;p12"/>
          <p:cNvGrpSpPr/>
          <p:nvPr/>
        </p:nvGrpSpPr>
        <p:grpSpPr>
          <a:xfrm>
            <a:off x="6123875" y="728477"/>
            <a:ext cx="2715745" cy="3830730"/>
            <a:chOff x="6123875" y="728477"/>
            <a:chExt cx="2715745" cy="3830730"/>
          </a:xfrm>
        </p:grpSpPr>
        <p:sp>
          <p:nvSpPr>
            <p:cNvPr id="110" name="Google Shape;110;p12"/>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 name="Google Shape;111;p12"/>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2" name="Google Shape;112;p12"/>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3" name="Google Shape;113;p12"/>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 name="Google Shape;114;p12"/>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 name="Google Shape;115;p12"/>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 name="Google Shape;116;p12"/>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 name="Google Shape;117;p12"/>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 name="Google Shape;118;p12"/>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 name="Google Shape;119;p12"/>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 name="Google Shape;120;p12"/>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 name="Google Shape;121;p12"/>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 name="Google Shape;122;p12"/>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3" name="Google Shape;123;p12"/>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 name="Google Shape;124;p12"/>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 name="Google Shape;125;p12"/>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 name="Google Shape;126;p12"/>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 name="Google Shape;127;p12"/>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 name="Google Shape;128;p12"/>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9" name="Google Shape;129;p12"/>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 name="Google Shape;130;p12"/>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 name="Google Shape;131;p12"/>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 name="Google Shape;132;p12"/>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 name="Google Shape;133;p12"/>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 name="Google Shape;134;p12"/>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PROBLEM STATEMENT</a:t>
            </a:r>
            <a:endParaRPr/>
          </a:p>
        </p:txBody>
      </p:sp>
      <p:sp>
        <p:nvSpPr>
          <p:cNvPr id="140" name="Google Shape;140;p13"/>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41" name="Google Shape;141;p13"/>
          <p:cNvSpPr txBox="1"/>
          <p:nvPr>
            <p:ph idx="1" type="body"/>
          </p:nvPr>
        </p:nvSpPr>
        <p:spPr>
          <a:xfrm>
            <a:off x="855300" y="1516675"/>
            <a:ext cx="7182000" cy="3233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t>Track - </a:t>
            </a:r>
            <a:r>
              <a:rPr lang="en" sz="1200"/>
              <a:t>Education</a:t>
            </a:r>
            <a:endParaRPr sz="1200"/>
          </a:p>
          <a:p>
            <a:pPr indent="0" lvl="0" marL="0" rtl="0" algn="l">
              <a:spcBef>
                <a:spcPts val="800"/>
              </a:spcBef>
              <a:spcAft>
                <a:spcPts val="0"/>
              </a:spcAft>
              <a:buNone/>
            </a:pPr>
            <a:r>
              <a:rPr lang="en" sz="1200"/>
              <a:t>The online education market in India was worth $ 247 million in 2016, which is expected to grow by about $ 1.96 billion by 2021. The number of users enrolled for various online learning courses is estimated to be 1.6 Million in 2016, which is expected to grow to about 9.6 Million by the end of 2021.</a:t>
            </a:r>
            <a:endParaRPr sz="1200"/>
          </a:p>
          <a:p>
            <a:pPr indent="0" lvl="0" marL="0" rtl="0" algn="l">
              <a:spcBef>
                <a:spcPts val="800"/>
              </a:spcBef>
              <a:spcAft>
                <a:spcPts val="0"/>
              </a:spcAft>
              <a:buNone/>
            </a:pPr>
            <a:r>
              <a:rPr lang="en" sz="1200">
                <a:solidFill>
                  <a:srgbClr val="DCDDDE"/>
                </a:solidFill>
                <a:latin typeface="Barlow"/>
                <a:ea typeface="Barlow"/>
                <a:cs typeface="Barlow"/>
                <a:sym typeface="Barlow"/>
              </a:rPr>
              <a:t>We are trying to tackle the most common challenges faced by the students:</a:t>
            </a:r>
            <a:endParaRPr sz="1200">
              <a:solidFill>
                <a:srgbClr val="DCDDDE"/>
              </a:solidFill>
              <a:latin typeface="Barlow"/>
              <a:ea typeface="Barlow"/>
              <a:cs typeface="Barlow"/>
              <a:sym typeface="Barlow"/>
            </a:endParaRPr>
          </a:p>
          <a:p>
            <a:pPr indent="0" lvl="0" marL="0" rtl="0" algn="l">
              <a:spcBef>
                <a:spcPts val="800"/>
              </a:spcBef>
              <a:spcAft>
                <a:spcPts val="0"/>
              </a:spcAft>
              <a:buNone/>
            </a:pPr>
            <a:r>
              <a:rPr lang="en" sz="1200">
                <a:solidFill>
                  <a:srgbClr val="DCDDDE"/>
                </a:solidFill>
                <a:latin typeface="Barlow"/>
                <a:ea typeface="Barlow"/>
                <a:cs typeface="Barlow"/>
                <a:sym typeface="Barlow"/>
              </a:rPr>
              <a:t>1. Transforming learning into Amazing e-learning Experiences.</a:t>
            </a:r>
            <a:endParaRPr sz="1200">
              <a:solidFill>
                <a:srgbClr val="DCDDDE"/>
              </a:solidFill>
              <a:latin typeface="Barlow"/>
              <a:ea typeface="Barlow"/>
              <a:cs typeface="Barlow"/>
              <a:sym typeface="Barlow"/>
            </a:endParaRPr>
          </a:p>
          <a:p>
            <a:pPr indent="0" lvl="0" marL="0" rtl="0" algn="l">
              <a:spcBef>
                <a:spcPts val="800"/>
              </a:spcBef>
              <a:spcAft>
                <a:spcPts val="0"/>
              </a:spcAft>
              <a:buNone/>
            </a:pPr>
            <a:r>
              <a:rPr lang="en" sz="1200">
                <a:solidFill>
                  <a:srgbClr val="DCDDDE"/>
                </a:solidFill>
                <a:latin typeface="Barlow"/>
                <a:ea typeface="Barlow"/>
                <a:cs typeface="Barlow"/>
                <a:sym typeface="Barlow"/>
              </a:rPr>
              <a:t>2. Lack Of Learner Motivation And Engagement.</a:t>
            </a:r>
            <a:endParaRPr sz="1200">
              <a:solidFill>
                <a:srgbClr val="DCDDDE"/>
              </a:solidFill>
              <a:latin typeface="Barlow"/>
              <a:ea typeface="Barlow"/>
              <a:cs typeface="Barlow"/>
              <a:sym typeface="Barlow"/>
            </a:endParaRPr>
          </a:p>
          <a:p>
            <a:pPr indent="0" lvl="0" marL="0" rtl="0" algn="l">
              <a:spcBef>
                <a:spcPts val="800"/>
              </a:spcBef>
              <a:spcAft>
                <a:spcPts val="0"/>
              </a:spcAft>
              <a:buNone/>
            </a:pPr>
            <a:r>
              <a:rPr lang="en" sz="1200">
                <a:solidFill>
                  <a:srgbClr val="DCDDDE"/>
                </a:solidFill>
                <a:latin typeface="Barlow"/>
                <a:ea typeface="Barlow"/>
                <a:cs typeface="Barlow"/>
                <a:sym typeface="Barlow"/>
              </a:rPr>
              <a:t>3. Staying Up-To-Date With Modern Tech. </a:t>
            </a:r>
            <a:endParaRPr sz="1200">
              <a:solidFill>
                <a:srgbClr val="DCDDDE"/>
              </a:solidFill>
              <a:latin typeface="Barlow"/>
              <a:ea typeface="Barlow"/>
              <a:cs typeface="Barlow"/>
              <a:sym typeface="Barlow"/>
            </a:endParaRPr>
          </a:p>
          <a:p>
            <a:pPr indent="0" lvl="0" marL="0" rtl="0" algn="l">
              <a:spcBef>
                <a:spcPts val="800"/>
              </a:spcBef>
              <a:spcAft>
                <a:spcPts val="0"/>
              </a:spcAft>
              <a:buNone/>
            </a:pPr>
            <a:r>
              <a:rPr lang="en" sz="1200">
                <a:solidFill>
                  <a:srgbClr val="DCDDDE"/>
                </a:solidFill>
                <a:latin typeface="Barlow"/>
                <a:ea typeface="Barlow"/>
                <a:cs typeface="Barlow"/>
                <a:sym typeface="Barlow"/>
              </a:rPr>
              <a:t>4. Designing e-learning Courses For Different Generations. </a:t>
            </a:r>
            <a:endParaRPr sz="1200">
              <a:solidFill>
                <a:srgbClr val="DCDDDE"/>
              </a:solidFill>
              <a:latin typeface="Barlow"/>
              <a:ea typeface="Barlow"/>
              <a:cs typeface="Barlow"/>
              <a:sym typeface="Barlow"/>
            </a:endParaRPr>
          </a:p>
          <a:p>
            <a:pPr indent="0" lvl="0" marL="0" rtl="0" algn="l">
              <a:spcBef>
                <a:spcPts val="800"/>
              </a:spcBef>
              <a:spcAft>
                <a:spcPts val="0"/>
              </a:spcAft>
              <a:buNone/>
            </a:pPr>
            <a:r>
              <a:rPr lang="en" sz="1200">
                <a:solidFill>
                  <a:srgbClr val="DCDDDE"/>
                </a:solidFill>
                <a:latin typeface="Barlow"/>
                <a:ea typeface="Barlow"/>
                <a:cs typeface="Barlow"/>
                <a:sym typeface="Barlow"/>
              </a:rPr>
              <a:t>5. Measurable learning outcomes. </a:t>
            </a:r>
            <a:endParaRPr sz="1200">
              <a:solidFill>
                <a:srgbClr val="DCDDDE"/>
              </a:solidFill>
              <a:latin typeface="Barlow"/>
              <a:ea typeface="Barlow"/>
              <a:cs typeface="Barlow"/>
              <a:sym typeface="Barlow"/>
            </a:endParaRPr>
          </a:p>
          <a:p>
            <a:pPr indent="0" lvl="0" marL="0" rtl="0" algn="l">
              <a:spcBef>
                <a:spcPts val="800"/>
              </a:spcBef>
              <a:spcAft>
                <a:spcPts val="800"/>
              </a:spcAft>
              <a:buNone/>
            </a:pPr>
            <a:r>
              <a:rPr lang="en" sz="1200">
                <a:solidFill>
                  <a:srgbClr val="DCDDDE"/>
                </a:solidFill>
                <a:latin typeface="Barlow"/>
                <a:ea typeface="Barlow"/>
                <a:cs typeface="Barlow"/>
                <a:sym typeface="Barlow"/>
              </a:rPr>
              <a:t>6. Adaptive learner models to accommodate different learner needs.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APPROACH </a:t>
            </a:r>
            <a:endParaRPr/>
          </a:p>
        </p:txBody>
      </p:sp>
      <p:sp>
        <p:nvSpPr>
          <p:cNvPr id="147" name="Google Shape;147;p14"/>
          <p:cNvSpPr txBox="1"/>
          <p:nvPr>
            <p:ph idx="1" type="body"/>
          </p:nvPr>
        </p:nvSpPr>
        <p:spPr>
          <a:xfrm>
            <a:off x="855275" y="1420225"/>
            <a:ext cx="7182300" cy="340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latin typeface="Barlow"/>
                <a:ea typeface="Barlow"/>
                <a:cs typeface="Barlow"/>
                <a:sym typeface="Barlow"/>
              </a:rPr>
              <a:t>Our aim is to make a smart education management system which will bring all the education platforms at  one place and will turn learning into amazing e-learning experience. </a:t>
            </a:r>
            <a:endParaRPr sz="1200">
              <a:latin typeface="Barlow"/>
              <a:ea typeface="Barlow"/>
              <a:cs typeface="Barlow"/>
              <a:sym typeface="Barlow"/>
            </a:endParaRPr>
          </a:p>
          <a:p>
            <a:pPr indent="0" lvl="0" marL="0" rtl="0" algn="l">
              <a:spcBef>
                <a:spcPts val="800"/>
              </a:spcBef>
              <a:spcAft>
                <a:spcPts val="0"/>
              </a:spcAft>
              <a:buNone/>
            </a:pPr>
            <a:r>
              <a:rPr lang="en" sz="1200">
                <a:latin typeface="Barlow"/>
                <a:ea typeface="Barlow"/>
                <a:cs typeface="Barlow"/>
                <a:sym typeface="Barlow"/>
              </a:rPr>
              <a:t>Our system will have features:</a:t>
            </a:r>
            <a:endParaRPr sz="1200">
              <a:latin typeface="Barlow"/>
              <a:ea typeface="Barlow"/>
              <a:cs typeface="Barlow"/>
              <a:sym typeface="Barlow"/>
            </a:endParaRPr>
          </a:p>
          <a:p>
            <a:pPr indent="-304800" lvl="0" marL="457200" rtl="0" algn="l">
              <a:spcBef>
                <a:spcPts val="800"/>
              </a:spcBef>
              <a:spcAft>
                <a:spcPts val="0"/>
              </a:spcAft>
              <a:buSzPts val="1200"/>
              <a:buFont typeface="Barlow"/>
              <a:buChar char="╸"/>
            </a:pPr>
            <a:r>
              <a:rPr lang="en" sz="1200">
                <a:latin typeface="Barlow"/>
                <a:ea typeface="Barlow"/>
                <a:cs typeface="Barlow"/>
                <a:sym typeface="Barlow"/>
              </a:rPr>
              <a:t> IA Management platform to manage the IA examinations and their related informations.</a:t>
            </a:r>
            <a:endParaRPr sz="1200">
              <a:latin typeface="Barlow"/>
              <a:ea typeface="Barlow"/>
              <a:cs typeface="Barlow"/>
              <a:sym typeface="Barlow"/>
            </a:endParaRPr>
          </a:p>
          <a:p>
            <a:pPr indent="-304800" lvl="0" marL="457200" rtl="0" algn="l">
              <a:spcBef>
                <a:spcPts val="0"/>
              </a:spcBef>
              <a:spcAft>
                <a:spcPts val="0"/>
              </a:spcAft>
              <a:buSzPts val="1200"/>
              <a:buFont typeface="Barlow"/>
              <a:buChar char="╸"/>
            </a:pPr>
            <a:r>
              <a:rPr lang="en" sz="1200">
                <a:latin typeface="Barlow"/>
                <a:ea typeface="Barlow"/>
                <a:cs typeface="Barlow"/>
                <a:sym typeface="Barlow"/>
              </a:rPr>
              <a:t> V-Live which will have information related to internships, pre-placement activities and jobs. </a:t>
            </a:r>
            <a:endParaRPr sz="1200">
              <a:latin typeface="Barlow"/>
              <a:ea typeface="Barlow"/>
              <a:cs typeface="Barlow"/>
              <a:sym typeface="Barlow"/>
            </a:endParaRPr>
          </a:p>
          <a:p>
            <a:pPr indent="-304800" lvl="0" marL="457200" rtl="0" algn="l">
              <a:spcBef>
                <a:spcPts val="0"/>
              </a:spcBef>
              <a:spcAft>
                <a:spcPts val="0"/>
              </a:spcAft>
              <a:buSzPts val="1200"/>
              <a:buFont typeface="Barlow"/>
              <a:buChar char="╸"/>
            </a:pPr>
            <a:r>
              <a:rPr lang="en" sz="1200">
                <a:latin typeface="Barlow"/>
                <a:ea typeface="Barlow"/>
                <a:cs typeface="Barlow"/>
                <a:sym typeface="Barlow"/>
              </a:rPr>
              <a:t> Repository system  which will have documents, contents related to the academics which students can download.</a:t>
            </a:r>
            <a:endParaRPr sz="1200">
              <a:latin typeface="Barlow"/>
              <a:ea typeface="Barlow"/>
              <a:cs typeface="Barlow"/>
              <a:sym typeface="Barlow"/>
            </a:endParaRPr>
          </a:p>
          <a:p>
            <a:pPr indent="-304800" lvl="0" marL="457200" rtl="0" algn="l">
              <a:spcBef>
                <a:spcPts val="0"/>
              </a:spcBef>
              <a:spcAft>
                <a:spcPts val="0"/>
              </a:spcAft>
              <a:buSzPts val="1200"/>
              <a:buFont typeface="Barlow"/>
              <a:buChar char="╸"/>
            </a:pPr>
            <a:r>
              <a:rPr lang="en" sz="1200">
                <a:latin typeface="Barlow"/>
                <a:ea typeface="Barlow"/>
                <a:cs typeface="Barlow"/>
                <a:sym typeface="Barlow"/>
              </a:rPr>
              <a:t>Platform to bridge the gap between students and teachers which will have subroutes having following. features like project section , academics section, Q/A sections along with feature of sending follow request to other users to help them grow.</a:t>
            </a:r>
            <a:endParaRPr sz="1200">
              <a:latin typeface="Barlow"/>
              <a:ea typeface="Barlow"/>
              <a:cs typeface="Barlow"/>
              <a:sym typeface="Barlow"/>
            </a:endParaRPr>
          </a:p>
          <a:p>
            <a:pPr indent="-304800" lvl="0" marL="457200" rtl="0" algn="l">
              <a:spcBef>
                <a:spcPts val="0"/>
              </a:spcBef>
              <a:spcAft>
                <a:spcPts val="0"/>
              </a:spcAft>
              <a:buSzPts val="1200"/>
              <a:buFont typeface="Barlow"/>
              <a:buChar char="╸"/>
            </a:pPr>
            <a:r>
              <a:rPr lang="en" sz="1200">
                <a:latin typeface="Barlow"/>
                <a:ea typeface="Barlow"/>
                <a:cs typeface="Barlow"/>
                <a:sym typeface="Barlow"/>
              </a:rPr>
              <a:t>Attendance</a:t>
            </a:r>
            <a:r>
              <a:rPr lang="en" sz="1200">
                <a:latin typeface="Barlow"/>
                <a:ea typeface="Barlow"/>
                <a:cs typeface="Barlow"/>
                <a:sym typeface="Barlow"/>
              </a:rPr>
              <a:t> </a:t>
            </a:r>
            <a:r>
              <a:rPr lang="en" sz="1200">
                <a:latin typeface="Barlow"/>
                <a:ea typeface="Barlow"/>
                <a:cs typeface="Barlow"/>
                <a:sym typeface="Barlow"/>
              </a:rPr>
              <a:t>management</a:t>
            </a:r>
            <a:r>
              <a:rPr lang="en" sz="1200">
                <a:latin typeface="Barlow"/>
                <a:ea typeface="Barlow"/>
                <a:cs typeface="Barlow"/>
                <a:sym typeface="Barlow"/>
              </a:rPr>
              <a:t> system </a:t>
            </a:r>
            <a:r>
              <a:rPr lang="en" sz="1200">
                <a:latin typeface="Barlow"/>
                <a:ea typeface="Barlow"/>
                <a:cs typeface="Barlow"/>
                <a:sym typeface="Barlow"/>
              </a:rPr>
              <a:t>which</a:t>
            </a:r>
            <a:r>
              <a:rPr lang="en" sz="1200">
                <a:latin typeface="Barlow"/>
                <a:ea typeface="Barlow"/>
                <a:cs typeface="Barlow"/>
                <a:sym typeface="Barlow"/>
              </a:rPr>
              <a:t> will be used to manage the </a:t>
            </a:r>
            <a:r>
              <a:rPr lang="en" sz="1200">
                <a:latin typeface="Barlow"/>
                <a:ea typeface="Barlow"/>
                <a:cs typeface="Barlow"/>
                <a:sym typeface="Barlow"/>
              </a:rPr>
              <a:t>attendance</a:t>
            </a:r>
            <a:r>
              <a:rPr lang="en" sz="1200">
                <a:latin typeface="Barlow"/>
                <a:ea typeface="Barlow"/>
                <a:cs typeface="Barlow"/>
                <a:sym typeface="Barlow"/>
              </a:rPr>
              <a:t> of the </a:t>
            </a:r>
            <a:r>
              <a:rPr lang="en" sz="1200">
                <a:latin typeface="Barlow"/>
                <a:ea typeface="Barlow"/>
                <a:cs typeface="Barlow"/>
                <a:sym typeface="Barlow"/>
              </a:rPr>
              <a:t>students</a:t>
            </a:r>
            <a:r>
              <a:rPr lang="en" sz="1200">
                <a:latin typeface="Barlow"/>
                <a:ea typeface="Barlow"/>
                <a:cs typeface="Barlow"/>
                <a:sym typeface="Barlow"/>
              </a:rPr>
              <a:t> and related informations.</a:t>
            </a:r>
            <a:endParaRPr sz="1200">
              <a:latin typeface="Barlow"/>
              <a:ea typeface="Barlow"/>
              <a:cs typeface="Barlow"/>
              <a:sym typeface="Barlow"/>
            </a:endParaRPr>
          </a:p>
          <a:p>
            <a:pPr indent="-304800" lvl="0" marL="457200" rtl="0" algn="l">
              <a:spcBef>
                <a:spcPts val="0"/>
              </a:spcBef>
              <a:spcAft>
                <a:spcPts val="0"/>
              </a:spcAft>
              <a:buSzPts val="1200"/>
              <a:buFont typeface="Barlow"/>
              <a:buChar char="╸"/>
            </a:pPr>
            <a:r>
              <a:rPr lang="en" sz="1200">
                <a:latin typeface="Barlow"/>
                <a:ea typeface="Barlow"/>
                <a:cs typeface="Barlow"/>
                <a:sym typeface="Barlow"/>
              </a:rPr>
              <a:t>Features like chatbot , social media will also be included.</a:t>
            </a:r>
            <a:endParaRPr sz="1200">
              <a:latin typeface="Barlow"/>
              <a:ea typeface="Barlow"/>
              <a:cs typeface="Barlow"/>
              <a:sym typeface="Barlow"/>
            </a:endParaRPr>
          </a:p>
          <a:p>
            <a:pPr indent="0" lvl="0" marL="0" rtl="0" algn="l">
              <a:spcBef>
                <a:spcPts val="800"/>
              </a:spcBef>
              <a:spcAft>
                <a:spcPts val="0"/>
              </a:spcAft>
              <a:buNone/>
            </a:pPr>
            <a:r>
              <a:t/>
            </a:r>
            <a:endParaRPr sz="1200">
              <a:latin typeface="Barlow"/>
              <a:ea typeface="Barlow"/>
              <a:cs typeface="Barlow"/>
              <a:sym typeface="Barlow"/>
            </a:endParaRPr>
          </a:p>
          <a:p>
            <a:pPr indent="0" lvl="0" marL="0" rtl="0" algn="l">
              <a:spcBef>
                <a:spcPts val="800"/>
              </a:spcBef>
              <a:spcAft>
                <a:spcPts val="0"/>
              </a:spcAft>
              <a:buClr>
                <a:schemeClr val="dk1"/>
              </a:buClr>
              <a:buSzPts val="1100"/>
              <a:buFont typeface="Arial"/>
              <a:buNone/>
            </a:pPr>
            <a:r>
              <a:t/>
            </a:r>
            <a:endParaRPr sz="1200"/>
          </a:p>
          <a:p>
            <a:pPr indent="0" lvl="0" marL="0" rtl="0" algn="l">
              <a:spcBef>
                <a:spcPts val="800"/>
              </a:spcBef>
              <a:spcAft>
                <a:spcPts val="0"/>
              </a:spcAft>
              <a:buNone/>
            </a:pPr>
            <a:r>
              <a:t/>
            </a:r>
            <a:endParaRPr sz="1200">
              <a:solidFill>
                <a:srgbClr val="212529"/>
              </a:solidFill>
              <a:highlight>
                <a:srgbClr val="FFFFFF"/>
              </a:highlight>
              <a:latin typeface="Barlow"/>
              <a:ea typeface="Barlow"/>
              <a:cs typeface="Barlow"/>
              <a:sym typeface="Barlow"/>
            </a:endParaRPr>
          </a:p>
          <a:p>
            <a:pPr indent="0" lvl="0" marL="0" rtl="0" algn="l">
              <a:spcBef>
                <a:spcPts val="1200"/>
              </a:spcBef>
              <a:spcAft>
                <a:spcPts val="0"/>
              </a:spcAft>
              <a:buNone/>
            </a:pPr>
            <a:r>
              <a:t/>
            </a:r>
            <a:endParaRPr sz="1200">
              <a:solidFill>
                <a:srgbClr val="212529"/>
              </a:solidFill>
              <a:highlight>
                <a:srgbClr val="FFFFFF"/>
              </a:highlight>
              <a:latin typeface="Barlow"/>
              <a:ea typeface="Barlow"/>
              <a:cs typeface="Barlow"/>
              <a:sym typeface="Barlow"/>
            </a:endParaRPr>
          </a:p>
          <a:p>
            <a:pPr indent="0" lvl="0" marL="0" rtl="0" algn="l">
              <a:spcBef>
                <a:spcPts val="1200"/>
              </a:spcBef>
              <a:spcAft>
                <a:spcPts val="800"/>
              </a:spcAft>
              <a:buClr>
                <a:schemeClr val="dk1"/>
              </a:buClr>
              <a:buSzPts val="1100"/>
              <a:buFont typeface="Arial"/>
              <a:buNone/>
            </a:pPr>
            <a:r>
              <a:t/>
            </a:r>
            <a:endParaRPr sz="1200"/>
          </a:p>
        </p:txBody>
      </p:sp>
      <p:sp>
        <p:nvSpPr>
          <p:cNvPr id="148" name="Google Shape;148;p1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TECHNICAL REQUIREMENTS</a:t>
            </a:r>
            <a:endParaRPr/>
          </a:p>
        </p:txBody>
      </p:sp>
      <p:sp>
        <p:nvSpPr>
          <p:cNvPr id="154" name="Google Shape;154;p15"/>
          <p:cNvSpPr txBox="1"/>
          <p:nvPr>
            <p:ph idx="1" type="body"/>
          </p:nvPr>
        </p:nvSpPr>
        <p:spPr>
          <a:xfrm>
            <a:off x="855275" y="1353950"/>
            <a:ext cx="7228500" cy="3582300"/>
          </a:xfrm>
          <a:prstGeom prst="rect">
            <a:avLst/>
          </a:prstGeom>
        </p:spPr>
        <p:txBody>
          <a:bodyPr anchorCtr="0" anchor="t" bIns="0" lIns="0" spcFirstLastPara="1" rIns="0" wrap="square" tIns="0">
            <a:noAutofit/>
          </a:bodyPr>
          <a:lstStyle/>
          <a:p>
            <a:pPr indent="0" lvl="0" marL="0" rtl="0" algn="l">
              <a:spcBef>
                <a:spcPts val="0"/>
              </a:spcBef>
              <a:spcAft>
                <a:spcPts val="800"/>
              </a:spcAft>
              <a:buClr>
                <a:schemeClr val="dk1"/>
              </a:buClr>
              <a:buSzPts val="1100"/>
              <a:buFont typeface="Arial"/>
              <a:buNone/>
            </a:pPr>
            <a:r>
              <a:rPr b="1" lang="en" sz="1200"/>
              <a:t> </a:t>
            </a:r>
            <a:endParaRPr/>
          </a:p>
        </p:txBody>
      </p:sp>
      <p:sp>
        <p:nvSpPr>
          <p:cNvPr id="155" name="Google Shape;155;p15"/>
          <p:cNvSpPr txBox="1"/>
          <p:nvPr>
            <p:ph idx="2" type="body"/>
          </p:nvPr>
        </p:nvSpPr>
        <p:spPr>
          <a:xfrm>
            <a:off x="855300" y="3753525"/>
            <a:ext cx="7433400" cy="654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1200">
              <a:solidFill>
                <a:schemeClr val="accent2"/>
              </a:solidFill>
            </a:endParaRPr>
          </a:p>
          <a:p>
            <a:pPr indent="0" lvl="0" marL="0" rtl="0" algn="l">
              <a:spcBef>
                <a:spcPts val="0"/>
              </a:spcBef>
              <a:spcAft>
                <a:spcPts val="0"/>
              </a:spcAft>
              <a:buClr>
                <a:schemeClr val="dk1"/>
              </a:buClr>
              <a:buSzPts val="1100"/>
              <a:buFont typeface="Arial"/>
              <a:buNone/>
            </a:pPr>
            <a:r>
              <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p:txBody>
      </p:sp>
      <p:sp>
        <p:nvSpPr>
          <p:cNvPr id="156" name="Google Shape;156;p1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57" name="Google Shape;157;p15"/>
          <p:cNvSpPr txBox="1"/>
          <p:nvPr>
            <p:ph idx="1" type="body"/>
          </p:nvPr>
        </p:nvSpPr>
        <p:spPr>
          <a:xfrm>
            <a:off x="888875" y="1628150"/>
            <a:ext cx="2166300" cy="125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Framewo</a:t>
            </a:r>
            <a:r>
              <a:rPr lang="en"/>
              <a:t>rk:</a:t>
            </a:r>
            <a:endParaRPr/>
          </a:p>
          <a:p>
            <a:pPr indent="-355600" lvl="0" marL="457200" rtl="0" algn="l">
              <a:spcBef>
                <a:spcPts val="800"/>
              </a:spcBef>
              <a:spcAft>
                <a:spcPts val="0"/>
              </a:spcAft>
              <a:buSzPts val="2000"/>
              <a:buChar char="╸"/>
            </a:pPr>
            <a:r>
              <a:rPr lang="en"/>
              <a:t>React</a:t>
            </a:r>
            <a:endParaRPr/>
          </a:p>
          <a:p>
            <a:pPr indent="-355600" lvl="0" marL="457200" rtl="0" algn="l">
              <a:spcBef>
                <a:spcPts val="0"/>
              </a:spcBef>
              <a:spcAft>
                <a:spcPts val="0"/>
              </a:spcAft>
              <a:buSzPts val="2000"/>
              <a:buChar char="╸"/>
            </a:pPr>
            <a:r>
              <a:rPr lang="en"/>
              <a:t>Flask</a:t>
            </a:r>
            <a:endParaRPr/>
          </a:p>
          <a:p>
            <a:pPr indent="0" lvl="0" marL="0" rtl="0" algn="l">
              <a:spcBef>
                <a:spcPts val="800"/>
              </a:spcBef>
              <a:spcAft>
                <a:spcPts val="0"/>
              </a:spcAft>
              <a:buNone/>
            </a:pPr>
            <a:r>
              <a:t/>
            </a:r>
            <a:endParaRPr/>
          </a:p>
          <a:p>
            <a:pPr indent="0" lvl="0" marL="0" rtl="0" algn="l">
              <a:spcBef>
                <a:spcPts val="800"/>
              </a:spcBef>
              <a:spcAft>
                <a:spcPts val="800"/>
              </a:spcAft>
              <a:buNone/>
            </a:pPr>
            <a:r>
              <a:t/>
            </a:r>
            <a:endParaRPr/>
          </a:p>
        </p:txBody>
      </p:sp>
      <p:sp>
        <p:nvSpPr>
          <p:cNvPr id="158" name="Google Shape;158;p15"/>
          <p:cNvSpPr txBox="1"/>
          <p:nvPr>
            <p:ph idx="1" type="body"/>
          </p:nvPr>
        </p:nvSpPr>
        <p:spPr>
          <a:xfrm>
            <a:off x="3500575" y="1628150"/>
            <a:ext cx="2388300" cy="303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Language:</a:t>
            </a:r>
            <a:endParaRPr/>
          </a:p>
          <a:p>
            <a:pPr indent="-355600" lvl="0" marL="457200" rtl="0" algn="l">
              <a:spcBef>
                <a:spcPts val="800"/>
              </a:spcBef>
              <a:spcAft>
                <a:spcPts val="0"/>
              </a:spcAft>
              <a:buSzPts val="2000"/>
              <a:buChar char="╸"/>
            </a:pPr>
            <a:r>
              <a:rPr lang="en"/>
              <a:t>Python</a:t>
            </a:r>
            <a:endParaRPr/>
          </a:p>
          <a:p>
            <a:pPr indent="-355600" lvl="0" marL="457200" rtl="0" algn="l">
              <a:spcBef>
                <a:spcPts val="0"/>
              </a:spcBef>
              <a:spcAft>
                <a:spcPts val="0"/>
              </a:spcAft>
              <a:buSzPts val="2000"/>
              <a:buChar char="╸"/>
            </a:pPr>
            <a:r>
              <a:rPr lang="en"/>
              <a:t>HTML</a:t>
            </a:r>
            <a:endParaRPr/>
          </a:p>
          <a:p>
            <a:pPr indent="-355600" lvl="0" marL="457200" rtl="0" algn="l">
              <a:spcBef>
                <a:spcPts val="0"/>
              </a:spcBef>
              <a:spcAft>
                <a:spcPts val="0"/>
              </a:spcAft>
              <a:buSzPts val="2000"/>
              <a:buChar char="╸"/>
            </a:pPr>
            <a:r>
              <a:rPr lang="en"/>
              <a:t>CSS</a:t>
            </a:r>
            <a:endParaRPr/>
          </a:p>
          <a:p>
            <a:pPr indent="-355600" lvl="0" marL="457200" rtl="0" algn="l">
              <a:spcBef>
                <a:spcPts val="0"/>
              </a:spcBef>
              <a:spcAft>
                <a:spcPts val="0"/>
              </a:spcAft>
              <a:buSzPts val="2000"/>
              <a:buChar char="╸"/>
            </a:pPr>
            <a:r>
              <a:rPr lang="en"/>
              <a:t>Javascript</a:t>
            </a:r>
            <a:endParaRPr/>
          </a:p>
        </p:txBody>
      </p:sp>
      <p:sp>
        <p:nvSpPr>
          <p:cNvPr id="159" name="Google Shape;159;p15"/>
          <p:cNvSpPr txBox="1"/>
          <p:nvPr>
            <p:ph idx="1" type="body"/>
          </p:nvPr>
        </p:nvSpPr>
        <p:spPr>
          <a:xfrm>
            <a:off x="6037175" y="1628150"/>
            <a:ext cx="2806200" cy="303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Database:</a:t>
            </a:r>
            <a:endParaRPr/>
          </a:p>
          <a:p>
            <a:pPr indent="-355600" lvl="0" marL="457200" rtl="0" algn="l">
              <a:spcBef>
                <a:spcPts val="800"/>
              </a:spcBef>
              <a:spcAft>
                <a:spcPts val="0"/>
              </a:spcAft>
              <a:buSzPts val="2000"/>
              <a:buChar char="╸"/>
            </a:pPr>
            <a:r>
              <a:rPr lang="en"/>
              <a:t>PostgreSQL</a:t>
            </a:r>
            <a:endParaRPr/>
          </a:p>
        </p:txBody>
      </p:sp>
      <p:sp>
        <p:nvSpPr>
          <p:cNvPr id="160" name="Google Shape;160;p15"/>
          <p:cNvSpPr txBox="1"/>
          <p:nvPr>
            <p:ph idx="1" type="body"/>
          </p:nvPr>
        </p:nvSpPr>
        <p:spPr>
          <a:xfrm>
            <a:off x="888875" y="3301425"/>
            <a:ext cx="2575800" cy="125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
            </a:r>
            <a:r>
              <a:rPr lang="en"/>
              <a:t>eployment</a:t>
            </a:r>
            <a:r>
              <a:rPr lang="en"/>
              <a:t>:</a:t>
            </a:r>
            <a:endParaRPr/>
          </a:p>
          <a:p>
            <a:pPr indent="-355600" lvl="0" marL="457200" rtl="0" algn="l">
              <a:spcBef>
                <a:spcPts val="800"/>
              </a:spcBef>
              <a:spcAft>
                <a:spcPts val="0"/>
              </a:spcAft>
              <a:buSzPts val="2000"/>
              <a:buChar char="╸"/>
            </a:pPr>
            <a:r>
              <a:rPr lang="en"/>
              <a:t>Microsoft Azure</a:t>
            </a:r>
            <a:endParaRPr/>
          </a:p>
          <a:p>
            <a:pPr indent="0" lvl="0" marL="0" rtl="0" algn="l">
              <a:spcBef>
                <a:spcPts val="800"/>
              </a:spcBef>
              <a:spcAft>
                <a:spcPts val="0"/>
              </a:spcAft>
              <a:buNone/>
            </a:pPr>
            <a:r>
              <a:t/>
            </a:r>
            <a:endParaRPr/>
          </a:p>
          <a:p>
            <a:pPr indent="0" lvl="0" marL="0" rtl="0" algn="l">
              <a:spcBef>
                <a:spcPts val="800"/>
              </a:spcBef>
              <a:spcAft>
                <a:spcPts val="8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Future Scope</a:t>
            </a:r>
            <a:endParaRPr/>
          </a:p>
        </p:txBody>
      </p:sp>
      <p:sp>
        <p:nvSpPr>
          <p:cNvPr id="166" name="Google Shape;166;p16"/>
          <p:cNvSpPr txBox="1"/>
          <p:nvPr>
            <p:ph idx="1" type="body"/>
          </p:nvPr>
        </p:nvSpPr>
        <p:spPr>
          <a:xfrm>
            <a:off x="855275" y="1556500"/>
            <a:ext cx="7228500" cy="337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300">
                <a:latin typeface="Libre Franklin"/>
                <a:ea typeface="Libre Franklin"/>
                <a:cs typeface="Libre Franklin"/>
                <a:sym typeface="Libre Franklin"/>
              </a:rPr>
              <a:t>Our project could be a revolutionary step in the field of digital learning.If implemented correctly our project can help top universities too, as teachers and students can collaborate and come up with new things using our project. What's more!! with slight modifications our project can not just be a learning portal but can also be used by corporations. The only thing that limits the scope of our project is imagination and let me tell you one thing imagination is unlimited.</a:t>
            </a:r>
            <a:endParaRPr/>
          </a:p>
        </p:txBody>
      </p:sp>
      <p:sp>
        <p:nvSpPr>
          <p:cNvPr id="167" name="Google Shape;167;p16"/>
          <p:cNvSpPr txBox="1"/>
          <p:nvPr>
            <p:ph idx="2" type="body"/>
          </p:nvPr>
        </p:nvSpPr>
        <p:spPr>
          <a:xfrm>
            <a:off x="855300" y="3753525"/>
            <a:ext cx="7433400" cy="654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1200">
              <a:solidFill>
                <a:schemeClr val="accent2"/>
              </a:solidFill>
            </a:endParaRPr>
          </a:p>
          <a:p>
            <a:pPr indent="0" lvl="0" marL="0" rtl="0" algn="l">
              <a:spcBef>
                <a:spcPts val="0"/>
              </a:spcBef>
              <a:spcAft>
                <a:spcPts val="0"/>
              </a:spcAft>
              <a:buClr>
                <a:schemeClr val="dk1"/>
              </a:buClr>
              <a:buSzPts val="1100"/>
              <a:buFont typeface="Arial"/>
              <a:buNone/>
            </a:pPr>
            <a:r>
              <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p:txBody>
      </p:sp>
      <p:sp>
        <p:nvSpPr>
          <p:cNvPr id="168" name="Google Shape;168;p1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txBox="1"/>
          <p:nvPr>
            <p:ph type="ctrTitle"/>
          </p:nvPr>
        </p:nvSpPr>
        <p:spPr>
          <a:xfrm>
            <a:off x="835150" y="1728772"/>
            <a:ext cx="51108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000"/>
              <a:t>Thank You</a:t>
            </a:r>
            <a:endParaRPr sz="5000"/>
          </a:p>
        </p:txBody>
      </p:sp>
      <p:sp>
        <p:nvSpPr>
          <p:cNvPr id="174" name="Google Shape;174;p17"/>
          <p:cNvSpPr txBox="1"/>
          <p:nvPr>
            <p:ph idx="1" type="subTitle"/>
          </p:nvPr>
        </p:nvSpPr>
        <p:spPr>
          <a:xfrm>
            <a:off x="6335724" y="4556652"/>
            <a:ext cx="5110800" cy="4281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Team Error By Night</a:t>
            </a:r>
            <a:endParaRPr/>
          </a:p>
        </p:txBody>
      </p:sp>
      <p:grpSp>
        <p:nvGrpSpPr>
          <p:cNvPr id="175" name="Google Shape;175;p17"/>
          <p:cNvGrpSpPr/>
          <p:nvPr/>
        </p:nvGrpSpPr>
        <p:grpSpPr>
          <a:xfrm>
            <a:off x="5044019" y="586841"/>
            <a:ext cx="3387563" cy="3969805"/>
            <a:chOff x="5044019" y="586841"/>
            <a:chExt cx="3387563" cy="3969805"/>
          </a:xfrm>
        </p:grpSpPr>
        <p:sp>
          <p:nvSpPr>
            <p:cNvPr id="176" name="Google Shape;176;p17"/>
            <p:cNvSpPr/>
            <p:nvPr/>
          </p:nvSpPr>
          <p:spPr>
            <a:xfrm>
              <a:off x="6777566" y="860252"/>
              <a:ext cx="871397" cy="2381460"/>
            </a:xfrm>
            <a:custGeom>
              <a:rect b="b" l="l" r="r" t="t"/>
              <a:pathLst>
                <a:path extrusionOk="0" h="4105966" w="1502409">
                  <a:moveTo>
                    <a:pt x="0" y="0"/>
                  </a:moveTo>
                  <a:lnTo>
                    <a:pt x="1502410" y="868091"/>
                  </a:lnTo>
                  <a:lnTo>
                    <a:pt x="1502410" y="4105966"/>
                  </a:lnTo>
                  <a:lnTo>
                    <a:pt x="0" y="323867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 name="Google Shape;177;p17"/>
            <p:cNvSpPr/>
            <p:nvPr/>
          </p:nvSpPr>
          <p:spPr>
            <a:xfrm>
              <a:off x="6805141" y="1456232"/>
              <a:ext cx="409434" cy="549734"/>
            </a:xfrm>
            <a:custGeom>
              <a:rect b="b" l="l" r="r" t="t"/>
              <a:pathLst>
                <a:path extrusionOk="0" h="947817" w="70592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 name="Google Shape;178;p17"/>
            <p:cNvSpPr/>
            <p:nvPr/>
          </p:nvSpPr>
          <p:spPr>
            <a:xfrm>
              <a:off x="5392029" y="1718149"/>
              <a:ext cx="777368" cy="854214"/>
            </a:xfrm>
            <a:custGeom>
              <a:rect b="b" l="l" r="r" t="t"/>
              <a:pathLst>
                <a:path extrusionOk="0" h="1472783" w="134029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 name="Google Shape;179;p17"/>
            <p:cNvSpPr/>
            <p:nvPr/>
          </p:nvSpPr>
          <p:spPr>
            <a:xfrm>
              <a:off x="5461259" y="1853896"/>
              <a:ext cx="88443" cy="131404"/>
            </a:xfrm>
            <a:custGeom>
              <a:rect b="b" l="l" r="r" t="t"/>
              <a:pathLst>
                <a:path extrusionOk="0" h="226558" w="152488">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 name="Google Shape;180;p17"/>
            <p:cNvSpPr/>
            <p:nvPr/>
          </p:nvSpPr>
          <p:spPr>
            <a:xfrm>
              <a:off x="5590427" y="1918093"/>
              <a:ext cx="283483" cy="226828"/>
            </a:xfrm>
            <a:custGeom>
              <a:rect b="b" l="l" r="r" t="t"/>
              <a:pathLst>
                <a:path extrusionOk="0" h="391082" w="488764">
                  <a:moveTo>
                    <a:pt x="0" y="0"/>
                  </a:moveTo>
                  <a:lnTo>
                    <a:pt x="488765" y="281869"/>
                  </a:lnTo>
                  <a:lnTo>
                    <a:pt x="488765" y="391083"/>
                  </a:lnTo>
                  <a:lnTo>
                    <a:pt x="0" y="110017"/>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 name="Google Shape;181;p17"/>
            <p:cNvSpPr/>
            <p:nvPr/>
          </p:nvSpPr>
          <p:spPr>
            <a:xfrm>
              <a:off x="5590892" y="2053869"/>
              <a:ext cx="498074" cy="350721"/>
            </a:xfrm>
            <a:custGeom>
              <a:rect b="b" l="l" r="r" t="t"/>
              <a:pathLst>
                <a:path extrusionOk="0" h="604692" w="858749">
                  <a:moveTo>
                    <a:pt x="0" y="0"/>
                  </a:moveTo>
                  <a:lnTo>
                    <a:pt x="858749" y="495479"/>
                  </a:lnTo>
                  <a:lnTo>
                    <a:pt x="858749" y="604692"/>
                  </a:lnTo>
                  <a:lnTo>
                    <a:pt x="0" y="109214"/>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 name="Google Shape;182;p17"/>
            <p:cNvSpPr/>
            <p:nvPr/>
          </p:nvSpPr>
          <p:spPr>
            <a:xfrm>
              <a:off x="6576380" y="1029506"/>
              <a:ext cx="871398" cy="2381460"/>
            </a:xfrm>
            <a:custGeom>
              <a:rect b="b" l="l" r="r" t="t"/>
              <a:pathLst>
                <a:path extrusionOk="0" h="4105966" w="150241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 name="Google Shape;183;p17"/>
            <p:cNvSpPr/>
            <p:nvPr/>
          </p:nvSpPr>
          <p:spPr>
            <a:xfrm>
              <a:off x="6660478" y="2074328"/>
              <a:ext cx="700097" cy="467628"/>
            </a:xfrm>
            <a:custGeom>
              <a:rect b="b" l="l" r="r" t="t"/>
              <a:pathLst>
                <a:path extrusionOk="0" h="806256" w="1207064">
                  <a:moveTo>
                    <a:pt x="0" y="0"/>
                  </a:moveTo>
                  <a:lnTo>
                    <a:pt x="1207064" y="697043"/>
                  </a:lnTo>
                  <a:lnTo>
                    <a:pt x="1207064" y="806257"/>
                  </a:lnTo>
                  <a:lnTo>
                    <a:pt x="0" y="109214"/>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 name="Google Shape;184;p17"/>
            <p:cNvSpPr/>
            <p:nvPr/>
          </p:nvSpPr>
          <p:spPr>
            <a:xfrm>
              <a:off x="6709265" y="2228238"/>
              <a:ext cx="601879" cy="411271"/>
            </a:xfrm>
            <a:custGeom>
              <a:rect b="b" l="l" r="r" t="t"/>
              <a:pathLst>
                <a:path extrusionOk="0" h="709088" w="1037722">
                  <a:moveTo>
                    <a:pt x="0" y="0"/>
                  </a:moveTo>
                  <a:lnTo>
                    <a:pt x="1037722" y="599874"/>
                  </a:lnTo>
                  <a:lnTo>
                    <a:pt x="1037722" y="709088"/>
                  </a:lnTo>
                  <a:lnTo>
                    <a:pt x="0" y="109214"/>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 name="Google Shape;185;p17"/>
            <p:cNvSpPr/>
            <p:nvPr/>
          </p:nvSpPr>
          <p:spPr>
            <a:xfrm>
              <a:off x="6349174" y="2265437"/>
              <a:ext cx="514367" cy="506753"/>
            </a:xfrm>
            <a:custGeom>
              <a:rect b="b" l="l" r="r" t="t"/>
              <a:pathLst>
                <a:path extrusionOk="0" h="873712" w="886839">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 name="Google Shape;186;p17"/>
            <p:cNvSpPr/>
            <p:nvPr/>
          </p:nvSpPr>
          <p:spPr>
            <a:xfrm>
              <a:off x="7969816" y="2357395"/>
              <a:ext cx="461766" cy="1090011"/>
            </a:xfrm>
            <a:custGeom>
              <a:rect b="b" l="l" r="r" t="t"/>
              <a:pathLst>
                <a:path extrusionOk="0" h="1879329" w="796148">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 name="Google Shape;187;p17"/>
            <p:cNvSpPr/>
            <p:nvPr/>
          </p:nvSpPr>
          <p:spPr>
            <a:xfrm>
              <a:off x="7752832" y="2514669"/>
              <a:ext cx="181541" cy="699114"/>
            </a:xfrm>
            <a:custGeom>
              <a:rect b="b" l="l" r="r" t="t"/>
              <a:pathLst>
                <a:path extrusionOk="0" h="1205369" w="313002">
                  <a:moveTo>
                    <a:pt x="0" y="0"/>
                  </a:moveTo>
                  <a:lnTo>
                    <a:pt x="313002" y="180685"/>
                  </a:lnTo>
                  <a:lnTo>
                    <a:pt x="313002" y="1205370"/>
                  </a:lnTo>
                  <a:lnTo>
                    <a:pt x="0" y="1024685"/>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 name="Google Shape;188;p17"/>
            <p:cNvSpPr/>
            <p:nvPr/>
          </p:nvSpPr>
          <p:spPr>
            <a:xfrm>
              <a:off x="5044019" y="586841"/>
              <a:ext cx="1385764" cy="1632975"/>
            </a:xfrm>
            <a:custGeom>
              <a:rect b="b" l="l" r="r" t="t"/>
              <a:pathLst>
                <a:path extrusionOk="0" h="2815474" w="2389249">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 name="Google Shape;189;p17"/>
            <p:cNvSpPr/>
            <p:nvPr/>
          </p:nvSpPr>
          <p:spPr>
            <a:xfrm>
              <a:off x="5768382" y="1180626"/>
              <a:ext cx="303500" cy="238472"/>
            </a:xfrm>
            <a:custGeom>
              <a:rect b="b" l="l" r="r" t="t"/>
              <a:pathLst>
                <a:path extrusionOk="0" h="411158" w="523275">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 name="Google Shape;190;p17"/>
            <p:cNvSpPr/>
            <p:nvPr/>
          </p:nvSpPr>
          <p:spPr>
            <a:xfrm>
              <a:off x="5320940" y="1049036"/>
              <a:ext cx="751766" cy="497438"/>
            </a:xfrm>
            <a:custGeom>
              <a:rect b="b" l="l" r="r" t="t"/>
              <a:pathLst>
                <a:path extrusionOk="0" h="857651" w="1296149">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 name="Google Shape;191;p17"/>
            <p:cNvSpPr/>
            <p:nvPr/>
          </p:nvSpPr>
          <p:spPr>
            <a:xfrm>
              <a:off x="5166217" y="1086234"/>
              <a:ext cx="906775" cy="587331"/>
            </a:xfrm>
            <a:custGeom>
              <a:rect b="b" l="l" r="r" t="t"/>
              <a:pathLst>
                <a:path extrusionOk="0" h="1012639" w="1563405">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 name="Google Shape;192;p17"/>
            <p:cNvSpPr/>
            <p:nvPr/>
          </p:nvSpPr>
          <p:spPr>
            <a:xfrm>
              <a:off x="6145665" y="1393197"/>
              <a:ext cx="157335" cy="234134"/>
            </a:xfrm>
            <a:custGeom>
              <a:rect b="b" l="l" r="r" t="t"/>
              <a:pathLst>
                <a:path extrusionOk="0" h="403680" w="271268">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3" name="Google Shape;193;p17"/>
            <p:cNvSpPr/>
            <p:nvPr/>
          </p:nvSpPr>
          <p:spPr>
            <a:xfrm>
              <a:off x="7022893" y="3034057"/>
              <a:ext cx="1385764" cy="1522588"/>
            </a:xfrm>
            <a:custGeom>
              <a:rect b="b" l="l" r="r" t="t"/>
              <a:pathLst>
                <a:path extrusionOk="0" h="2625152" w="2389248">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100000">
                  <a:srgbClr val="FFFFFF">
                    <a:alpha val="0"/>
                    <a:alpha val="298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4" name="Google Shape;194;p17"/>
            <p:cNvSpPr/>
            <p:nvPr/>
          </p:nvSpPr>
          <p:spPr>
            <a:xfrm>
              <a:off x="7378337" y="3415345"/>
              <a:ext cx="303499" cy="238472"/>
            </a:xfrm>
            <a:custGeom>
              <a:rect b="b" l="l" r="r" t="t"/>
              <a:pathLst>
                <a:path extrusionOk="0" h="411158" w="523275">
                  <a:moveTo>
                    <a:pt x="0" y="0"/>
                  </a:moveTo>
                  <a:lnTo>
                    <a:pt x="523275" y="301945"/>
                  </a:lnTo>
                  <a:lnTo>
                    <a:pt x="523275" y="411159"/>
                  </a:lnTo>
                  <a:lnTo>
                    <a:pt x="0" y="109214"/>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 name="Google Shape;195;p17"/>
            <p:cNvSpPr/>
            <p:nvPr/>
          </p:nvSpPr>
          <p:spPr>
            <a:xfrm>
              <a:off x="7378337" y="3541821"/>
              <a:ext cx="547882" cy="379599"/>
            </a:xfrm>
            <a:custGeom>
              <a:rect b="b" l="l" r="r" t="t"/>
              <a:pathLst>
                <a:path extrusionOk="0" h="654481" w="944624">
                  <a:moveTo>
                    <a:pt x="0" y="0"/>
                  </a:moveTo>
                  <a:lnTo>
                    <a:pt x="944624" y="545267"/>
                  </a:lnTo>
                  <a:lnTo>
                    <a:pt x="944624" y="654481"/>
                  </a:lnTo>
                  <a:lnTo>
                    <a:pt x="0" y="109214"/>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 name="Google Shape;196;p17"/>
            <p:cNvSpPr/>
            <p:nvPr/>
          </p:nvSpPr>
          <p:spPr>
            <a:xfrm>
              <a:off x="7378337" y="3668762"/>
              <a:ext cx="708942" cy="472752"/>
            </a:xfrm>
            <a:custGeom>
              <a:rect b="b" l="l" r="r" t="t"/>
              <a:pathLst>
                <a:path extrusionOk="0" h="815090" w="1222313">
                  <a:moveTo>
                    <a:pt x="0" y="0"/>
                  </a:moveTo>
                  <a:lnTo>
                    <a:pt x="1222313" y="705876"/>
                  </a:lnTo>
                  <a:lnTo>
                    <a:pt x="1222313" y="815090"/>
                  </a:lnTo>
                  <a:lnTo>
                    <a:pt x="0" y="109214"/>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 name="Google Shape;197;p17"/>
            <p:cNvSpPr/>
            <p:nvPr/>
          </p:nvSpPr>
          <p:spPr>
            <a:xfrm>
              <a:off x="7146950" y="3275922"/>
              <a:ext cx="157335" cy="234134"/>
            </a:xfrm>
            <a:custGeom>
              <a:rect b="b" l="l" r="r" t="t"/>
              <a:pathLst>
                <a:path extrusionOk="0" h="403680" w="271268">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 name="Google Shape;198;p17"/>
            <p:cNvSpPr/>
            <p:nvPr/>
          </p:nvSpPr>
          <p:spPr>
            <a:xfrm>
              <a:off x="6350103" y="2903448"/>
              <a:ext cx="389150" cy="530665"/>
            </a:xfrm>
            <a:custGeom>
              <a:rect b="b" l="l" r="r" t="t"/>
              <a:pathLst>
                <a:path extrusionOk="0" h="914939" w="670948">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 name="Google Shape;199;p17"/>
            <p:cNvSpPr/>
            <p:nvPr/>
          </p:nvSpPr>
          <p:spPr>
            <a:xfrm>
              <a:off x="6712214" y="1549229"/>
              <a:ext cx="409434" cy="549734"/>
            </a:xfrm>
            <a:custGeom>
              <a:rect b="b" l="l" r="r" t="t"/>
              <a:pathLst>
                <a:path extrusionOk="0" h="947817" w="70592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ssa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