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92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7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48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10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4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77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2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82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10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8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869A-BD37-48D8-A650-C8076B421EEE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FF414-FEBF-43FE-9901-0B2091BA5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1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39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4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57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3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4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4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Arpita Khadapkar | Hansa Research</dc:creator>
  <cp:lastModifiedBy>Arpita Khadapkar | Hansa Research</cp:lastModifiedBy>
  <cp:revision>3</cp:revision>
  <dcterms:created xsi:type="dcterms:W3CDTF">2021-04-24T09:00:22Z</dcterms:created>
  <dcterms:modified xsi:type="dcterms:W3CDTF">2021-04-24T09:19:59Z</dcterms:modified>
</cp:coreProperties>
</file>