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Lst>
  <p:notesMasterIdLst>
    <p:notesMasterId r:id="rId11"/>
  </p:notesMasterIdLst>
  <p:handoutMasterIdLst>
    <p:handoutMasterId r:id="rId12"/>
  </p:handoutMasterIdLst>
  <p:sldIdLst>
    <p:sldId id="257" r:id="rId5"/>
    <p:sldId id="269" r:id="rId6"/>
    <p:sldId id="258" r:id="rId7"/>
    <p:sldId id="262" r:id="rId8"/>
    <p:sldId id="270" r:id="rId9"/>
    <p:sldId id="271" r:id="rId10"/>
  </p:sldIdLst>
  <p:sldSz cx="12188825"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1008">
          <p15:clr>
            <a:srgbClr val="A4A3A4"/>
          </p15:clr>
        </p15:guide>
        <p15:guide id="3" orient="horz" pos="3792">
          <p15:clr>
            <a:srgbClr val="A4A3A4"/>
          </p15:clr>
        </p15:guide>
        <p15:guide id="4" orient="horz" pos="1152">
          <p15:clr>
            <a:srgbClr val="A4A3A4"/>
          </p15:clr>
        </p15:guide>
        <p15:guide id="5" orient="horz" pos="3360">
          <p15:clr>
            <a:srgbClr val="A4A3A4"/>
          </p15:clr>
        </p15:guide>
        <p15:guide id="6" orient="horz" pos="3072">
          <p15:clr>
            <a:srgbClr val="A4A3A4"/>
          </p15:clr>
        </p15:guide>
        <p15:guide id="7" orient="horz" pos="864">
          <p15:clr>
            <a:srgbClr val="A4A3A4"/>
          </p15:clr>
        </p15:guide>
        <p15:guide id="8" orient="horz" pos="528">
          <p15:clr>
            <a:srgbClr val="A4A3A4"/>
          </p15:clr>
        </p15:guide>
        <p15:guide id="9" orient="horz" pos="2784">
          <p15:clr>
            <a:srgbClr val="A4A3A4"/>
          </p15:clr>
        </p15:guide>
        <p15:guide id="10" pos="3839">
          <p15:clr>
            <a:srgbClr val="A4A3A4"/>
          </p15:clr>
        </p15:guide>
        <p15:guide id="11" pos="959">
          <p15:clr>
            <a:srgbClr val="A4A3A4"/>
          </p15:clr>
        </p15:guide>
        <p15:guide id="12" pos="7007">
          <p15:clr>
            <a:srgbClr val="A4A3A4"/>
          </p15:clr>
        </p15:guide>
        <p15:guide id="13" pos="6719">
          <p15:clr>
            <a:srgbClr val="A4A3A4"/>
          </p15:clr>
        </p15:guide>
        <p15:guide id="14" pos="6143">
          <p15:clr>
            <a:srgbClr val="A4A3A4"/>
          </p15:clr>
        </p15:guide>
        <p15:guide id="15" pos="3983">
          <p15:clr>
            <a:srgbClr val="A4A3A4"/>
          </p15:clr>
        </p15:guide>
        <p15:guide id="16" pos="527">
          <p15:clr>
            <a:srgbClr val="A4A3A4"/>
          </p15:clr>
        </p15:guide>
        <p15:guide id="17" pos="715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706" autoAdjust="0"/>
  </p:normalViewPr>
  <p:slideViewPr>
    <p:cSldViewPr>
      <p:cViewPr varScale="1">
        <p:scale>
          <a:sx n="86" d="100"/>
          <a:sy n="86" d="100"/>
        </p:scale>
        <p:origin x="562" y="67"/>
      </p:cViewPr>
      <p:guideLst>
        <p:guide orient="horz" pos="2160"/>
        <p:guide orient="horz" pos="1008"/>
        <p:guide orient="horz" pos="3792"/>
        <p:guide orient="horz" pos="1152"/>
        <p:guide orient="horz" pos="3360"/>
        <p:guide orient="horz" pos="3072"/>
        <p:guide orient="horz" pos="864"/>
        <p:guide orient="horz" pos="528"/>
        <p:guide orient="horz" pos="2784"/>
        <p:guide pos="3839"/>
        <p:guide pos="959"/>
        <p:guide pos="7007"/>
        <p:guide pos="6719"/>
        <p:guide pos="6143"/>
        <p:guide pos="3983"/>
        <p:guide pos="527"/>
        <p:guide pos="7151"/>
      </p:guideLst>
    </p:cSldViewPr>
  </p:slideViewPr>
  <p:notesTextViewPr>
    <p:cViewPr>
      <p:scale>
        <a:sx n="1" d="1"/>
        <a:sy n="1" d="1"/>
      </p:scale>
      <p:origin x="0" y="0"/>
    </p:cViewPr>
  </p:notesTextViewPr>
  <p:notesViewPr>
    <p:cSldViewPr>
      <p:cViewPr varScale="1">
        <p:scale>
          <a:sx n="84" d="100"/>
          <a:sy n="84" d="100"/>
        </p:scale>
        <p:origin x="1002" y="6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04A8D02-4E65-4CCD-8312-4AB164C6C77D}" type="datetimeFigureOut">
              <a:rPr lang="en-US"/>
              <a:t>4/24/2021</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C119DBA-4540-49B3-8FA9-6259387ECF9E}" type="slidenum">
              <a:rPr/>
              <a:t>‹#›</a:t>
            </a:fld>
            <a:endParaRPr/>
          </a:p>
        </p:txBody>
      </p:sp>
    </p:spTree>
    <p:extLst>
      <p:ext uri="{BB962C8B-B14F-4D97-AF65-F5344CB8AC3E}">
        <p14:creationId xmlns:p14="http://schemas.microsoft.com/office/powerpoint/2010/main" val="358761985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7A755D9-D361-47B8-9652-3B4EA9776CE5}" type="datetimeFigureOut">
              <a:rPr lang="en-US"/>
              <a:t>4/24/2021</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3B36274-F2B9-4C45-BBB4-0EDF4CD651A7}" type="slidenum">
              <a:rPr/>
              <a:t>‹#›</a:t>
            </a:fld>
            <a:endParaRPr/>
          </a:p>
        </p:txBody>
      </p:sp>
    </p:spTree>
    <p:extLst>
      <p:ext uri="{BB962C8B-B14F-4D97-AF65-F5344CB8AC3E}">
        <p14:creationId xmlns:p14="http://schemas.microsoft.com/office/powerpoint/2010/main" val="21476885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034" y="685800"/>
            <a:ext cx="7998916" cy="2971801"/>
          </a:xfrm>
        </p:spPr>
        <p:txBody>
          <a:bodyPr anchor="b">
            <a:normAutofit/>
          </a:bodyPr>
          <a:lstStyle>
            <a:lvl1pPr algn="l">
              <a:defRPr sz="4799">
                <a:effectLst/>
              </a:defRPr>
            </a:lvl1pPr>
          </a:lstStyle>
          <a:p>
            <a:r>
              <a:rPr lang="en-US"/>
              <a:t>Click to edit Master title style</a:t>
            </a:r>
            <a:endParaRPr lang="en-US" dirty="0"/>
          </a:p>
        </p:txBody>
      </p:sp>
      <p:sp>
        <p:nvSpPr>
          <p:cNvPr id="3" name="Subtitle 2"/>
          <p:cNvSpPr>
            <a:spLocks noGrp="1"/>
          </p:cNvSpPr>
          <p:nvPr>
            <p:ph type="subTitle" idx="1"/>
          </p:nvPr>
        </p:nvSpPr>
        <p:spPr>
          <a:xfrm>
            <a:off x="684034" y="3843868"/>
            <a:ext cx="6399133" cy="1947333"/>
          </a:xfrm>
        </p:spPr>
        <p:txBody>
          <a:bodyPr anchor="t">
            <a:normAutofit/>
          </a:bodyPr>
          <a:lstStyle>
            <a:lvl1pPr marL="0" indent="0" algn="l">
              <a:buNone/>
              <a:defRPr sz="2099">
                <a:solidFill>
                  <a:schemeClr val="bg2">
                    <a:lumMod val="75000"/>
                  </a:schemeClr>
                </a:solidFill>
              </a:defRPr>
            </a:lvl1pPr>
            <a:lvl2pPr marL="457063" indent="0" algn="ctr">
              <a:buNone/>
              <a:defRPr>
                <a:solidFill>
                  <a:schemeClr val="tx1">
                    <a:tint val="75000"/>
                  </a:schemeClr>
                </a:solidFill>
              </a:defRPr>
            </a:lvl2pPr>
            <a:lvl3pPr marL="914126" indent="0" algn="ctr">
              <a:buNone/>
              <a:defRPr>
                <a:solidFill>
                  <a:schemeClr val="tx1">
                    <a:tint val="75000"/>
                  </a:schemeClr>
                </a:solidFill>
              </a:defRPr>
            </a:lvl3pPr>
            <a:lvl4pPr marL="1371189" indent="0" algn="ctr">
              <a:buNone/>
              <a:defRPr>
                <a:solidFill>
                  <a:schemeClr val="tx1">
                    <a:tint val="75000"/>
                  </a:schemeClr>
                </a:solidFill>
              </a:defRPr>
            </a:lvl4pPr>
            <a:lvl5pPr marL="1828251" indent="0" algn="ctr">
              <a:buNone/>
              <a:defRPr>
                <a:solidFill>
                  <a:schemeClr val="tx1">
                    <a:tint val="75000"/>
                  </a:schemeClr>
                </a:solidFill>
              </a:defRPr>
            </a:lvl5pPr>
            <a:lvl6pPr marL="2285314" indent="0" algn="ctr">
              <a:buNone/>
              <a:defRPr>
                <a:solidFill>
                  <a:schemeClr val="tx1">
                    <a:tint val="75000"/>
                  </a:schemeClr>
                </a:solidFill>
              </a:defRPr>
            </a:lvl6pPr>
            <a:lvl7pPr marL="2742377" indent="0" algn="ctr">
              <a:buNone/>
              <a:defRPr>
                <a:solidFill>
                  <a:schemeClr val="tx1">
                    <a:tint val="75000"/>
                  </a:schemeClr>
                </a:solidFill>
              </a:defRPr>
            </a:lvl7pPr>
            <a:lvl8pPr marL="3199440" indent="0" algn="ctr">
              <a:buNone/>
              <a:defRPr>
                <a:solidFill>
                  <a:schemeClr val="tx1">
                    <a:tint val="75000"/>
                  </a:schemeClr>
                </a:solidFill>
              </a:defRPr>
            </a:lvl8pPr>
            <a:lvl9pPr marL="3656503"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3829175-527E-46A3-863C-1BB1F163B849}" type="datetimeFigureOut">
              <a:rPr lang="en-US" smtClean="0"/>
              <a:t>4/24/2021</a:t>
            </a:fld>
            <a:endParaRPr lang="en-US"/>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E5137D0E-4A4F-4307-8994-C1891D747D59}" type="slidenum">
              <a:rPr lang="en-US" smtClean="0"/>
              <a:t>‹#›</a:t>
            </a:fld>
            <a:endParaRPr lang="en-US"/>
          </a:p>
        </p:txBody>
      </p:sp>
      <p:cxnSp>
        <p:nvCxnSpPr>
          <p:cNvPr id="16" name="Straight Connector 15"/>
          <p:cNvCxnSpPr/>
          <p:nvPr/>
        </p:nvCxnSpPr>
        <p:spPr>
          <a:xfrm flipH="1">
            <a:off x="8225869" y="8467"/>
            <a:ext cx="3809008"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6580" y="91546"/>
            <a:ext cx="6079071"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3941" y="228600"/>
            <a:ext cx="495171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3927" y="32279"/>
            <a:ext cx="4851725"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3383" y="609602"/>
            <a:ext cx="4342268"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
        <p:nvSpPr>
          <p:cNvPr id="12" name="Parallelogram 7">
            <a:extLst>
              <a:ext uri="{FF2B5EF4-FFF2-40B4-BE49-F238E27FC236}">
                <a16:creationId xmlns:a16="http://schemas.microsoft.com/office/drawing/2014/main" id="{3ACB99DA-92E5-43A2-8716-FFA60BCB2330}"/>
              </a:ext>
            </a:extLst>
          </p:cNvPr>
          <p:cNvSpPr/>
          <p:nvPr userDrawn="1"/>
        </p:nvSpPr>
        <p:spPr>
          <a:xfrm>
            <a:off x="842352" y="606206"/>
            <a:ext cx="10484024" cy="5573039"/>
          </a:xfrm>
          <a:custGeom>
            <a:avLst/>
            <a:gdLst>
              <a:gd name="connsiteX0" fmla="*/ 0 w 10896600"/>
              <a:gd name="connsiteY0" fmla="*/ 5410200 h 5410200"/>
              <a:gd name="connsiteX1" fmla="*/ 1352550 w 10896600"/>
              <a:gd name="connsiteY1" fmla="*/ 0 h 5410200"/>
              <a:gd name="connsiteX2" fmla="*/ 10896600 w 10896600"/>
              <a:gd name="connsiteY2" fmla="*/ 0 h 5410200"/>
              <a:gd name="connsiteX3" fmla="*/ 9544050 w 10896600"/>
              <a:gd name="connsiteY3" fmla="*/ 5410200 h 5410200"/>
              <a:gd name="connsiteX4" fmla="*/ 0 w 10896600"/>
              <a:gd name="connsiteY4" fmla="*/ 5410200 h 5410200"/>
              <a:gd name="connsiteX0" fmla="*/ 0 w 10733762"/>
              <a:gd name="connsiteY0" fmla="*/ 5234835 h 5410200"/>
              <a:gd name="connsiteX1" fmla="*/ 1189712 w 10733762"/>
              <a:gd name="connsiteY1" fmla="*/ 0 h 5410200"/>
              <a:gd name="connsiteX2" fmla="*/ 10733762 w 10733762"/>
              <a:gd name="connsiteY2" fmla="*/ 0 h 5410200"/>
              <a:gd name="connsiteX3" fmla="*/ 9381212 w 10733762"/>
              <a:gd name="connsiteY3" fmla="*/ 5410200 h 5410200"/>
              <a:gd name="connsiteX4" fmla="*/ 0 w 10733762"/>
              <a:gd name="connsiteY4" fmla="*/ 5234835 h 5410200"/>
              <a:gd name="connsiteX0" fmla="*/ 0 w 10771340"/>
              <a:gd name="connsiteY0" fmla="*/ 5360096 h 5410200"/>
              <a:gd name="connsiteX1" fmla="*/ 1227290 w 10771340"/>
              <a:gd name="connsiteY1" fmla="*/ 0 h 5410200"/>
              <a:gd name="connsiteX2" fmla="*/ 10771340 w 10771340"/>
              <a:gd name="connsiteY2" fmla="*/ 0 h 5410200"/>
              <a:gd name="connsiteX3" fmla="*/ 9418790 w 10771340"/>
              <a:gd name="connsiteY3" fmla="*/ 5410200 h 5410200"/>
              <a:gd name="connsiteX4" fmla="*/ 0 w 10771340"/>
              <a:gd name="connsiteY4" fmla="*/ 5360096 h 5410200"/>
              <a:gd name="connsiteX0" fmla="*/ 0 w 10771340"/>
              <a:gd name="connsiteY0" fmla="*/ 5360096 h 5360096"/>
              <a:gd name="connsiteX1" fmla="*/ 1227290 w 10771340"/>
              <a:gd name="connsiteY1" fmla="*/ 0 h 5360096"/>
              <a:gd name="connsiteX2" fmla="*/ 10771340 w 10771340"/>
              <a:gd name="connsiteY2" fmla="*/ 0 h 5360096"/>
              <a:gd name="connsiteX3" fmla="*/ 9819623 w 10771340"/>
              <a:gd name="connsiteY3" fmla="*/ 5335043 h 5360096"/>
              <a:gd name="connsiteX4" fmla="*/ 0 w 10771340"/>
              <a:gd name="connsiteY4" fmla="*/ 5360096 h 5360096"/>
              <a:gd name="connsiteX0" fmla="*/ 0 w 10345455"/>
              <a:gd name="connsiteY0" fmla="*/ 5573039 h 5573039"/>
              <a:gd name="connsiteX1" fmla="*/ 1227290 w 10345455"/>
              <a:gd name="connsiteY1" fmla="*/ 212943 h 5573039"/>
              <a:gd name="connsiteX2" fmla="*/ 10345455 w 10345455"/>
              <a:gd name="connsiteY2" fmla="*/ 0 h 5573039"/>
              <a:gd name="connsiteX3" fmla="*/ 9819623 w 10345455"/>
              <a:gd name="connsiteY3" fmla="*/ 5547986 h 5573039"/>
              <a:gd name="connsiteX4" fmla="*/ 0 w 10345455"/>
              <a:gd name="connsiteY4" fmla="*/ 5573039 h 5573039"/>
              <a:gd name="connsiteX0" fmla="*/ 100469 w 10445924"/>
              <a:gd name="connsiteY0" fmla="*/ 5573039 h 5573039"/>
              <a:gd name="connsiteX1" fmla="*/ 0 w 10445924"/>
              <a:gd name="connsiteY1" fmla="*/ 250521 h 5573039"/>
              <a:gd name="connsiteX2" fmla="*/ 10445924 w 10445924"/>
              <a:gd name="connsiteY2" fmla="*/ 0 h 5573039"/>
              <a:gd name="connsiteX3" fmla="*/ 9920092 w 10445924"/>
              <a:gd name="connsiteY3" fmla="*/ 5547986 h 5573039"/>
              <a:gd name="connsiteX4" fmla="*/ 100469 w 10445924"/>
              <a:gd name="connsiteY4" fmla="*/ 5573039 h 5573039"/>
              <a:gd name="connsiteX0" fmla="*/ 376042 w 10445924"/>
              <a:gd name="connsiteY0" fmla="*/ 5435252 h 5547986"/>
              <a:gd name="connsiteX1" fmla="*/ 0 w 10445924"/>
              <a:gd name="connsiteY1" fmla="*/ 250521 h 5547986"/>
              <a:gd name="connsiteX2" fmla="*/ 10445924 w 10445924"/>
              <a:gd name="connsiteY2" fmla="*/ 0 h 5547986"/>
              <a:gd name="connsiteX3" fmla="*/ 9920092 w 10445924"/>
              <a:gd name="connsiteY3" fmla="*/ 5547986 h 5547986"/>
              <a:gd name="connsiteX4" fmla="*/ 376042 w 10445924"/>
              <a:gd name="connsiteY4" fmla="*/ 5435252 h 5547986"/>
              <a:gd name="connsiteX0" fmla="*/ 112995 w 10445924"/>
              <a:gd name="connsiteY0" fmla="*/ 5573039 h 5573039"/>
              <a:gd name="connsiteX1" fmla="*/ 0 w 10445924"/>
              <a:gd name="connsiteY1" fmla="*/ 250521 h 5573039"/>
              <a:gd name="connsiteX2" fmla="*/ 10445924 w 10445924"/>
              <a:gd name="connsiteY2" fmla="*/ 0 h 5573039"/>
              <a:gd name="connsiteX3" fmla="*/ 9920092 w 10445924"/>
              <a:gd name="connsiteY3" fmla="*/ 5547986 h 5573039"/>
              <a:gd name="connsiteX4" fmla="*/ 112995 w 10445924"/>
              <a:gd name="connsiteY4" fmla="*/ 5573039 h 5573039"/>
              <a:gd name="connsiteX0" fmla="*/ 112995 w 10464974"/>
              <a:gd name="connsiteY0" fmla="*/ 5592089 h 5592089"/>
              <a:gd name="connsiteX1" fmla="*/ 0 w 10464974"/>
              <a:gd name="connsiteY1" fmla="*/ 269571 h 5592089"/>
              <a:gd name="connsiteX2" fmla="*/ 10464974 w 10464974"/>
              <a:gd name="connsiteY2" fmla="*/ 0 h 5592089"/>
              <a:gd name="connsiteX3" fmla="*/ 9920092 w 10464974"/>
              <a:gd name="connsiteY3" fmla="*/ 5567036 h 5592089"/>
              <a:gd name="connsiteX4" fmla="*/ 112995 w 10464974"/>
              <a:gd name="connsiteY4" fmla="*/ 5592089 h 5592089"/>
              <a:gd name="connsiteX0" fmla="*/ 112995 w 10464974"/>
              <a:gd name="connsiteY0" fmla="*/ 5592089 h 5592089"/>
              <a:gd name="connsiteX1" fmla="*/ 0 w 10464974"/>
              <a:gd name="connsiteY1" fmla="*/ 269571 h 5592089"/>
              <a:gd name="connsiteX2" fmla="*/ 10464974 w 10464974"/>
              <a:gd name="connsiteY2" fmla="*/ 0 h 5592089"/>
              <a:gd name="connsiteX3" fmla="*/ 9920092 w 10464974"/>
              <a:gd name="connsiteY3" fmla="*/ 5547986 h 5592089"/>
              <a:gd name="connsiteX4" fmla="*/ 112995 w 10464974"/>
              <a:gd name="connsiteY4" fmla="*/ 5592089 h 5592089"/>
              <a:gd name="connsiteX0" fmla="*/ 112995 w 10464974"/>
              <a:gd name="connsiteY0" fmla="*/ 5573039 h 5573039"/>
              <a:gd name="connsiteX1" fmla="*/ 0 w 10464974"/>
              <a:gd name="connsiteY1" fmla="*/ 269571 h 5573039"/>
              <a:gd name="connsiteX2" fmla="*/ 10464974 w 10464974"/>
              <a:gd name="connsiteY2" fmla="*/ 0 h 5573039"/>
              <a:gd name="connsiteX3" fmla="*/ 9920092 w 10464974"/>
              <a:gd name="connsiteY3" fmla="*/ 5547986 h 5573039"/>
              <a:gd name="connsiteX4" fmla="*/ 112995 w 10464974"/>
              <a:gd name="connsiteY4" fmla="*/ 5573039 h 5573039"/>
              <a:gd name="connsiteX0" fmla="*/ 132045 w 10484024"/>
              <a:gd name="connsiteY0" fmla="*/ 5573039 h 5573039"/>
              <a:gd name="connsiteX1" fmla="*/ 0 w 10484024"/>
              <a:gd name="connsiteY1" fmla="*/ 269571 h 5573039"/>
              <a:gd name="connsiteX2" fmla="*/ 10484024 w 10484024"/>
              <a:gd name="connsiteY2" fmla="*/ 0 h 5573039"/>
              <a:gd name="connsiteX3" fmla="*/ 9939142 w 10484024"/>
              <a:gd name="connsiteY3" fmla="*/ 5547986 h 5573039"/>
              <a:gd name="connsiteX4" fmla="*/ 132045 w 10484024"/>
              <a:gd name="connsiteY4" fmla="*/ 5573039 h 55730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84024" h="5573039">
                <a:moveTo>
                  <a:pt x="132045" y="5573039"/>
                </a:moveTo>
                <a:lnTo>
                  <a:pt x="0" y="269571"/>
                </a:lnTo>
                <a:lnTo>
                  <a:pt x="10484024" y="0"/>
                </a:lnTo>
                <a:lnTo>
                  <a:pt x="9939142" y="5547986"/>
                </a:lnTo>
                <a:lnTo>
                  <a:pt x="132045" y="5573039"/>
                </a:lnTo>
                <a:close/>
              </a:path>
            </a:pathLst>
          </a:custGeom>
          <a:solidFill>
            <a:schemeClr val="bg2">
              <a:lumMod val="25000"/>
              <a:alpha val="73000"/>
            </a:schemeClr>
          </a:solidFill>
          <a:ln cap="rnd">
            <a:solidFill>
              <a:schemeClr val="bg2">
                <a:lumMod val="2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noFill/>
              </a:ln>
              <a:solidFill>
                <a:schemeClr val="tx1"/>
              </a:solidFill>
            </a:endParaRPr>
          </a:p>
        </p:txBody>
      </p:sp>
    </p:spTree>
    <p:extLst>
      <p:ext uri="{BB962C8B-B14F-4D97-AF65-F5344CB8AC3E}">
        <p14:creationId xmlns:p14="http://schemas.microsoft.com/office/powerpoint/2010/main" val="18026486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621" y="533400"/>
            <a:ext cx="10815995"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063" indent="0">
              <a:buNone/>
              <a:defRPr sz="1600"/>
            </a:lvl2pPr>
            <a:lvl3pPr marL="914126" indent="0">
              <a:buNone/>
              <a:defRPr sz="1600"/>
            </a:lvl3pPr>
            <a:lvl4pPr marL="1371189" indent="0">
              <a:buNone/>
              <a:defRPr sz="1600"/>
            </a:lvl4pPr>
            <a:lvl5pPr marL="1828251" indent="0">
              <a:buNone/>
              <a:defRPr sz="1600"/>
            </a:lvl5pPr>
            <a:lvl6pPr marL="2285314" indent="0">
              <a:buNone/>
              <a:defRPr sz="1600"/>
            </a:lvl6pPr>
            <a:lvl7pPr marL="2742377" indent="0">
              <a:buNone/>
              <a:defRPr sz="1600"/>
            </a:lvl7pPr>
            <a:lvl8pPr marL="3199440" indent="0">
              <a:buNone/>
              <a:defRPr sz="1600"/>
            </a:lvl8pPr>
            <a:lvl9pPr marL="3656503"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164" y="3843867"/>
            <a:ext cx="8302047" cy="457200"/>
          </a:xfrm>
        </p:spPr>
        <p:txBody>
          <a:bodyPr anchor="t">
            <a:normAutofit/>
          </a:bodyPr>
          <a:lstStyle>
            <a:lvl1pPr marL="0" indent="0">
              <a:buFontTx/>
              <a:buNone/>
              <a:defRPr sz="1600"/>
            </a:lvl1pPr>
            <a:lvl2pPr marL="457063" indent="0">
              <a:buFontTx/>
              <a:buNone/>
              <a:defRPr/>
            </a:lvl2pPr>
            <a:lvl3pPr marL="914126" indent="0">
              <a:buFontTx/>
              <a:buNone/>
              <a:defRPr/>
            </a:lvl3pPr>
            <a:lvl4pPr marL="1371189" indent="0">
              <a:buFontTx/>
              <a:buNone/>
              <a:defRPr/>
            </a:lvl4pPr>
            <a:lvl5pPr marL="1828251"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83829175-527E-46A3-863C-1BB1F163B849}" type="datetimeFigureOut">
              <a:rPr lang="en-US" smtClean="0"/>
              <a:pPr/>
              <a:t>4/24/2021</a:t>
            </a:fld>
            <a:endParaRPr lang="en-US"/>
          </a:p>
        </p:txBody>
      </p:sp>
      <p:sp>
        <p:nvSpPr>
          <p:cNvPr id="4" name="Footer Placeholder 3"/>
          <p:cNvSpPr>
            <a:spLocks noGrp="1"/>
          </p:cNvSpPr>
          <p:nvPr>
            <p:ph type="ftr" sz="quarter" idx="11"/>
          </p:nvPr>
        </p:nvSpPr>
        <p:spPr/>
        <p:txBody>
          <a:bodyPr/>
          <a:lstStyle/>
          <a:p>
            <a:r>
              <a:rPr lang="en-US"/>
              <a:t>Add a footer</a:t>
            </a:r>
            <a:endParaRPr lang="en-US" dirty="0"/>
          </a:p>
        </p:txBody>
      </p:sp>
      <p:sp>
        <p:nvSpPr>
          <p:cNvPr id="5" name="Slide Number Placeholder 4"/>
          <p:cNvSpPr>
            <a:spLocks noGrp="1"/>
          </p:cNvSpPr>
          <p:nvPr>
            <p:ph type="sldNum" sz="quarter" idx="12"/>
          </p:nvPr>
        </p:nvSpPr>
        <p:spPr/>
        <p:txBody>
          <a:bodyPr/>
          <a:lstStyle/>
          <a:p>
            <a:fld id="{E5137D0E-4A4F-4307-8994-C1891D747D59}" type="slidenum">
              <a:rPr lang="en-US" smtClean="0"/>
              <a:pPr/>
              <a:t>‹#›</a:t>
            </a:fld>
            <a:endParaRPr lang="en-US"/>
          </a:p>
        </p:txBody>
      </p:sp>
    </p:spTree>
    <p:extLst>
      <p:ext uri="{BB962C8B-B14F-4D97-AF65-F5344CB8AC3E}">
        <p14:creationId xmlns:p14="http://schemas.microsoft.com/office/powerpoint/2010/main" val="14935235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035" y="685800"/>
            <a:ext cx="10055781" cy="2743200"/>
          </a:xfrm>
        </p:spPr>
        <p:txBody>
          <a:bodyPr anchor="ctr">
            <a:normAutofit/>
          </a:bodyPr>
          <a:lstStyle>
            <a:lvl1pPr algn="l">
              <a:defRPr sz="3199" b="0" cap="all"/>
            </a:lvl1pPr>
          </a:lstStyle>
          <a:p>
            <a:r>
              <a:rPr lang="en-US"/>
              <a:t>Click to edit Master title style</a:t>
            </a:r>
            <a:endParaRPr lang="en-US" dirty="0"/>
          </a:p>
        </p:txBody>
      </p:sp>
      <p:sp>
        <p:nvSpPr>
          <p:cNvPr id="3" name="Text Placeholder 2"/>
          <p:cNvSpPr>
            <a:spLocks noGrp="1"/>
          </p:cNvSpPr>
          <p:nvPr>
            <p:ph type="body" idx="1"/>
          </p:nvPr>
        </p:nvSpPr>
        <p:spPr>
          <a:xfrm>
            <a:off x="684034" y="4114800"/>
            <a:ext cx="8533765" cy="1879600"/>
          </a:xfrm>
        </p:spPr>
        <p:txBody>
          <a:bodyPr anchor="ctr">
            <a:normAutofit/>
          </a:bodyPr>
          <a:lstStyle>
            <a:lvl1pPr marL="0" indent="0" algn="l">
              <a:buNone/>
              <a:defRPr sz="1999">
                <a:solidFill>
                  <a:schemeClr val="bg2">
                    <a:lumMod val="75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3829175-527E-46A3-863C-1BB1F163B849}" type="datetimeFigureOut">
              <a:rPr lang="en-US" smtClean="0"/>
              <a:pPr/>
              <a:t>4/24/2021</a:t>
            </a:fld>
            <a:endParaRPr lang="en-US"/>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E5137D0E-4A4F-4307-8994-C1891D747D59}" type="slidenum">
              <a:rPr lang="en-US" smtClean="0"/>
              <a:pPr/>
              <a:t>‹#›</a:t>
            </a:fld>
            <a:endParaRPr lang="en-US"/>
          </a:p>
        </p:txBody>
      </p:sp>
    </p:spTree>
    <p:extLst>
      <p:ext uri="{BB962C8B-B14F-4D97-AF65-F5344CB8AC3E}">
        <p14:creationId xmlns:p14="http://schemas.microsoft.com/office/powerpoint/2010/main" val="4457375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114" y="685800"/>
            <a:ext cx="9141620" cy="2743200"/>
          </a:xfrm>
        </p:spPr>
        <p:txBody>
          <a:bodyPr anchor="ctr">
            <a:normAutofit/>
          </a:bodyPr>
          <a:lstStyle>
            <a:lvl1pPr algn="l">
              <a:defRPr sz="3199"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5835" y="3429000"/>
            <a:ext cx="8532178" cy="381000"/>
          </a:xfrm>
        </p:spPr>
        <p:txBody>
          <a:bodyPr anchor="ctr"/>
          <a:lstStyle>
            <a:lvl1pPr marL="0" indent="0">
              <a:buFontTx/>
              <a:buNone/>
              <a:defRPr/>
            </a:lvl1pPr>
            <a:lvl2pPr marL="457063" indent="0">
              <a:buFontTx/>
              <a:buNone/>
              <a:defRPr/>
            </a:lvl2pPr>
            <a:lvl3pPr marL="914126" indent="0">
              <a:buFontTx/>
              <a:buNone/>
              <a:defRPr/>
            </a:lvl3pPr>
            <a:lvl4pPr marL="1371189" indent="0">
              <a:buFontTx/>
              <a:buNone/>
              <a:defRPr/>
            </a:lvl4pPr>
            <a:lvl5pPr marL="1828251" indent="0">
              <a:buFontTx/>
              <a:buNone/>
              <a:defRPr/>
            </a:lvl5pPr>
          </a:lstStyle>
          <a:p>
            <a:pPr lvl="0"/>
            <a:r>
              <a:rPr lang="en-US"/>
              <a:t>Click to edit Master text styles</a:t>
            </a:r>
          </a:p>
        </p:txBody>
      </p:sp>
      <p:sp>
        <p:nvSpPr>
          <p:cNvPr id="3" name="Text Placeholder 2"/>
          <p:cNvSpPr>
            <a:spLocks noGrp="1"/>
          </p:cNvSpPr>
          <p:nvPr>
            <p:ph type="body" idx="1"/>
          </p:nvPr>
        </p:nvSpPr>
        <p:spPr>
          <a:xfrm>
            <a:off x="684035" y="4301068"/>
            <a:ext cx="8532178" cy="1684865"/>
          </a:xfrm>
        </p:spPr>
        <p:txBody>
          <a:bodyPr anchor="ctr">
            <a:normAutofit/>
          </a:bodyPr>
          <a:lstStyle>
            <a:lvl1pPr marL="0" indent="0" algn="l">
              <a:buNone/>
              <a:defRPr sz="1999">
                <a:solidFill>
                  <a:schemeClr val="bg2">
                    <a:lumMod val="75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3829175-527E-46A3-863C-1BB1F163B849}" type="datetimeFigureOut">
              <a:rPr lang="en-US" smtClean="0"/>
              <a:pPr/>
              <a:t>4/24/2021</a:t>
            </a:fld>
            <a:endParaRPr lang="en-US"/>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E5137D0E-4A4F-4307-8994-C1891D747D59}" type="slidenum">
              <a:rPr lang="en-US" smtClean="0"/>
              <a:pPr/>
              <a:t>‹#›</a:t>
            </a:fld>
            <a:endParaRPr lang="en-US"/>
          </a:p>
        </p:txBody>
      </p:sp>
      <p:sp>
        <p:nvSpPr>
          <p:cNvPr id="14" name="TextBox 13"/>
          <p:cNvSpPr txBox="1"/>
          <p:nvPr/>
        </p:nvSpPr>
        <p:spPr>
          <a:xfrm>
            <a:off x="531674" y="812222"/>
            <a:ext cx="609441" cy="584776"/>
          </a:xfrm>
          <a:prstGeom prst="rect">
            <a:avLst/>
          </a:prstGeom>
        </p:spPr>
        <p:txBody>
          <a:bodyPr vert="horz" lIns="91416" tIns="45708" rIns="91416" bIns="45708" rtlCol="0" anchor="ctr">
            <a:noAutofit/>
          </a:bodyPr>
          <a:lstStyle/>
          <a:p>
            <a:pPr lvl="0"/>
            <a:r>
              <a:rPr lang="en-US" sz="7998" dirty="0">
                <a:solidFill>
                  <a:schemeClr val="tx1"/>
                </a:solidFill>
                <a:effectLst/>
              </a:rPr>
              <a:t>“</a:t>
            </a:r>
          </a:p>
        </p:txBody>
      </p:sp>
      <p:sp>
        <p:nvSpPr>
          <p:cNvPr id="15" name="TextBox 14"/>
          <p:cNvSpPr txBox="1"/>
          <p:nvPr/>
        </p:nvSpPr>
        <p:spPr>
          <a:xfrm>
            <a:off x="10282734" y="2768601"/>
            <a:ext cx="609441" cy="584776"/>
          </a:xfrm>
          <a:prstGeom prst="rect">
            <a:avLst/>
          </a:prstGeom>
        </p:spPr>
        <p:txBody>
          <a:bodyPr vert="horz" lIns="91416" tIns="45708" rIns="91416" bIns="45708" rtlCol="0" anchor="ctr">
            <a:noAutofit/>
          </a:bodyPr>
          <a:lstStyle/>
          <a:p>
            <a:pPr lvl="0" algn="r"/>
            <a:r>
              <a:rPr lang="en-US" sz="7998" dirty="0">
                <a:solidFill>
                  <a:schemeClr val="tx1"/>
                </a:solidFill>
                <a:effectLst/>
              </a:rPr>
              <a:t>”</a:t>
            </a:r>
          </a:p>
        </p:txBody>
      </p:sp>
    </p:spTree>
    <p:extLst>
      <p:ext uri="{BB962C8B-B14F-4D97-AF65-F5344CB8AC3E}">
        <p14:creationId xmlns:p14="http://schemas.microsoft.com/office/powerpoint/2010/main" val="23342832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034" y="3429000"/>
            <a:ext cx="8532178" cy="1697400"/>
          </a:xfrm>
        </p:spPr>
        <p:txBody>
          <a:bodyPr anchor="b">
            <a:normAutofit/>
          </a:bodyPr>
          <a:lstStyle>
            <a:lvl1pPr algn="l">
              <a:defRPr sz="3199" b="0" cap="all"/>
            </a:lvl1pPr>
          </a:lstStyle>
          <a:p>
            <a:r>
              <a:rPr lang="en-US"/>
              <a:t>Click to edit Master title style</a:t>
            </a:r>
            <a:endParaRPr lang="en-US" dirty="0"/>
          </a:p>
        </p:txBody>
      </p:sp>
      <p:sp>
        <p:nvSpPr>
          <p:cNvPr id="3" name="Text Placeholder 2"/>
          <p:cNvSpPr>
            <a:spLocks noGrp="1"/>
          </p:cNvSpPr>
          <p:nvPr>
            <p:ph type="body" idx="1"/>
          </p:nvPr>
        </p:nvSpPr>
        <p:spPr>
          <a:xfrm>
            <a:off x="684033" y="5132981"/>
            <a:ext cx="8533767" cy="860400"/>
          </a:xfrm>
        </p:spPr>
        <p:txBody>
          <a:bodyPr anchor="t">
            <a:normAutofit/>
          </a:bodyPr>
          <a:lstStyle>
            <a:lvl1pPr marL="0" indent="0" algn="l">
              <a:buNone/>
              <a:defRPr sz="1999">
                <a:solidFill>
                  <a:schemeClr val="bg2">
                    <a:lumMod val="75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3829175-527E-46A3-863C-1BB1F163B849}" type="datetimeFigureOut">
              <a:rPr lang="en-US" smtClean="0"/>
              <a:pPr/>
              <a:t>4/24/2021</a:t>
            </a:fld>
            <a:endParaRPr lang="en-US"/>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E5137D0E-4A4F-4307-8994-C1891D747D59}" type="slidenum">
              <a:rPr lang="en-US" smtClean="0"/>
              <a:pPr/>
              <a:t>‹#›</a:t>
            </a:fld>
            <a:endParaRPr lang="en-US"/>
          </a:p>
        </p:txBody>
      </p:sp>
    </p:spTree>
    <p:extLst>
      <p:ext uri="{BB962C8B-B14F-4D97-AF65-F5344CB8AC3E}">
        <p14:creationId xmlns:p14="http://schemas.microsoft.com/office/powerpoint/2010/main" val="29684277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116" y="685800"/>
            <a:ext cx="9141619" cy="2743200"/>
          </a:xfrm>
        </p:spPr>
        <p:txBody>
          <a:bodyPr anchor="ctr">
            <a:normAutofit/>
          </a:bodyPr>
          <a:lstStyle>
            <a:lvl1pPr algn="l">
              <a:defRPr sz="3199"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035" y="3928534"/>
            <a:ext cx="8532178" cy="1049866"/>
          </a:xfrm>
        </p:spPr>
        <p:txBody>
          <a:bodyPr vert="horz" lIns="91440" tIns="45720" rIns="91440" bIns="45720" rtlCol="0" anchor="b">
            <a:normAutofit/>
          </a:bodyPr>
          <a:lstStyle>
            <a:lvl1pPr>
              <a:buNone/>
              <a:defRPr lang="en-US" sz="2399"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034" y="4978400"/>
            <a:ext cx="8532178" cy="1016000"/>
          </a:xfrm>
        </p:spPr>
        <p:txBody>
          <a:bodyPr anchor="t">
            <a:normAutofit/>
          </a:bodyPr>
          <a:lstStyle>
            <a:lvl1pPr marL="0" indent="0" algn="l">
              <a:buNone/>
              <a:defRPr sz="1799">
                <a:solidFill>
                  <a:schemeClr val="bg2">
                    <a:lumMod val="75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3829175-527E-46A3-863C-1BB1F163B849}" type="datetimeFigureOut">
              <a:rPr lang="en-US" smtClean="0"/>
              <a:pPr/>
              <a:t>4/24/2021</a:t>
            </a:fld>
            <a:endParaRPr lang="en-US"/>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E5137D0E-4A4F-4307-8994-C1891D747D59}" type="slidenum">
              <a:rPr lang="en-US" smtClean="0"/>
              <a:pPr/>
              <a:t>‹#›</a:t>
            </a:fld>
            <a:endParaRPr lang="en-US"/>
          </a:p>
        </p:txBody>
      </p:sp>
      <p:sp>
        <p:nvSpPr>
          <p:cNvPr id="11" name="TextBox 10"/>
          <p:cNvSpPr txBox="1"/>
          <p:nvPr/>
        </p:nvSpPr>
        <p:spPr>
          <a:xfrm>
            <a:off x="531674" y="812222"/>
            <a:ext cx="609441" cy="584776"/>
          </a:xfrm>
          <a:prstGeom prst="rect">
            <a:avLst/>
          </a:prstGeom>
        </p:spPr>
        <p:txBody>
          <a:bodyPr vert="horz" lIns="91416" tIns="45708" rIns="91416" bIns="45708" rtlCol="0" anchor="ctr">
            <a:noAutofit/>
          </a:bodyPr>
          <a:lstStyle/>
          <a:p>
            <a:pPr lvl="0"/>
            <a:r>
              <a:rPr lang="en-US" sz="7998" dirty="0">
                <a:solidFill>
                  <a:schemeClr val="tx1"/>
                </a:solidFill>
                <a:effectLst/>
              </a:rPr>
              <a:t>“</a:t>
            </a:r>
          </a:p>
        </p:txBody>
      </p:sp>
      <p:sp>
        <p:nvSpPr>
          <p:cNvPr id="12" name="TextBox 11"/>
          <p:cNvSpPr txBox="1"/>
          <p:nvPr/>
        </p:nvSpPr>
        <p:spPr>
          <a:xfrm>
            <a:off x="10282734" y="2768601"/>
            <a:ext cx="609441" cy="584776"/>
          </a:xfrm>
          <a:prstGeom prst="rect">
            <a:avLst/>
          </a:prstGeom>
        </p:spPr>
        <p:txBody>
          <a:bodyPr vert="horz" lIns="91416" tIns="45708" rIns="91416" bIns="45708" rtlCol="0" anchor="ctr">
            <a:noAutofit/>
          </a:bodyPr>
          <a:lstStyle/>
          <a:p>
            <a:pPr lvl="0" algn="r"/>
            <a:r>
              <a:rPr lang="en-US" sz="7998" dirty="0">
                <a:solidFill>
                  <a:schemeClr val="tx1"/>
                </a:solidFill>
                <a:effectLst/>
              </a:rPr>
              <a:t>”</a:t>
            </a:r>
          </a:p>
        </p:txBody>
      </p:sp>
    </p:spTree>
    <p:extLst>
      <p:ext uri="{BB962C8B-B14F-4D97-AF65-F5344CB8AC3E}">
        <p14:creationId xmlns:p14="http://schemas.microsoft.com/office/powerpoint/2010/main" val="281797454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035" y="685800"/>
            <a:ext cx="10055781"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034" y="3928534"/>
            <a:ext cx="8532178" cy="838200"/>
          </a:xfrm>
        </p:spPr>
        <p:txBody>
          <a:bodyPr vert="horz" lIns="91440" tIns="45720" rIns="91440" bIns="45720" rtlCol="0" anchor="b">
            <a:normAutofit/>
          </a:bodyPr>
          <a:lstStyle>
            <a:lvl1pPr>
              <a:buNone/>
              <a:defRPr lang="en-US" sz="2399"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034" y="4766733"/>
            <a:ext cx="8532178" cy="1227667"/>
          </a:xfrm>
        </p:spPr>
        <p:txBody>
          <a:bodyPr anchor="t">
            <a:normAutofit/>
          </a:bodyPr>
          <a:lstStyle>
            <a:lvl1pPr marL="0" indent="0" algn="l">
              <a:buNone/>
              <a:defRPr sz="1799">
                <a:solidFill>
                  <a:schemeClr val="bg2">
                    <a:lumMod val="75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3829175-527E-46A3-863C-1BB1F163B849}" type="datetimeFigureOut">
              <a:rPr lang="en-US" smtClean="0"/>
              <a:pPr/>
              <a:t>4/24/2021</a:t>
            </a:fld>
            <a:endParaRPr lang="en-US"/>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E5137D0E-4A4F-4307-8994-C1891D747D59}" type="slidenum">
              <a:rPr lang="en-US" smtClean="0"/>
              <a:pPr/>
              <a:t>‹#›</a:t>
            </a:fld>
            <a:endParaRPr lang="en-US"/>
          </a:p>
        </p:txBody>
      </p:sp>
    </p:spTree>
    <p:extLst>
      <p:ext uri="{BB962C8B-B14F-4D97-AF65-F5344CB8AC3E}">
        <p14:creationId xmlns:p14="http://schemas.microsoft.com/office/powerpoint/2010/main" val="31593769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3829175-527E-46A3-863C-1BB1F163B849}" type="datetimeFigureOut">
              <a:rPr lang="en-US" smtClean="0"/>
              <a:t>4/24/2021</a:t>
            </a:fld>
            <a:endParaRPr lang="en-US"/>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E5137D0E-4A4F-4307-8994-C1891D747D59}" type="slidenum">
              <a:rPr lang="en-US" smtClean="0"/>
              <a:t>‹#›</a:t>
            </a:fld>
            <a:endParaRPr lang="en-US"/>
          </a:p>
        </p:txBody>
      </p:sp>
    </p:spTree>
    <p:extLst>
      <p:ext uri="{BB962C8B-B14F-4D97-AF65-F5344CB8AC3E}">
        <p14:creationId xmlns:p14="http://schemas.microsoft.com/office/powerpoint/2010/main" val="39324678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2950" y="685800"/>
            <a:ext cx="2056864"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621" y="685800"/>
            <a:ext cx="7821163"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3829175-527E-46A3-863C-1BB1F163B849}" type="datetimeFigureOut">
              <a:rPr lang="en-US" smtClean="0"/>
              <a:t>4/24/2021</a:t>
            </a:fld>
            <a:endParaRPr lang="en-US"/>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E5137D0E-4A4F-4307-8994-C1891D747D59}" type="slidenum">
              <a:rPr lang="en-US" smtClean="0"/>
              <a:t>‹#›</a:t>
            </a:fld>
            <a:endParaRPr lang="en-US"/>
          </a:p>
        </p:txBody>
      </p:sp>
    </p:spTree>
    <p:extLst>
      <p:ext uri="{BB962C8B-B14F-4D97-AF65-F5344CB8AC3E}">
        <p14:creationId xmlns:p14="http://schemas.microsoft.com/office/powerpoint/2010/main" val="40174255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3829175-527E-46A3-863C-1BB1F163B849}" type="datetimeFigureOut">
              <a:rPr lang="en-US" smtClean="0"/>
              <a:t>4/24/2021</a:t>
            </a:fld>
            <a:endParaRPr lang="en-US"/>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E5137D0E-4A4F-4307-8994-C1891D747D59}" type="slidenum">
              <a:rPr lang="en-US" smtClean="0"/>
              <a:t>‹#›</a:t>
            </a:fld>
            <a:endParaRPr lang="en-US"/>
          </a:p>
        </p:txBody>
      </p:sp>
    </p:spTree>
    <p:extLst>
      <p:ext uri="{BB962C8B-B14F-4D97-AF65-F5344CB8AC3E}">
        <p14:creationId xmlns:p14="http://schemas.microsoft.com/office/powerpoint/2010/main" val="22271289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034" y="2006600"/>
            <a:ext cx="8532178" cy="2281600"/>
          </a:xfrm>
        </p:spPr>
        <p:txBody>
          <a:bodyPr anchor="b">
            <a:normAutofit/>
          </a:bodyPr>
          <a:lstStyle>
            <a:lvl1pPr algn="l">
              <a:defRPr sz="3599" b="0" cap="all"/>
            </a:lvl1pPr>
          </a:lstStyle>
          <a:p>
            <a:r>
              <a:rPr lang="en-US"/>
              <a:t>Click to edit Master title style</a:t>
            </a:r>
            <a:endParaRPr lang="en-US" dirty="0"/>
          </a:p>
        </p:txBody>
      </p:sp>
      <p:sp>
        <p:nvSpPr>
          <p:cNvPr id="3" name="Text Placeholder 2"/>
          <p:cNvSpPr>
            <a:spLocks noGrp="1"/>
          </p:cNvSpPr>
          <p:nvPr>
            <p:ph type="body" idx="1"/>
          </p:nvPr>
        </p:nvSpPr>
        <p:spPr>
          <a:xfrm>
            <a:off x="684035" y="4495800"/>
            <a:ext cx="8532178" cy="1498600"/>
          </a:xfrm>
        </p:spPr>
        <p:txBody>
          <a:bodyPr anchor="t">
            <a:normAutofit/>
          </a:bodyPr>
          <a:lstStyle>
            <a:lvl1pPr marL="0" indent="0" algn="l">
              <a:buNone/>
              <a:defRPr sz="1799">
                <a:solidFill>
                  <a:schemeClr val="bg2">
                    <a:lumMod val="75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3829175-527E-46A3-863C-1BB1F163B849}" type="datetimeFigureOut">
              <a:rPr lang="en-US" smtClean="0"/>
              <a:t>4/24/2021</a:t>
            </a:fld>
            <a:endParaRPr lang="en-US" dirty="0"/>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E5137D0E-4A4F-4307-8994-C1891D747D59}" type="slidenum">
              <a:rPr lang="en-US" smtClean="0"/>
              <a:t>‹#›</a:t>
            </a:fld>
            <a:endParaRPr lang="en-US"/>
          </a:p>
        </p:txBody>
      </p:sp>
    </p:spTree>
    <p:extLst>
      <p:ext uri="{BB962C8B-B14F-4D97-AF65-F5344CB8AC3E}">
        <p14:creationId xmlns:p14="http://schemas.microsoft.com/office/powerpoint/2010/main" val="40555593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033" y="685801"/>
            <a:ext cx="4936369"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6621" y="685801"/>
            <a:ext cx="4933194"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3829175-527E-46A3-863C-1BB1F163B849}" type="datetimeFigureOut">
              <a:rPr lang="en-US" smtClean="0"/>
              <a:t>4/24/2021</a:t>
            </a:fld>
            <a:endParaRPr lang="en-US" dirty="0"/>
          </a:p>
        </p:txBody>
      </p:sp>
      <p:sp>
        <p:nvSpPr>
          <p:cNvPr id="6" name="Footer Placeholder 5"/>
          <p:cNvSpPr>
            <a:spLocks noGrp="1"/>
          </p:cNvSpPr>
          <p:nvPr>
            <p:ph type="ftr" sz="quarter" idx="11"/>
          </p:nvPr>
        </p:nvSpPr>
        <p:spPr/>
        <p:txBody>
          <a:bodyPr/>
          <a:lstStyle/>
          <a:p>
            <a:r>
              <a:rPr lang="en-US"/>
              <a:t>Add a footer</a:t>
            </a:r>
            <a:endParaRPr lang="en-US" dirty="0"/>
          </a:p>
        </p:txBody>
      </p:sp>
      <p:sp>
        <p:nvSpPr>
          <p:cNvPr id="7" name="Slide Number Placeholder 6"/>
          <p:cNvSpPr>
            <a:spLocks noGrp="1"/>
          </p:cNvSpPr>
          <p:nvPr>
            <p:ph type="sldNum" sz="quarter" idx="12"/>
          </p:nvPr>
        </p:nvSpPr>
        <p:spPr/>
        <p:txBody>
          <a:bodyPr/>
          <a:lstStyle/>
          <a:p>
            <a:fld id="{E5137D0E-4A4F-4307-8994-C1891D747D59}" type="slidenum">
              <a:rPr lang="en-US" smtClean="0"/>
              <a:t>‹#›</a:t>
            </a:fld>
            <a:endParaRPr lang="en-US" dirty="0"/>
          </a:p>
        </p:txBody>
      </p:sp>
    </p:spTree>
    <p:extLst>
      <p:ext uri="{BB962C8B-B14F-4D97-AF65-F5344CB8AC3E}">
        <p14:creationId xmlns:p14="http://schemas.microsoft.com/office/powerpoint/2010/main" val="21159976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71"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1827" y="685800"/>
            <a:ext cx="4648576" cy="576262"/>
          </a:xfrm>
        </p:spPr>
        <p:txBody>
          <a:bodyPr anchor="b">
            <a:noAutofit/>
          </a:bodyPr>
          <a:lstStyle>
            <a:lvl1pPr marL="0" indent="0">
              <a:buNone/>
              <a:defRPr sz="2799" b="0">
                <a:solidFill>
                  <a:schemeClr val="tx1"/>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4" name="Content Placeholder 3"/>
          <p:cNvSpPr>
            <a:spLocks noGrp="1"/>
          </p:cNvSpPr>
          <p:nvPr>
            <p:ph sz="half" idx="2"/>
          </p:nvPr>
        </p:nvSpPr>
        <p:spPr>
          <a:xfrm>
            <a:off x="684033" y="1270529"/>
            <a:ext cx="4936369"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7483" y="685800"/>
            <a:ext cx="4663919" cy="576262"/>
          </a:xfrm>
        </p:spPr>
        <p:txBody>
          <a:bodyPr anchor="b">
            <a:noAutofit/>
          </a:bodyPr>
          <a:lstStyle>
            <a:lvl1pPr marL="0" indent="0">
              <a:buNone/>
              <a:defRPr sz="2799" b="0">
                <a:solidFill>
                  <a:schemeClr val="tx1"/>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5033" y="1262062"/>
            <a:ext cx="4927904"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3829175-527E-46A3-863C-1BB1F163B849}" type="datetimeFigureOut">
              <a:rPr lang="en-US" smtClean="0"/>
              <a:t>4/24/2021</a:t>
            </a:fld>
            <a:endParaRPr lang="en-US"/>
          </a:p>
        </p:txBody>
      </p:sp>
      <p:sp>
        <p:nvSpPr>
          <p:cNvPr id="8" name="Footer Placeholder 7"/>
          <p:cNvSpPr>
            <a:spLocks noGrp="1"/>
          </p:cNvSpPr>
          <p:nvPr>
            <p:ph type="ftr" sz="quarter" idx="11"/>
          </p:nvPr>
        </p:nvSpPr>
        <p:spPr/>
        <p:txBody>
          <a:bodyPr/>
          <a:lstStyle/>
          <a:p>
            <a:r>
              <a:rPr lang="en-US"/>
              <a:t>Add a footer</a:t>
            </a:r>
            <a:endParaRPr lang="en-US" dirty="0"/>
          </a:p>
        </p:txBody>
      </p:sp>
      <p:sp>
        <p:nvSpPr>
          <p:cNvPr id="9" name="Slide Number Placeholder 8"/>
          <p:cNvSpPr>
            <a:spLocks noGrp="1"/>
          </p:cNvSpPr>
          <p:nvPr>
            <p:ph type="sldNum" sz="quarter" idx="12"/>
          </p:nvPr>
        </p:nvSpPr>
        <p:spPr/>
        <p:txBody>
          <a:bodyPr/>
          <a:lstStyle/>
          <a:p>
            <a:fld id="{E5137D0E-4A4F-4307-8994-C1891D747D59}" type="slidenum">
              <a:rPr lang="en-US" smtClean="0"/>
              <a:t>‹#›</a:t>
            </a:fld>
            <a:endParaRPr lang="en-US"/>
          </a:p>
        </p:txBody>
      </p:sp>
    </p:spTree>
    <p:extLst>
      <p:ext uri="{BB962C8B-B14F-4D97-AF65-F5344CB8AC3E}">
        <p14:creationId xmlns:p14="http://schemas.microsoft.com/office/powerpoint/2010/main" val="31217478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3829175-527E-46A3-863C-1BB1F163B849}" type="datetimeFigureOut">
              <a:rPr lang="en-US" smtClean="0"/>
              <a:t>4/24/2021</a:t>
            </a:fld>
            <a:endParaRPr lang="en-US"/>
          </a:p>
        </p:txBody>
      </p:sp>
      <p:sp>
        <p:nvSpPr>
          <p:cNvPr id="4" name="Footer Placeholder 3"/>
          <p:cNvSpPr>
            <a:spLocks noGrp="1"/>
          </p:cNvSpPr>
          <p:nvPr>
            <p:ph type="ftr" sz="quarter" idx="11"/>
          </p:nvPr>
        </p:nvSpPr>
        <p:spPr/>
        <p:txBody>
          <a:bodyPr/>
          <a:lstStyle/>
          <a:p>
            <a:r>
              <a:rPr lang="en-US"/>
              <a:t>Add a footer</a:t>
            </a:r>
            <a:endParaRPr lang="en-US" dirty="0"/>
          </a:p>
        </p:txBody>
      </p:sp>
      <p:sp>
        <p:nvSpPr>
          <p:cNvPr id="5" name="Slide Number Placeholder 4"/>
          <p:cNvSpPr>
            <a:spLocks noGrp="1"/>
          </p:cNvSpPr>
          <p:nvPr>
            <p:ph type="sldNum" sz="quarter" idx="12"/>
          </p:nvPr>
        </p:nvSpPr>
        <p:spPr/>
        <p:txBody>
          <a:bodyPr/>
          <a:lstStyle/>
          <a:p>
            <a:fld id="{E5137D0E-4A4F-4307-8994-C1891D747D59}" type="slidenum">
              <a:rPr lang="en-US" smtClean="0"/>
              <a:t>‹#›</a:t>
            </a:fld>
            <a:endParaRPr lang="en-US"/>
          </a:p>
        </p:txBody>
      </p:sp>
    </p:spTree>
    <p:extLst>
      <p:ext uri="{BB962C8B-B14F-4D97-AF65-F5344CB8AC3E}">
        <p14:creationId xmlns:p14="http://schemas.microsoft.com/office/powerpoint/2010/main" val="30406129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3829175-527E-46A3-863C-1BB1F163B849}" type="datetimeFigureOut">
              <a:rPr lang="en-US" smtClean="0"/>
              <a:t>4/24/2021</a:t>
            </a:fld>
            <a:endParaRPr lang="en-US"/>
          </a:p>
        </p:txBody>
      </p:sp>
      <p:sp>
        <p:nvSpPr>
          <p:cNvPr id="3" name="Footer Placeholder 2"/>
          <p:cNvSpPr>
            <a:spLocks noGrp="1"/>
          </p:cNvSpPr>
          <p:nvPr>
            <p:ph type="ftr" sz="quarter" idx="11"/>
          </p:nvPr>
        </p:nvSpPr>
        <p:spPr/>
        <p:txBody>
          <a:bodyPr/>
          <a:lstStyle/>
          <a:p>
            <a:r>
              <a:rPr lang="en-US"/>
              <a:t>Add a footer</a:t>
            </a:r>
            <a:endParaRPr lang="en-US" dirty="0"/>
          </a:p>
        </p:txBody>
      </p:sp>
      <p:sp>
        <p:nvSpPr>
          <p:cNvPr id="4" name="Slide Number Placeholder 3"/>
          <p:cNvSpPr>
            <a:spLocks noGrp="1"/>
          </p:cNvSpPr>
          <p:nvPr>
            <p:ph type="sldNum" sz="quarter" idx="12"/>
          </p:nvPr>
        </p:nvSpPr>
        <p:spPr/>
        <p:txBody>
          <a:bodyPr/>
          <a:lstStyle/>
          <a:p>
            <a:fld id="{E5137D0E-4A4F-4307-8994-C1891D747D59}" type="slidenum">
              <a:rPr lang="en-US" smtClean="0"/>
              <a:t>‹#›</a:t>
            </a:fld>
            <a:endParaRPr lang="en-US"/>
          </a:p>
        </p:txBody>
      </p:sp>
    </p:spTree>
    <p:extLst>
      <p:ext uri="{BB962C8B-B14F-4D97-AF65-F5344CB8AC3E}">
        <p14:creationId xmlns:p14="http://schemas.microsoft.com/office/powerpoint/2010/main" val="11754195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3167" y="685800"/>
            <a:ext cx="3656648" cy="1371600"/>
          </a:xfrm>
        </p:spPr>
        <p:txBody>
          <a:bodyPr anchor="b">
            <a:normAutofit/>
          </a:bodyPr>
          <a:lstStyle>
            <a:lvl1pPr algn="l">
              <a:defRPr sz="2399" b="0"/>
            </a:lvl1pPr>
          </a:lstStyle>
          <a:p>
            <a:r>
              <a:rPr lang="en-US"/>
              <a:t>Click to edit Master title style</a:t>
            </a:r>
            <a:endParaRPr lang="en-US" dirty="0"/>
          </a:p>
        </p:txBody>
      </p:sp>
      <p:sp>
        <p:nvSpPr>
          <p:cNvPr id="3" name="Content Placeholder 2"/>
          <p:cNvSpPr>
            <a:spLocks noGrp="1"/>
          </p:cNvSpPr>
          <p:nvPr>
            <p:ph idx="1"/>
          </p:nvPr>
        </p:nvSpPr>
        <p:spPr>
          <a:xfrm>
            <a:off x="684034" y="685800"/>
            <a:ext cx="5942053"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3167" y="2209800"/>
            <a:ext cx="3656648" cy="2091267"/>
          </a:xfrm>
        </p:spPr>
        <p:txBody>
          <a:bodyPr anchor="t">
            <a:normAutofit/>
          </a:bodyPr>
          <a:lstStyle>
            <a:lvl1pPr marL="0" indent="0">
              <a:buNone/>
              <a:defRPr sz="16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3829175-527E-46A3-863C-1BB1F163B849}" type="datetimeFigureOut">
              <a:rPr lang="en-US" smtClean="0"/>
              <a:pPr/>
              <a:t>4/24/2021</a:t>
            </a:fld>
            <a:endParaRPr lang="en-US"/>
          </a:p>
        </p:txBody>
      </p:sp>
      <p:sp>
        <p:nvSpPr>
          <p:cNvPr id="6" name="Footer Placeholder 5"/>
          <p:cNvSpPr>
            <a:spLocks noGrp="1"/>
          </p:cNvSpPr>
          <p:nvPr>
            <p:ph type="ftr" sz="quarter" idx="11"/>
          </p:nvPr>
        </p:nvSpPr>
        <p:spPr/>
        <p:txBody>
          <a:bodyPr/>
          <a:lstStyle/>
          <a:p>
            <a:r>
              <a:rPr lang="en-US"/>
              <a:t>Add a footer</a:t>
            </a:r>
            <a:endParaRPr lang="en-US" dirty="0"/>
          </a:p>
        </p:txBody>
      </p:sp>
      <p:sp>
        <p:nvSpPr>
          <p:cNvPr id="7" name="Slide Number Placeholder 6"/>
          <p:cNvSpPr>
            <a:spLocks noGrp="1"/>
          </p:cNvSpPr>
          <p:nvPr>
            <p:ph type="sldNum" sz="quarter" idx="12"/>
          </p:nvPr>
        </p:nvSpPr>
        <p:spPr/>
        <p:txBody>
          <a:bodyPr/>
          <a:lstStyle/>
          <a:p>
            <a:fld id="{E5137D0E-4A4F-4307-8994-C1891D747D59}" type="slidenum">
              <a:rPr lang="en-US" smtClean="0"/>
              <a:pPr/>
              <a:t>‹#›</a:t>
            </a:fld>
            <a:endParaRPr lang="en-US"/>
          </a:p>
        </p:txBody>
      </p:sp>
    </p:spTree>
    <p:extLst>
      <p:ext uri="{BB962C8B-B14F-4D97-AF65-F5344CB8AC3E}">
        <p14:creationId xmlns:p14="http://schemas.microsoft.com/office/powerpoint/2010/main" val="9553994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1582" y="1447800"/>
            <a:ext cx="6018232" cy="1143000"/>
          </a:xfrm>
        </p:spPr>
        <p:txBody>
          <a:bodyPr anchor="b">
            <a:normAutofit/>
          </a:bodyPr>
          <a:lstStyle>
            <a:lvl1pPr algn="l">
              <a:defRPr sz="2799"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8754" y="914400"/>
            <a:ext cx="3280120"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063" indent="0">
              <a:buNone/>
              <a:defRPr sz="1600"/>
            </a:lvl2pPr>
            <a:lvl3pPr marL="914126" indent="0">
              <a:buNone/>
              <a:defRPr sz="1600"/>
            </a:lvl3pPr>
            <a:lvl4pPr marL="1371189" indent="0">
              <a:buNone/>
              <a:defRPr sz="1600"/>
            </a:lvl4pPr>
            <a:lvl5pPr marL="1828251" indent="0">
              <a:buNone/>
              <a:defRPr sz="1600"/>
            </a:lvl5pPr>
            <a:lvl6pPr marL="2285314" indent="0">
              <a:buNone/>
              <a:defRPr sz="1600"/>
            </a:lvl6pPr>
            <a:lvl7pPr marL="2742377" indent="0">
              <a:buNone/>
              <a:defRPr sz="1600"/>
            </a:lvl7pPr>
            <a:lvl8pPr marL="3199440" indent="0">
              <a:buNone/>
              <a:defRPr sz="1600"/>
            </a:lvl8pPr>
            <a:lvl9pPr marL="3656503"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1582" y="2777067"/>
            <a:ext cx="6019820" cy="2048933"/>
          </a:xfrm>
        </p:spPr>
        <p:txBody>
          <a:bodyPr anchor="t">
            <a:normAutofit/>
          </a:bodyPr>
          <a:lstStyle>
            <a:lvl1pPr marL="0" indent="0">
              <a:buNone/>
              <a:defRPr sz="1799"/>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3829175-527E-46A3-863C-1BB1F163B849}" type="datetimeFigureOut">
              <a:rPr lang="en-US" smtClean="0"/>
              <a:pPr/>
              <a:t>4/24/2021</a:t>
            </a:fld>
            <a:endParaRPr lang="en-US"/>
          </a:p>
        </p:txBody>
      </p:sp>
      <p:sp>
        <p:nvSpPr>
          <p:cNvPr id="6" name="Footer Placeholder 5"/>
          <p:cNvSpPr>
            <a:spLocks noGrp="1"/>
          </p:cNvSpPr>
          <p:nvPr>
            <p:ph type="ftr" sz="quarter" idx="11"/>
          </p:nvPr>
        </p:nvSpPr>
        <p:spPr/>
        <p:txBody>
          <a:bodyPr/>
          <a:lstStyle/>
          <a:p>
            <a:r>
              <a:rPr lang="en-US"/>
              <a:t>Add a footer</a:t>
            </a:r>
            <a:endParaRPr lang="en-US" dirty="0"/>
          </a:p>
        </p:txBody>
      </p:sp>
      <p:sp>
        <p:nvSpPr>
          <p:cNvPr id="7" name="Slide Number Placeholder 6"/>
          <p:cNvSpPr>
            <a:spLocks noGrp="1"/>
          </p:cNvSpPr>
          <p:nvPr>
            <p:ph type="sldNum" sz="quarter" idx="12"/>
          </p:nvPr>
        </p:nvSpPr>
        <p:spPr/>
        <p:txBody>
          <a:bodyPr/>
          <a:lstStyle/>
          <a:p>
            <a:fld id="{E5137D0E-4A4F-4307-8994-C1891D747D59}" type="slidenum">
              <a:rPr lang="en-US" smtClean="0"/>
              <a:pPr/>
              <a:t>‹#›</a:t>
            </a:fld>
            <a:endParaRPr lang="en-US"/>
          </a:p>
        </p:txBody>
      </p:sp>
    </p:spTree>
    <p:extLst>
      <p:ext uri="{BB962C8B-B14F-4D97-AF65-F5344CB8AC3E}">
        <p14:creationId xmlns:p14="http://schemas.microsoft.com/office/powerpoint/2010/main" val="20435645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4572" y="2963334"/>
            <a:ext cx="2981081"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034" y="4487333"/>
            <a:ext cx="8532178"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034" y="685801"/>
            <a:ext cx="8532178"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1833" y="6172201"/>
            <a:ext cx="1599783"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83829175-527E-46A3-863C-1BB1F163B849}" type="datetimeFigureOut">
              <a:rPr lang="en-US" smtClean="0"/>
              <a:pPr/>
              <a:t>4/24/2021</a:t>
            </a:fld>
            <a:endParaRPr lang="en-US"/>
          </a:p>
        </p:txBody>
      </p:sp>
      <p:sp>
        <p:nvSpPr>
          <p:cNvPr id="5" name="Footer Placeholder 4"/>
          <p:cNvSpPr>
            <a:spLocks noGrp="1"/>
          </p:cNvSpPr>
          <p:nvPr>
            <p:ph type="ftr" sz="quarter" idx="3"/>
          </p:nvPr>
        </p:nvSpPr>
        <p:spPr>
          <a:xfrm>
            <a:off x="684034" y="6172201"/>
            <a:ext cx="7541835"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r>
              <a:rPr lang="en-US"/>
              <a:t>Add a footer</a:t>
            </a:r>
            <a:endParaRPr lang="en-US" dirty="0"/>
          </a:p>
        </p:txBody>
      </p:sp>
      <p:sp>
        <p:nvSpPr>
          <p:cNvPr id="6" name="Slide Number Placeholder 5"/>
          <p:cNvSpPr>
            <a:spLocks noGrp="1"/>
          </p:cNvSpPr>
          <p:nvPr>
            <p:ph type="sldNum" sz="quarter" idx="4"/>
          </p:nvPr>
        </p:nvSpPr>
        <p:spPr>
          <a:xfrm>
            <a:off x="10360502" y="5578476"/>
            <a:ext cx="1141948" cy="669925"/>
          </a:xfrm>
          <a:prstGeom prst="rect">
            <a:avLst/>
          </a:prstGeom>
        </p:spPr>
        <p:txBody>
          <a:bodyPr vert="horz" lIns="91440" tIns="45720" rIns="91440" bIns="45720" rtlCol="0" anchor="b"/>
          <a:lstStyle>
            <a:lvl1pPr algn="r">
              <a:defRPr sz="3199" b="0" i="0">
                <a:solidFill>
                  <a:schemeClr val="bg2">
                    <a:lumMod val="50000"/>
                  </a:schemeClr>
                </a:solidFill>
                <a:effectLst/>
                <a:latin typeface="+mn-lt"/>
              </a:defRPr>
            </a:lvl1pPr>
          </a:lstStyle>
          <a:p>
            <a:fld id="{E5137D0E-4A4F-4307-8994-C1891D747D59}" type="slidenum">
              <a:rPr lang="en-US" smtClean="0"/>
              <a:pPr/>
              <a:t>‹#›</a:t>
            </a:fld>
            <a:endParaRPr lang="en-US"/>
          </a:p>
        </p:txBody>
      </p:sp>
    </p:spTree>
    <p:extLst>
      <p:ext uri="{BB962C8B-B14F-4D97-AF65-F5344CB8AC3E}">
        <p14:creationId xmlns:p14="http://schemas.microsoft.com/office/powerpoint/2010/main" val="281332704"/>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457063" rtl="0" eaLnBrk="1" latinLnBrk="0" hangingPunct="1">
        <a:spcBef>
          <a:spcPct val="0"/>
        </a:spcBef>
        <a:buNone/>
        <a:defRPr sz="3599"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664" indent="-285664" algn="l" defTabSz="457063" rtl="0" eaLnBrk="1" latinLnBrk="0" hangingPunct="1">
        <a:spcBef>
          <a:spcPct val="20000"/>
        </a:spcBef>
        <a:spcAft>
          <a:spcPts val="600"/>
        </a:spcAft>
        <a:buClr>
          <a:schemeClr val="tx1"/>
        </a:buClr>
        <a:buSzPct val="80000"/>
        <a:buFont typeface="Wingdings 3" panose="05040102010807070707" pitchFamily="18" charset="2"/>
        <a:buChar char=""/>
        <a:defRPr sz="1999" kern="1200" cap="none">
          <a:solidFill>
            <a:schemeClr val="bg2">
              <a:lumMod val="75000"/>
            </a:schemeClr>
          </a:solidFill>
          <a:effectLst/>
          <a:latin typeface="+mn-lt"/>
          <a:ea typeface="+mn-ea"/>
          <a:cs typeface="+mn-cs"/>
        </a:defRPr>
      </a:lvl1pPr>
      <a:lvl2pPr marL="742727" indent="-285664" algn="l" defTabSz="457063" rtl="0" eaLnBrk="1" latinLnBrk="0" hangingPunct="1">
        <a:spcBef>
          <a:spcPct val="20000"/>
        </a:spcBef>
        <a:spcAft>
          <a:spcPts val="600"/>
        </a:spcAft>
        <a:buClr>
          <a:schemeClr val="tx1"/>
        </a:buClr>
        <a:buSzPct val="80000"/>
        <a:buFont typeface="Wingdings 3" panose="05040102010807070707" pitchFamily="18" charset="2"/>
        <a:buChar char=""/>
        <a:defRPr sz="1799" kern="1200" cap="none">
          <a:solidFill>
            <a:schemeClr val="bg2">
              <a:lumMod val="75000"/>
            </a:schemeClr>
          </a:solidFill>
          <a:effectLst/>
          <a:latin typeface="+mn-lt"/>
          <a:ea typeface="+mn-ea"/>
          <a:cs typeface="+mn-cs"/>
        </a:defRPr>
      </a:lvl2pPr>
      <a:lvl3pPr marL="1199790" indent="-285664" algn="l" defTabSz="457063"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2587" indent="-171399" algn="l" defTabSz="457063"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1999650" indent="-171399" algn="l" defTabSz="457063"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3846" indent="-228531" algn="l" defTabSz="457063"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0908" indent="-228531" algn="l" defTabSz="457063"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7971" indent="-228531" algn="l" defTabSz="457063"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5034" indent="-228531" algn="l" defTabSz="457063"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063" rtl="0" eaLnBrk="1" latinLnBrk="0" hangingPunct="1">
        <a:defRPr sz="1799" kern="1200">
          <a:solidFill>
            <a:schemeClr val="tx1"/>
          </a:solidFill>
          <a:latin typeface="+mn-lt"/>
          <a:ea typeface="+mn-ea"/>
          <a:cs typeface="+mn-cs"/>
        </a:defRPr>
      </a:lvl1pPr>
      <a:lvl2pPr marL="457063" algn="l" defTabSz="457063" rtl="0" eaLnBrk="1" latinLnBrk="0" hangingPunct="1">
        <a:defRPr sz="1799" kern="1200">
          <a:solidFill>
            <a:schemeClr val="tx1"/>
          </a:solidFill>
          <a:latin typeface="+mn-lt"/>
          <a:ea typeface="+mn-ea"/>
          <a:cs typeface="+mn-cs"/>
        </a:defRPr>
      </a:lvl2pPr>
      <a:lvl3pPr marL="914126" algn="l" defTabSz="457063" rtl="0" eaLnBrk="1" latinLnBrk="0" hangingPunct="1">
        <a:defRPr sz="1799" kern="1200">
          <a:solidFill>
            <a:schemeClr val="tx1"/>
          </a:solidFill>
          <a:latin typeface="+mn-lt"/>
          <a:ea typeface="+mn-ea"/>
          <a:cs typeface="+mn-cs"/>
        </a:defRPr>
      </a:lvl3pPr>
      <a:lvl4pPr marL="1371189" algn="l" defTabSz="457063" rtl="0" eaLnBrk="1" latinLnBrk="0" hangingPunct="1">
        <a:defRPr sz="1799" kern="1200">
          <a:solidFill>
            <a:schemeClr val="tx1"/>
          </a:solidFill>
          <a:latin typeface="+mn-lt"/>
          <a:ea typeface="+mn-ea"/>
          <a:cs typeface="+mn-cs"/>
        </a:defRPr>
      </a:lvl4pPr>
      <a:lvl5pPr marL="1828251" algn="l" defTabSz="457063" rtl="0" eaLnBrk="1" latinLnBrk="0" hangingPunct="1">
        <a:defRPr sz="1799" kern="1200">
          <a:solidFill>
            <a:schemeClr val="tx1"/>
          </a:solidFill>
          <a:latin typeface="+mn-lt"/>
          <a:ea typeface="+mn-ea"/>
          <a:cs typeface="+mn-cs"/>
        </a:defRPr>
      </a:lvl5pPr>
      <a:lvl6pPr marL="2285314" algn="l" defTabSz="457063" rtl="0" eaLnBrk="1" latinLnBrk="0" hangingPunct="1">
        <a:defRPr sz="1799" kern="1200">
          <a:solidFill>
            <a:schemeClr val="tx1"/>
          </a:solidFill>
          <a:latin typeface="+mn-lt"/>
          <a:ea typeface="+mn-ea"/>
          <a:cs typeface="+mn-cs"/>
        </a:defRPr>
      </a:lvl6pPr>
      <a:lvl7pPr marL="2742377" algn="l" defTabSz="457063" rtl="0" eaLnBrk="1" latinLnBrk="0" hangingPunct="1">
        <a:defRPr sz="1799" kern="1200">
          <a:solidFill>
            <a:schemeClr val="tx1"/>
          </a:solidFill>
          <a:latin typeface="+mn-lt"/>
          <a:ea typeface="+mn-ea"/>
          <a:cs typeface="+mn-cs"/>
        </a:defRPr>
      </a:lvl7pPr>
      <a:lvl8pPr marL="3199440" algn="l" defTabSz="457063" rtl="0" eaLnBrk="1" latinLnBrk="0" hangingPunct="1">
        <a:defRPr sz="1799" kern="1200">
          <a:solidFill>
            <a:schemeClr val="tx1"/>
          </a:solidFill>
          <a:latin typeface="+mn-lt"/>
          <a:ea typeface="+mn-ea"/>
          <a:cs typeface="+mn-cs"/>
        </a:defRPr>
      </a:lvl8pPr>
      <a:lvl9pPr marL="3656503" algn="l" defTabSz="457063" rtl="0" eaLnBrk="1" latinLnBrk="0" hangingPunct="1">
        <a:defRPr sz="1799"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guide id="3" pos="671" userDrawn="1">
          <p15:clr>
            <a:srgbClr val="F26B43"/>
          </p15:clr>
        </p15:guide>
        <p15:guide id="4" pos="671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25860" y="692696"/>
            <a:ext cx="7998916" cy="2971801"/>
          </a:xfrm>
        </p:spPr>
        <p:txBody>
          <a:bodyPr/>
          <a:lstStyle/>
          <a:p>
            <a:r>
              <a:rPr lang="en-US" dirty="0"/>
              <a:t>New Educational WebApp</a:t>
            </a:r>
          </a:p>
        </p:txBody>
      </p:sp>
      <p:sp>
        <p:nvSpPr>
          <p:cNvPr id="3" name="Subtitle 2"/>
          <p:cNvSpPr>
            <a:spLocks noGrp="1"/>
          </p:cNvSpPr>
          <p:nvPr>
            <p:ph type="subTitle" idx="1"/>
          </p:nvPr>
        </p:nvSpPr>
        <p:spPr>
          <a:xfrm>
            <a:off x="1197868" y="3861048"/>
            <a:ext cx="6399133" cy="1947333"/>
          </a:xfrm>
        </p:spPr>
        <p:txBody>
          <a:bodyPr>
            <a:normAutofit fontScale="92500" lnSpcReduction="10000"/>
          </a:bodyPr>
          <a:lstStyle/>
          <a:p>
            <a:r>
              <a:rPr lang="en-US" dirty="0">
                <a:solidFill>
                  <a:schemeClr val="tx1"/>
                </a:solidFill>
              </a:rPr>
              <a:t>-By Alpha-</a:t>
            </a:r>
            <a:r>
              <a:rPr lang="en-US" dirty="0" err="1">
                <a:solidFill>
                  <a:schemeClr val="tx1"/>
                </a:solidFill>
              </a:rPr>
              <a:t>Vp</a:t>
            </a:r>
            <a:endParaRPr lang="en-US" dirty="0">
              <a:solidFill>
                <a:schemeClr val="tx1"/>
              </a:solidFill>
            </a:endParaRPr>
          </a:p>
          <a:p>
            <a:endParaRPr lang="en-US" dirty="0">
              <a:solidFill>
                <a:schemeClr val="tx1"/>
              </a:solidFill>
            </a:endParaRPr>
          </a:p>
          <a:p>
            <a:r>
              <a:rPr lang="en-US" dirty="0">
                <a:solidFill>
                  <a:schemeClr val="tx1"/>
                </a:solidFill>
              </a:rPr>
              <a:t>Abhishek Joshi</a:t>
            </a:r>
          </a:p>
          <a:p>
            <a:endParaRPr lang="en-US" dirty="0">
              <a:solidFill>
                <a:schemeClr val="tx1"/>
              </a:solidFill>
            </a:endParaRPr>
          </a:p>
          <a:p>
            <a:r>
              <a:rPr lang="en-US" dirty="0" err="1">
                <a:solidFill>
                  <a:schemeClr val="tx1"/>
                </a:solidFill>
              </a:rPr>
              <a:t>Avaneesh</a:t>
            </a:r>
            <a:r>
              <a:rPr lang="en-US" dirty="0">
                <a:solidFill>
                  <a:schemeClr val="tx1"/>
                </a:solidFill>
              </a:rPr>
              <a:t> Gaikwad</a:t>
            </a:r>
          </a:p>
        </p:txBody>
      </p:sp>
    </p:spTree>
    <p:extLst>
      <p:ext uri="{BB962C8B-B14F-4D97-AF65-F5344CB8AC3E}">
        <p14:creationId xmlns:p14="http://schemas.microsoft.com/office/powerpoint/2010/main" val="4565610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549796" y="260648"/>
            <a:ext cx="8532178" cy="1507067"/>
          </a:xfrm>
        </p:spPr>
        <p:txBody>
          <a:bodyPr/>
          <a:lstStyle/>
          <a:p>
            <a:r>
              <a:rPr lang="en-US" dirty="0"/>
              <a:t>Index</a:t>
            </a:r>
          </a:p>
        </p:txBody>
      </p:sp>
      <p:sp>
        <p:nvSpPr>
          <p:cNvPr id="14" name="Content Placeholder 13"/>
          <p:cNvSpPr>
            <a:spLocks noGrp="1"/>
          </p:cNvSpPr>
          <p:nvPr>
            <p:ph idx="1"/>
          </p:nvPr>
        </p:nvSpPr>
        <p:spPr/>
        <p:txBody>
          <a:bodyPr/>
          <a:lstStyle/>
          <a:p>
            <a:pPr lvl="0"/>
            <a:r>
              <a:rPr lang="en-US" dirty="0"/>
              <a:t>Introduction</a:t>
            </a:r>
          </a:p>
          <a:p>
            <a:pPr lvl="0"/>
            <a:r>
              <a:rPr lang="en-US" dirty="0"/>
              <a:t>Technologies to be Used</a:t>
            </a:r>
          </a:p>
          <a:p>
            <a:pPr lvl="0"/>
            <a:r>
              <a:rPr lang="en-US" dirty="0"/>
              <a:t>Conclusion</a:t>
            </a:r>
          </a:p>
        </p:txBody>
      </p:sp>
    </p:spTree>
    <p:extLst>
      <p:ext uri="{BB962C8B-B14F-4D97-AF65-F5344CB8AC3E}">
        <p14:creationId xmlns:p14="http://schemas.microsoft.com/office/powerpoint/2010/main" val="41242897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3812" y="3501008"/>
            <a:ext cx="8532178" cy="2281600"/>
          </a:xfrm>
        </p:spPr>
        <p:txBody>
          <a:bodyPr>
            <a:normAutofit fontScale="90000"/>
          </a:bodyPr>
          <a:lstStyle/>
          <a:p>
            <a:pPr marL="342900" indent="-342900">
              <a:buFont typeface="Arial" panose="020B0604020202020204" pitchFamily="34" charset="0"/>
              <a:buChar char="•"/>
            </a:pPr>
            <a:r>
              <a:rPr lang="en-US" sz="2400" dirty="0"/>
              <a:t>In this pandemic, all the students are at their home &amp; not able to go anywhere out of house.</a:t>
            </a:r>
            <a:br>
              <a:rPr lang="en-US" sz="2400" dirty="0"/>
            </a:br>
            <a:br>
              <a:rPr lang="en-US" sz="2400" dirty="0"/>
            </a:br>
            <a:r>
              <a:rPr lang="en-US" sz="2400" dirty="0"/>
              <a:t>And using mobile or PCs for playing games to pass the time, so to make good use of that wasted time students can make use of this app to learn new concepts and try few new things.</a:t>
            </a:r>
            <a:br>
              <a:rPr lang="en-US" sz="2400" dirty="0"/>
            </a:br>
            <a:br>
              <a:rPr lang="en-US" sz="2400" dirty="0"/>
            </a:br>
            <a:r>
              <a:rPr lang="en-US" sz="2400" dirty="0"/>
              <a:t>Students can do various courses and read new educational and motivational articles and videos.</a:t>
            </a:r>
            <a:br>
              <a:rPr lang="en-US" sz="2400" dirty="0"/>
            </a:br>
            <a:br>
              <a:rPr lang="en-US" sz="2400" dirty="0"/>
            </a:br>
            <a:r>
              <a:rPr lang="en-US" sz="2400" dirty="0"/>
              <a:t>Students can learn a module and then they can give a quiz to complete that module.</a:t>
            </a:r>
          </a:p>
        </p:txBody>
      </p:sp>
      <p:sp>
        <p:nvSpPr>
          <p:cNvPr id="3" name="Text Placeholder 2"/>
          <p:cNvSpPr>
            <a:spLocks noGrp="1"/>
          </p:cNvSpPr>
          <p:nvPr>
            <p:ph type="body" idx="1"/>
          </p:nvPr>
        </p:nvSpPr>
        <p:spPr>
          <a:xfrm>
            <a:off x="1053852" y="188640"/>
            <a:ext cx="8532178" cy="1498600"/>
          </a:xfrm>
        </p:spPr>
        <p:txBody>
          <a:bodyPr>
            <a:normAutofit/>
          </a:bodyPr>
          <a:lstStyle/>
          <a:p>
            <a:r>
              <a:rPr lang="en-US" sz="4000" dirty="0">
                <a:solidFill>
                  <a:schemeClr val="tx1"/>
                </a:solidFill>
              </a:rPr>
              <a:t>Introduction</a:t>
            </a:r>
          </a:p>
        </p:txBody>
      </p:sp>
    </p:spTree>
    <p:extLst>
      <p:ext uri="{BB962C8B-B14F-4D97-AF65-F5344CB8AC3E}">
        <p14:creationId xmlns:p14="http://schemas.microsoft.com/office/powerpoint/2010/main" val="28731173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9796" y="260648"/>
            <a:ext cx="8532178" cy="1507067"/>
          </a:xfrm>
        </p:spPr>
        <p:txBody>
          <a:bodyPr/>
          <a:lstStyle/>
          <a:p>
            <a:r>
              <a:rPr lang="en-US" dirty="0"/>
              <a:t>Technologies Used</a:t>
            </a:r>
          </a:p>
        </p:txBody>
      </p:sp>
      <p:sp>
        <p:nvSpPr>
          <p:cNvPr id="3" name="TextBox 2">
            <a:extLst>
              <a:ext uri="{FF2B5EF4-FFF2-40B4-BE49-F238E27FC236}">
                <a16:creationId xmlns:a16="http://schemas.microsoft.com/office/drawing/2014/main" id="{4DF6F49A-376B-4DC7-89B5-CF63401193D5}"/>
              </a:ext>
            </a:extLst>
          </p:cNvPr>
          <p:cNvSpPr txBox="1"/>
          <p:nvPr/>
        </p:nvSpPr>
        <p:spPr>
          <a:xfrm>
            <a:off x="1065212" y="1844824"/>
            <a:ext cx="9277672" cy="1477328"/>
          </a:xfrm>
          <a:prstGeom prst="rect">
            <a:avLst/>
          </a:prstGeom>
          <a:noFill/>
        </p:spPr>
        <p:txBody>
          <a:bodyPr wrap="square" rtlCol="0">
            <a:spAutoFit/>
          </a:bodyPr>
          <a:lstStyle/>
          <a:p>
            <a:r>
              <a:rPr lang="en-IN" dirty="0"/>
              <a:t>We will be using:</a:t>
            </a:r>
          </a:p>
          <a:p>
            <a:pPr marL="285750" indent="-285750">
              <a:buFont typeface="Arial" panose="020B0604020202020204" pitchFamily="34" charset="0"/>
              <a:buChar char="•"/>
            </a:pPr>
            <a:r>
              <a:rPr lang="en-IN" dirty="0"/>
              <a:t>HTML CSS and JavaScript for the web-app development, links for videos, articles, and course modules.</a:t>
            </a:r>
          </a:p>
          <a:p>
            <a:pPr marL="285750" indent="-285750">
              <a:buFont typeface="Arial" panose="020B0604020202020204" pitchFamily="34" charset="0"/>
              <a:buChar char="•"/>
            </a:pPr>
            <a:r>
              <a:rPr lang="en-IN" dirty="0"/>
              <a:t>If required then we may use PHP also.</a:t>
            </a:r>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40467139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39FD9D-4347-40D3-8CD5-AC95B07D170C}"/>
              </a:ext>
            </a:extLst>
          </p:cNvPr>
          <p:cNvSpPr>
            <a:spLocks noGrp="1"/>
          </p:cNvSpPr>
          <p:nvPr>
            <p:ph type="title"/>
          </p:nvPr>
        </p:nvSpPr>
        <p:spPr>
          <a:xfrm>
            <a:off x="549796" y="332656"/>
            <a:ext cx="8532178" cy="1507067"/>
          </a:xfrm>
        </p:spPr>
        <p:txBody>
          <a:bodyPr/>
          <a:lstStyle/>
          <a:p>
            <a:r>
              <a:rPr lang="en-IN" dirty="0"/>
              <a:t>Conclusion</a:t>
            </a:r>
          </a:p>
        </p:txBody>
      </p:sp>
      <p:sp>
        <p:nvSpPr>
          <p:cNvPr id="3" name="TextBox 2">
            <a:extLst>
              <a:ext uri="{FF2B5EF4-FFF2-40B4-BE49-F238E27FC236}">
                <a16:creationId xmlns:a16="http://schemas.microsoft.com/office/drawing/2014/main" id="{94E2E3B4-055A-4006-A58D-FD36E655752C}"/>
              </a:ext>
            </a:extLst>
          </p:cNvPr>
          <p:cNvSpPr txBox="1"/>
          <p:nvPr/>
        </p:nvSpPr>
        <p:spPr>
          <a:xfrm>
            <a:off x="1125860" y="2060848"/>
            <a:ext cx="9217024" cy="1200329"/>
          </a:xfrm>
          <a:prstGeom prst="rect">
            <a:avLst/>
          </a:prstGeom>
          <a:noFill/>
        </p:spPr>
        <p:txBody>
          <a:bodyPr wrap="square" rtlCol="0">
            <a:spAutoFit/>
          </a:bodyPr>
          <a:lstStyle/>
          <a:p>
            <a:pPr marL="285750" indent="-285750">
              <a:buFont typeface="Arial" panose="020B0604020202020204" pitchFamily="34" charset="0"/>
              <a:buChar char="•"/>
            </a:pPr>
            <a:r>
              <a:rPr lang="en-IN" dirty="0"/>
              <a:t>So our aim is to make good use of student’s pass time and give them interesting and great ways of learning new concepts. </a:t>
            </a:r>
          </a:p>
          <a:p>
            <a:pPr marL="285750" indent="-285750">
              <a:buFont typeface="Arial" panose="020B0604020202020204" pitchFamily="34" charset="0"/>
              <a:buChar char="•"/>
            </a:pPr>
            <a:r>
              <a:rPr lang="en-IN" dirty="0"/>
              <a:t>Another aim is to avoid any negative and depressing thoughts from student’s mind and keep them eager to learn and always be depression free.</a:t>
            </a:r>
          </a:p>
        </p:txBody>
      </p:sp>
    </p:spTree>
    <p:extLst>
      <p:ext uri="{BB962C8B-B14F-4D97-AF65-F5344CB8AC3E}">
        <p14:creationId xmlns:p14="http://schemas.microsoft.com/office/powerpoint/2010/main" val="22518339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1FEE09-3F76-4AB4-B83F-7C519D51159E}"/>
              </a:ext>
            </a:extLst>
          </p:cNvPr>
          <p:cNvSpPr>
            <a:spLocks noGrp="1"/>
          </p:cNvSpPr>
          <p:nvPr>
            <p:ph type="title"/>
          </p:nvPr>
        </p:nvSpPr>
        <p:spPr>
          <a:xfrm>
            <a:off x="1341884" y="2492896"/>
            <a:ext cx="9601200" cy="1143000"/>
          </a:xfrm>
        </p:spPr>
        <p:txBody>
          <a:bodyPr/>
          <a:lstStyle/>
          <a:p>
            <a:pPr algn="ctr"/>
            <a:r>
              <a:rPr lang="en-IN" dirty="0"/>
              <a:t>THANKYOU!</a:t>
            </a:r>
          </a:p>
        </p:txBody>
      </p:sp>
    </p:spTree>
    <p:extLst>
      <p:ext uri="{BB962C8B-B14F-4D97-AF65-F5344CB8AC3E}">
        <p14:creationId xmlns:p14="http://schemas.microsoft.com/office/powerpoint/2010/main" val="4740386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name="Office Theme">
  <a:themeElements>
    <a:clrScheme name="Watercolor_16x9">
      <a:dk1>
        <a:sysClr val="windowText" lastClr="000000"/>
      </a:dk1>
      <a:lt1>
        <a:sysClr val="window" lastClr="FFFFFF"/>
      </a:lt1>
      <a:dk2>
        <a:srgbClr val="09AFA7"/>
      </a:dk2>
      <a:lt2>
        <a:srgbClr val="AEF1EA"/>
      </a:lt2>
      <a:accent1>
        <a:srgbClr val="08CAC1"/>
      </a:accent1>
      <a:accent2>
        <a:srgbClr val="76C714"/>
      </a:accent2>
      <a:accent3>
        <a:srgbClr val="0E70C2"/>
      </a:accent3>
      <a:accent4>
        <a:srgbClr val="259F39"/>
      </a:accent4>
      <a:accent5>
        <a:srgbClr val="C8C015"/>
      </a:accent5>
      <a:accent6>
        <a:srgbClr val="444FDC"/>
      </a:accent6>
      <a:hlink>
        <a:srgbClr val="76C714"/>
      </a:hlink>
      <a:folHlink>
        <a:srgbClr val="7F7F7F"/>
      </a:folHlink>
    </a:clrScheme>
    <a:fontScheme name="Elemental">
      <a:maj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Watercolor_16x9">
      <a:dk1>
        <a:sysClr val="windowText" lastClr="000000"/>
      </a:dk1>
      <a:lt1>
        <a:sysClr val="window" lastClr="FFFFFF"/>
      </a:lt1>
      <a:dk2>
        <a:srgbClr val="09AFA7"/>
      </a:dk2>
      <a:lt2>
        <a:srgbClr val="AEF1EA"/>
      </a:lt2>
      <a:accent1>
        <a:srgbClr val="08CAC1"/>
      </a:accent1>
      <a:accent2>
        <a:srgbClr val="76C714"/>
      </a:accent2>
      <a:accent3>
        <a:srgbClr val="0E70C2"/>
      </a:accent3>
      <a:accent4>
        <a:srgbClr val="259F39"/>
      </a:accent4>
      <a:accent5>
        <a:srgbClr val="C8C015"/>
      </a:accent5>
      <a:accent6>
        <a:srgbClr val="444FDC"/>
      </a:accent6>
      <a:hlink>
        <a:srgbClr val="76C714"/>
      </a:hlink>
      <a:folHlink>
        <a:srgbClr val="7F7F7F"/>
      </a:folHlink>
    </a:clrScheme>
    <a:fontScheme name="Elemental">
      <a:maj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35C5FCE0E8A39A488F30E24ED527EAD8" ma:contentTypeVersion="7" ma:contentTypeDescription="Create a new document." ma:contentTypeScope="" ma:versionID="d7b4f6784fda05d23099ed73cb324041">
  <xsd:schema xmlns:xsd="http://www.w3.org/2001/XMLSchema" xmlns:xs="http://www.w3.org/2001/XMLSchema" xmlns:p="http://schemas.microsoft.com/office/2006/metadata/properties" xmlns:ns3="9845c779-7520-46af-b02f-16cd3a9b6688" xmlns:ns4="f6a9268e-0cf7-4ee1-a5fb-66334e51b3bf" targetNamespace="http://schemas.microsoft.com/office/2006/metadata/properties" ma:root="true" ma:fieldsID="fc23007cc75ee9d69c086ba3b1b1465b" ns3:_="" ns4:_="">
    <xsd:import namespace="9845c779-7520-46af-b02f-16cd3a9b6688"/>
    <xsd:import namespace="f6a9268e-0cf7-4ee1-a5fb-66334e51b3bf"/>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845c779-7520-46af-b02f-16cd3a9b668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6a9268e-0cf7-4ee1-a5fb-66334e51b3bf"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6EC6B78-6AE4-4068-9157-64F9728FC6BF}">
  <ds:schemaRefs>
    <ds:schemaRef ds:uri="http://schemas.microsoft.com/office/2006/documentManagement/types"/>
    <ds:schemaRef ds:uri="http://purl.org/dc/terms/"/>
    <ds:schemaRef ds:uri="http://www.w3.org/XML/1998/namespace"/>
    <ds:schemaRef ds:uri="f6a9268e-0cf7-4ee1-a5fb-66334e51b3bf"/>
    <ds:schemaRef ds:uri="http://schemas.microsoft.com/office/2006/metadata/properties"/>
    <ds:schemaRef ds:uri="http://purl.org/dc/elements/1.1/"/>
    <ds:schemaRef ds:uri="http://schemas.microsoft.com/office/infopath/2007/PartnerControls"/>
    <ds:schemaRef ds:uri="http://schemas.openxmlformats.org/package/2006/metadata/core-properties"/>
    <ds:schemaRef ds:uri="9845c779-7520-46af-b02f-16cd3a9b6688"/>
    <ds:schemaRef ds:uri="http://purl.org/dc/dcmitype/"/>
  </ds:schemaRefs>
</ds:datastoreItem>
</file>

<file path=customXml/itemProps2.xml><?xml version="1.0" encoding="utf-8"?>
<ds:datastoreItem xmlns:ds="http://schemas.openxmlformats.org/officeDocument/2006/customXml" ds:itemID="{81ABA408-DD27-49A9-82FD-BF59B68F5DA9}">
  <ds:schemaRefs>
    <ds:schemaRef ds:uri="http://schemas.microsoft.com/sharepoint/v3/contenttype/forms"/>
  </ds:schemaRefs>
</ds:datastoreItem>
</file>

<file path=customXml/itemProps3.xml><?xml version="1.0" encoding="utf-8"?>
<ds:datastoreItem xmlns:ds="http://schemas.openxmlformats.org/officeDocument/2006/customXml" ds:itemID="{9AEB1B3B-13DE-475B-BE68-6341D67FC41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845c779-7520-46af-b02f-16cd3a9b6688"/>
    <ds:schemaRef ds:uri="f6a9268e-0cf7-4ee1-a5fb-66334e51b3b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Slice</Template>
  <TotalTime>25</TotalTime>
  <Words>203</Words>
  <Application>Microsoft Office PowerPoint</Application>
  <PresentationFormat>Custom</PresentationFormat>
  <Paragraphs>20</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Century Gothic</vt:lpstr>
      <vt:lpstr>Palatino Linotype</vt:lpstr>
      <vt:lpstr>Wingdings 3</vt:lpstr>
      <vt:lpstr>Slice</vt:lpstr>
      <vt:lpstr>New Educational WebApp</vt:lpstr>
      <vt:lpstr>Index</vt:lpstr>
      <vt:lpstr>In this pandemic, all the students are at their home &amp; not able to go anywhere out of house.  And using mobile or PCs for playing games to pass the time, so to make good use of that wasted time students can make use of this app to learn new concepts and try few new things.  Students can do various courses and read new educational and motivational articles and videos.  Students can learn a module and then they can give a quiz to complete that module.</vt:lpstr>
      <vt:lpstr>Technologies Used</vt:lpstr>
      <vt:lpstr>Conclusion</vt:lpstr>
      <vt:lpstr>THANKYOU!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New Educational App</dc:title>
  <dc:creator>Abhishek Joshi</dc:creator>
  <cp:lastModifiedBy>Abhishek Joshi</cp:lastModifiedBy>
  <cp:revision>3</cp:revision>
  <dcterms:created xsi:type="dcterms:W3CDTF">2021-04-24T07:53:51Z</dcterms:created>
  <dcterms:modified xsi:type="dcterms:W3CDTF">2021-04-24T08:31:07Z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0x01010035C5FCE0E8A39A488F30E24ED527EAD8</vt:lpwstr>
  </property>
  <property fmtid="{D5CDD505-2E9C-101B-9397-08002B2CF9AE}" pid="3" name="Order">
    <vt:r8>74063800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