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62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31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6474-AFE9-41B3-BEC4-72E6CC61219E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0BCAB0-0BEC-44E1-ACDE-10A0A6CF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F55A-C3C2-4042-A899-74E7E937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300" y="1170216"/>
            <a:ext cx="7466438" cy="1842358"/>
          </a:xfrm>
        </p:spPr>
        <p:txBody>
          <a:bodyPr/>
          <a:lstStyle/>
          <a:p>
            <a:pPr algn="ctr"/>
            <a:r>
              <a:rPr lang="en-US" sz="4800" dirty="0"/>
              <a:t>eduKit – self learning hub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E752B8-1C49-4B64-BC7C-B037C08FD1A1}"/>
              </a:ext>
            </a:extLst>
          </p:cNvPr>
          <p:cNvSpPr txBox="1">
            <a:spLocks/>
          </p:cNvSpPr>
          <p:nvPr/>
        </p:nvSpPr>
        <p:spPr>
          <a:xfrm>
            <a:off x="6693104" y="3567131"/>
            <a:ext cx="4009558" cy="1842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TEAM Members:-</a:t>
            </a:r>
          </a:p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Vijay Prajapati 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Prerana Nawar )</a:t>
            </a:r>
          </a:p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Om Jadhav )</a:t>
            </a:r>
          </a:p>
          <a:p>
            <a:pPr algn="ctr"/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Hasnain Sayyed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F951A51-AE88-4A28-AFE2-85DF8B703B8E}"/>
              </a:ext>
            </a:extLst>
          </p:cNvPr>
          <p:cNvSpPr txBox="1">
            <a:spLocks/>
          </p:cNvSpPr>
          <p:nvPr/>
        </p:nvSpPr>
        <p:spPr>
          <a:xfrm>
            <a:off x="0" y="3567131"/>
            <a:ext cx="4397261" cy="656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         TEAM :- Dark coders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67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5BD1D3-4D97-47C2-955D-054C27F4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4833"/>
          </a:xfrm>
        </p:spPr>
        <p:txBody>
          <a:bodyPr lIns="365760" tIns="274320" rIns="548640" bIns="0">
            <a:normAutofit fontScale="90000"/>
          </a:bodyPr>
          <a:lstStyle/>
          <a:p>
            <a:r>
              <a:rPr lang="en-IN" sz="3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Contents</a:t>
            </a:r>
            <a:b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FD141-5B85-407E-A3A0-82B408A2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1235"/>
            <a:ext cx="10131425" cy="4518991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Prob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lem Statement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Idea Brief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 Stack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700" b="1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7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466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B82B-DAE6-468D-B9BC-3A8D22C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072C-DA6C-4C8C-9741-EE51ED6E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28220" cy="39876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cs typeface="Mangal" panose="02040503050203030202" pitchFamily="18" charset="0"/>
              </a:rPr>
              <a:t>Education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Create solutions to deal with these challenges faced by the users: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1. Transforming learning into Amazing e-learning Experiences.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2. Lack Of Learner Motivation And Engagement.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3. Staying Up-To-Date With Modern Tech.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4. Designing e-learning Courses For Different Generations.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5. Measurable learning outcomes.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Poppins"/>
              </a:rPr>
              <a:t>6. Adaptive learner models to accommodate different learner needs.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5F5505-2F82-4341-91AD-90BC4D82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4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F260-96D8-4770-A9F1-40DD6462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75861"/>
            <a:ext cx="10131425" cy="1466206"/>
          </a:xfrm>
        </p:spPr>
        <p:txBody>
          <a:bodyPr lIns="365760" tIns="731520" bIns="0">
            <a:normAutofit fontScale="90000"/>
          </a:bodyPr>
          <a:lstStyle/>
          <a:p>
            <a:r>
              <a:rPr lang="en-IN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Idea Brief :</a:t>
            </a:r>
            <a:br>
              <a:rPr lang="en-US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C9B6-CB2A-4C30-B505-E03B4D8B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7827"/>
            <a:ext cx="8876210" cy="380337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Our idea is to create a e-learning website which would give astonishing experience  for different generations with modern technologies. It will be user-friendly &amp; interactive site which would provide measurable learning outcomes to every user. It would be a adaptive website which would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fullfil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different learner needs.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95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8BC7-38D9-4940-8AF9-EA6620C2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 Stack</a:t>
            </a:r>
            <a:endParaRPr lang="en-US" sz="2400" b="1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036B-4549-4D52-889E-0758EFDC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React.JS 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1341-EF7B-4395-BF81-17086B5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1E72-1E44-4ECF-9921-F9C3FAD5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55305"/>
            <a:ext cx="9146176" cy="393589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Mangal" panose="02040503050203030202" pitchFamily="18" charset="0"/>
              </a:rPr>
              <a:t>Through our solution, user can easily navigate through the website.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Mangal" panose="02040503050203030202" pitchFamily="18" charset="0"/>
              </a:rPr>
              <a:t>He / She can create &amp; edit their own playlist according to interest, filter by categories &amp; create or edit their notes for a specific video. We would also provide a quiz session for every specific course so the learner could get measurable outcomes easily as well as we would provide them a certificate after every course completion so it will motivate students to learn more through the website.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Mangal" panose="02040503050203030202" pitchFamily="18" charset="0"/>
              </a:rPr>
              <a:t>We will be also providing a playlist of motivational videos so the learner will get enthusiasm to learn more.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51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280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Poppins</vt:lpstr>
      <vt:lpstr>Times New Roman</vt:lpstr>
      <vt:lpstr>Trebuchet MS</vt:lpstr>
      <vt:lpstr>Wingdings</vt:lpstr>
      <vt:lpstr>Wingdings 3</vt:lpstr>
      <vt:lpstr>Facet</vt:lpstr>
      <vt:lpstr>eduKit – self learning hub</vt:lpstr>
      <vt:lpstr>Contents </vt:lpstr>
      <vt:lpstr>Problem Statement:</vt:lpstr>
      <vt:lpstr> Idea Brief : </vt:lpstr>
      <vt:lpstr> Tech Stack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Service Application</dc:title>
  <dc:creator>Hasnain Sayyed</dc:creator>
  <cp:lastModifiedBy>Prerana Nawar</cp:lastModifiedBy>
  <cp:revision>22</cp:revision>
  <dcterms:created xsi:type="dcterms:W3CDTF">2020-12-26T04:08:36Z</dcterms:created>
  <dcterms:modified xsi:type="dcterms:W3CDTF">2021-04-24T08:06:39Z</dcterms:modified>
</cp:coreProperties>
</file>