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815255" y="312060"/>
            <a:ext cx="267335" cy="447040"/>
          </a:xfrm>
          <a:custGeom>
            <a:avLst/>
            <a:gdLst/>
            <a:ahLst/>
            <a:cxnLst/>
            <a:rect l="l" t="t" r="r" b="b"/>
            <a:pathLst>
              <a:path w="267335" h="447040">
                <a:moveTo>
                  <a:pt x="158489" y="0"/>
                </a:moveTo>
                <a:lnTo>
                  <a:pt x="119488" y="9060"/>
                </a:lnTo>
                <a:lnTo>
                  <a:pt x="79322" y="34903"/>
                </a:lnTo>
                <a:lnTo>
                  <a:pt x="54468" y="65260"/>
                </a:lnTo>
                <a:lnTo>
                  <a:pt x="36221" y="100212"/>
                </a:lnTo>
                <a:lnTo>
                  <a:pt x="23047" y="137880"/>
                </a:lnTo>
                <a:lnTo>
                  <a:pt x="13409" y="176381"/>
                </a:lnTo>
                <a:lnTo>
                  <a:pt x="1439" y="257073"/>
                </a:lnTo>
                <a:lnTo>
                  <a:pt x="0" y="304313"/>
                </a:lnTo>
                <a:lnTo>
                  <a:pt x="4611" y="350721"/>
                </a:lnTo>
                <a:lnTo>
                  <a:pt x="17541" y="392223"/>
                </a:lnTo>
                <a:lnTo>
                  <a:pt x="41054" y="424748"/>
                </a:lnTo>
                <a:lnTo>
                  <a:pt x="77417" y="444224"/>
                </a:lnTo>
                <a:lnTo>
                  <a:pt x="98753" y="446795"/>
                </a:lnTo>
                <a:lnTo>
                  <a:pt x="109135" y="445974"/>
                </a:lnTo>
                <a:lnTo>
                  <a:pt x="158847" y="423738"/>
                </a:lnTo>
                <a:lnTo>
                  <a:pt x="193723" y="389655"/>
                </a:lnTo>
                <a:lnTo>
                  <a:pt x="222782" y="347794"/>
                </a:lnTo>
                <a:lnTo>
                  <a:pt x="244856" y="304354"/>
                </a:lnTo>
                <a:lnTo>
                  <a:pt x="258773" y="265535"/>
                </a:lnTo>
                <a:lnTo>
                  <a:pt x="267107" y="199018"/>
                </a:lnTo>
                <a:lnTo>
                  <a:pt x="266470" y="165022"/>
                </a:lnTo>
                <a:lnTo>
                  <a:pt x="260608" y="100744"/>
                </a:lnTo>
                <a:lnTo>
                  <a:pt x="242610" y="43420"/>
                </a:lnTo>
                <a:lnTo>
                  <a:pt x="204363" y="7933"/>
                </a:lnTo>
                <a:lnTo>
                  <a:pt x="158489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2549" y="3005327"/>
            <a:ext cx="152034" cy="2087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001780" y="4517135"/>
            <a:ext cx="1578610" cy="626745"/>
          </a:xfrm>
          <a:custGeom>
            <a:avLst/>
            <a:gdLst/>
            <a:ahLst/>
            <a:cxnLst/>
            <a:rect l="l" t="t" r="r" b="b"/>
            <a:pathLst>
              <a:path w="1578610" h="626745">
                <a:moveTo>
                  <a:pt x="827779" y="0"/>
                </a:moveTo>
                <a:lnTo>
                  <a:pt x="775782" y="1354"/>
                </a:lnTo>
                <a:lnTo>
                  <a:pt x="723799" y="5398"/>
                </a:lnTo>
                <a:lnTo>
                  <a:pt x="672013" y="12106"/>
                </a:lnTo>
                <a:lnTo>
                  <a:pt x="620609" y="21448"/>
                </a:lnTo>
                <a:lnTo>
                  <a:pt x="569769" y="33399"/>
                </a:lnTo>
                <a:lnTo>
                  <a:pt x="519677" y="47929"/>
                </a:lnTo>
                <a:lnTo>
                  <a:pt x="476005" y="62978"/>
                </a:lnTo>
                <a:lnTo>
                  <a:pt x="432979" y="79901"/>
                </a:lnTo>
                <a:lnTo>
                  <a:pt x="390911" y="98701"/>
                </a:lnTo>
                <a:lnTo>
                  <a:pt x="350110" y="119383"/>
                </a:lnTo>
                <a:lnTo>
                  <a:pt x="310889" y="141947"/>
                </a:lnTo>
                <a:lnTo>
                  <a:pt x="271533" y="167960"/>
                </a:lnTo>
                <a:lnTo>
                  <a:pt x="234013" y="196762"/>
                </a:lnTo>
                <a:lnTo>
                  <a:pt x="198526" y="228150"/>
                </a:lnTo>
                <a:lnTo>
                  <a:pt x="165269" y="261920"/>
                </a:lnTo>
                <a:lnTo>
                  <a:pt x="134439" y="297868"/>
                </a:lnTo>
                <a:lnTo>
                  <a:pt x="106232" y="335788"/>
                </a:lnTo>
                <a:lnTo>
                  <a:pt x="80845" y="375478"/>
                </a:lnTo>
                <a:lnTo>
                  <a:pt x="58476" y="416731"/>
                </a:lnTo>
                <a:lnTo>
                  <a:pt x="39321" y="459346"/>
                </a:lnTo>
                <a:lnTo>
                  <a:pt x="23577" y="503116"/>
                </a:lnTo>
                <a:lnTo>
                  <a:pt x="11441" y="547838"/>
                </a:lnTo>
                <a:lnTo>
                  <a:pt x="3110" y="593308"/>
                </a:lnTo>
                <a:lnTo>
                  <a:pt x="0" y="626362"/>
                </a:lnTo>
                <a:lnTo>
                  <a:pt x="1578174" y="626362"/>
                </a:lnTo>
                <a:lnTo>
                  <a:pt x="1573332" y="573165"/>
                </a:lnTo>
                <a:lnTo>
                  <a:pt x="1565043" y="527551"/>
                </a:lnTo>
                <a:lnTo>
                  <a:pt x="1553076" y="482790"/>
                </a:lnTo>
                <a:lnTo>
                  <a:pt x="1536111" y="434438"/>
                </a:lnTo>
                <a:lnTo>
                  <a:pt x="1516250" y="388762"/>
                </a:lnTo>
                <a:lnTo>
                  <a:pt x="1493637" y="345741"/>
                </a:lnTo>
                <a:lnTo>
                  <a:pt x="1468415" y="305354"/>
                </a:lnTo>
                <a:lnTo>
                  <a:pt x="1440730" y="267579"/>
                </a:lnTo>
                <a:lnTo>
                  <a:pt x="1410725" y="232396"/>
                </a:lnTo>
                <a:lnTo>
                  <a:pt x="1378545" y="199783"/>
                </a:lnTo>
                <a:lnTo>
                  <a:pt x="1344332" y="169719"/>
                </a:lnTo>
                <a:lnTo>
                  <a:pt x="1308233" y="142182"/>
                </a:lnTo>
                <a:lnTo>
                  <a:pt x="1270390" y="117151"/>
                </a:lnTo>
                <a:lnTo>
                  <a:pt x="1230947" y="94605"/>
                </a:lnTo>
                <a:lnTo>
                  <a:pt x="1190050" y="74522"/>
                </a:lnTo>
                <a:lnTo>
                  <a:pt x="1147841" y="56882"/>
                </a:lnTo>
                <a:lnTo>
                  <a:pt x="1104466" y="41663"/>
                </a:lnTo>
                <a:lnTo>
                  <a:pt x="1060068" y="28844"/>
                </a:lnTo>
                <a:lnTo>
                  <a:pt x="1014791" y="18403"/>
                </a:lnTo>
                <a:lnTo>
                  <a:pt x="968779" y="10320"/>
                </a:lnTo>
                <a:lnTo>
                  <a:pt x="922177" y="4572"/>
                </a:lnTo>
                <a:lnTo>
                  <a:pt x="875129" y="1139"/>
                </a:lnTo>
                <a:lnTo>
                  <a:pt x="827779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2857500" cy="3277235"/>
          </a:xfrm>
          <a:custGeom>
            <a:avLst/>
            <a:gdLst/>
            <a:ahLst/>
            <a:cxnLst/>
            <a:rect l="l" t="t" r="r" b="b"/>
            <a:pathLst>
              <a:path w="2857500" h="3277235">
                <a:moveTo>
                  <a:pt x="2857333" y="0"/>
                </a:moveTo>
                <a:lnTo>
                  <a:pt x="0" y="0"/>
                </a:lnTo>
                <a:lnTo>
                  <a:pt x="0" y="3217017"/>
                </a:lnTo>
                <a:lnTo>
                  <a:pt x="68219" y="3247204"/>
                </a:lnTo>
                <a:lnTo>
                  <a:pt x="113529" y="3261275"/>
                </a:lnTo>
                <a:lnTo>
                  <a:pt x="159400" y="3271192"/>
                </a:lnTo>
                <a:lnTo>
                  <a:pt x="205024" y="3276572"/>
                </a:lnTo>
                <a:lnTo>
                  <a:pt x="249593" y="3277032"/>
                </a:lnTo>
                <a:lnTo>
                  <a:pt x="292298" y="3272190"/>
                </a:lnTo>
                <a:lnTo>
                  <a:pt x="332330" y="3261664"/>
                </a:lnTo>
                <a:lnTo>
                  <a:pt x="368881" y="3245070"/>
                </a:lnTo>
                <a:lnTo>
                  <a:pt x="401143" y="3222027"/>
                </a:lnTo>
                <a:lnTo>
                  <a:pt x="428308" y="3192151"/>
                </a:lnTo>
                <a:lnTo>
                  <a:pt x="449566" y="3155061"/>
                </a:lnTo>
                <a:lnTo>
                  <a:pt x="462390" y="3109912"/>
                </a:lnTo>
                <a:lnTo>
                  <a:pt x="465975" y="3062097"/>
                </a:lnTo>
                <a:lnTo>
                  <a:pt x="463412" y="3013456"/>
                </a:lnTo>
                <a:lnTo>
                  <a:pt x="457707" y="2965958"/>
                </a:lnTo>
                <a:lnTo>
                  <a:pt x="451836" y="2916158"/>
                </a:lnTo>
                <a:lnTo>
                  <a:pt x="445601" y="2866435"/>
                </a:lnTo>
                <a:lnTo>
                  <a:pt x="439003" y="2816790"/>
                </a:lnTo>
                <a:lnTo>
                  <a:pt x="432042" y="2767212"/>
                </a:lnTo>
                <a:lnTo>
                  <a:pt x="424725" y="2717739"/>
                </a:lnTo>
                <a:lnTo>
                  <a:pt x="417049" y="2668336"/>
                </a:lnTo>
                <a:lnTo>
                  <a:pt x="409015" y="2619016"/>
                </a:lnTo>
                <a:lnTo>
                  <a:pt x="400625" y="2569780"/>
                </a:lnTo>
                <a:lnTo>
                  <a:pt x="391882" y="2520629"/>
                </a:lnTo>
                <a:lnTo>
                  <a:pt x="382786" y="2471566"/>
                </a:lnTo>
                <a:lnTo>
                  <a:pt x="373339" y="2422591"/>
                </a:lnTo>
                <a:lnTo>
                  <a:pt x="363542" y="2373705"/>
                </a:lnTo>
                <a:lnTo>
                  <a:pt x="353397" y="2324909"/>
                </a:lnTo>
                <a:lnTo>
                  <a:pt x="342905" y="2276206"/>
                </a:lnTo>
                <a:lnTo>
                  <a:pt x="332067" y="2227595"/>
                </a:lnTo>
                <a:lnTo>
                  <a:pt x="320886" y="2179079"/>
                </a:lnTo>
                <a:lnTo>
                  <a:pt x="309362" y="2130659"/>
                </a:lnTo>
                <a:lnTo>
                  <a:pt x="297496" y="2082335"/>
                </a:lnTo>
                <a:lnTo>
                  <a:pt x="285291" y="2034110"/>
                </a:lnTo>
                <a:lnTo>
                  <a:pt x="272747" y="1985984"/>
                </a:lnTo>
                <a:lnTo>
                  <a:pt x="259867" y="1937959"/>
                </a:lnTo>
                <a:lnTo>
                  <a:pt x="246651" y="1890035"/>
                </a:lnTo>
                <a:lnTo>
                  <a:pt x="233101" y="1842215"/>
                </a:lnTo>
                <a:lnTo>
                  <a:pt x="219218" y="1794500"/>
                </a:lnTo>
                <a:lnTo>
                  <a:pt x="205004" y="1746890"/>
                </a:lnTo>
                <a:lnTo>
                  <a:pt x="190461" y="1699387"/>
                </a:lnTo>
                <a:lnTo>
                  <a:pt x="2012504" y="1699387"/>
                </a:lnTo>
                <a:lnTo>
                  <a:pt x="1964328" y="1626474"/>
                </a:lnTo>
                <a:lnTo>
                  <a:pt x="1935025" y="1584700"/>
                </a:lnTo>
                <a:lnTo>
                  <a:pt x="1904910" y="1543507"/>
                </a:lnTo>
                <a:lnTo>
                  <a:pt x="1873994" y="1502909"/>
                </a:lnTo>
                <a:lnTo>
                  <a:pt x="1842291" y="1462921"/>
                </a:lnTo>
                <a:lnTo>
                  <a:pt x="1809739" y="1423473"/>
                </a:lnTo>
                <a:lnTo>
                  <a:pt x="1776572" y="1384835"/>
                </a:lnTo>
                <a:lnTo>
                  <a:pt x="1742583" y="1346766"/>
                </a:lnTo>
                <a:lnTo>
                  <a:pt x="1707857" y="1309365"/>
                </a:lnTo>
                <a:lnTo>
                  <a:pt x="1672408" y="1272649"/>
                </a:lnTo>
                <a:lnTo>
                  <a:pt x="1636247" y="1236631"/>
                </a:lnTo>
                <a:lnTo>
                  <a:pt x="1599389" y="1201326"/>
                </a:lnTo>
                <a:lnTo>
                  <a:pt x="1561845" y="1166749"/>
                </a:lnTo>
                <a:lnTo>
                  <a:pt x="2678444" y="1166749"/>
                </a:lnTo>
                <a:lnTo>
                  <a:pt x="2655059" y="1131902"/>
                </a:lnTo>
                <a:lnTo>
                  <a:pt x="2626519" y="1091493"/>
                </a:lnTo>
                <a:lnTo>
                  <a:pt x="2597020" y="1051762"/>
                </a:lnTo>
                <a:lnTo>
                  <a:pt x="2566585" y="1012725"/>
                </a:lnTo>
                <a:lnTo>
                  <a:pt x="2535234" y="974401"/>
                </a:lnTo>
                <a:lnTo>
                  <a:pt x="2502989" y="936807"/>
                </a:lnTo>
                <a:lnTo>
                  <a:pt x="2469872" y="899960"/>
                </a:lnTo>
                <a:lnTo>
                  <a:pt x="2435905" y="863877"/>
                </a:lnTo>
                <a:lnTo>
                  <a:pt x="2401108" y="828575"/>
                </a:lnTo>
                <a:lnTo>
                  <a:pt x="2365503" y="794073"/>
                </a:lnTo>
                <a:lnTo>
                  <a:pt x="2329113" y="760386"/>
                </a:lnTo>
                <a:lnTo>
                  <a:pt x="2291958" y="727533"/>
                </a:lnTo>
                <a:lnTo>
                  <a:pt x="2254060" y="695531"/>
                </a:lnTo>
                <a:lnTo>
                  <a:pt x="2215440" y="664398"/>
                </a:lnTo>
                <a:lnTo>
                  <a:pt x="2176120" y="634149"/>
                </a:lnTo>
                <a:lnTo>
                  <a:pt x="2136122" y="604804"/>
                </a:lnTo>
                <a:lnTo>
                  <a:pt x="2095468" y="576378"/>
                </a:lnTo>
                <a:lnTo>
                  <a:pt x="2054177" y="548891"/>
                </a:lnTo>
                <a:lnTo>
                  <a:pt x="2012274" y="522357"/>
                </a:lnTo>
                <a:lnTo>
                  <a:pt x="1969777" y="496796"/>
                </a:lnTo>
                <a:lnTo>
                  <a:pt x="1926710" y="472225"/>
                </a:lnTo>
                <a:lnTo>
                  <a:pt x="1883094" y="448660"/>
                </a:lnTo>
                <a:lnTo>
                  <a:pt x="1838950" y="426119"/>
                </a:lnTo>
                <a:lnTo>
                  <a:pt x="1794300" y="404619"/>
                </a:lnTo>
                <a:lnTo>
                  <a:pt x="1749166" y="384178"/>
                </a:lnTo>
                <a:lnTo>
                  <a:pt x="1703568" y="364813"/>
                </a:lnTo>
                <a:lnTo>
                  <a:pt x="1657529" y="346541"/>
                </a:lnTo>
                <a:lnTo>
                  <a:pt x="1611070" y="329380"/>
                </a:lnTo>
                <a:lnTo>
                  <a:pt x="1564213" y="313347"/>
                </a:lnTo>
                <a:lnTo>
                  <a:pt x="1516979" y="298459"/>
                </a:lnTo>
                <a:lnTo>
                  <a:pt x="1469389" y="284734"/>
                </a:lnTo>
                <a:lnTo>
                  <a:pt x="2646788" y="284734"/>
                </a:lnTo>
                <a:lnTo>
                  <a:pt x="2694223" y="261567"/>
                </a:lnTo>
                <a:lnTo>
                  <a:pt x="2729960" y="238319"/>
                </a:lnTo>
                <a:lnTo>
                  <a:pt x="2762031" y="211704"/>
                </a:lnTo>
                <a:lnTo>
                  <a:pt x="2790100" y="181722"/>
                </a:lnTo>
                <a:lnTo>
                  <a:pt x="2813825" y="148374"/>
                </a:lnTo>
                <a:lnTo>
                  <a:pt x="2832868" y="111660"/>
                </a:lnTo>
                <a:lnTo>
                  <a:pt x="2846890" y="71581"/>
                </a:lnTo>
                <a:lnTo>
                  <a:pt x="2855552" y="28138"/>
                </a:lnTo>
                <a:lnTo>
                  <a:pt x="2857333" y="0"/>
                </a:lnTo>
                <a:close/>
              </a:path>
              <a:path w="2857500" h="3277235">
                <a:moveTo>
                  <a:pt x="2012504" y="1699387"/>
                </a:moveTo>
                <a:lnTo>
                  <a:pt x="190461" y="1699387"/>
                </a:lnTo>
                <a:lnTo>
                  <a:pt x="910157" y="2686304"/>
                </a:lnTo>
                <a:lnTo>
                  <a:pt x="934335" y="2716907"/>
                </a:lnTo>
                <a:lnTo>
                  <a:pt x="985868" y="2771921"/>
                </a:lnTo>
                <a:lnTo>
                  <a:pt x="1058428" y="2808654"/>
                </a:lnTo>
                <a:lnTo>
                  <a:pt x="1101456" y="2812557"/>
                </a:lnTo>
                <a:lnTo>
                  <a:pt x="1144680" y="2806150"/>
                </a:lnTo>
                <a:lnTo>
                  <a:pt x="1186655" y="2790634"/>
                </a:lnTo>
                <a:lnTo>
                  <a:pt x="1225937" y="2767212"/>
                </a:lnTo>
                <a:lnTo>
                  <a:pt x="1261082" y="2737088"/>
                </a:lnTo>
                <a:lnTo>
                  <a:pt x="1290644" y="2701462"/>
                </a:lnTo>
                <a:lnTo>
                  <a:pt x="1313179" y="2661539"/>
                </a:lnTo>
                <a:lnTo>
                  <a:pt x="1335483" y="2589593"/>
                </a:lnTo>
                <a:lnTo>
                  <a:pt x="1342262" y="2514600"/>
                </a:lnTo>
                <a:lnTo>
                  <a:pt x="1339446" y="2461978"/>
                </a:lnTo>
                <a:lnTo>
                  <a:pt x="1331642" y="2408999"/>
                </a:lnTo>
                <a:lnTo>
                  <a:pt x="1319813" y="2356115"/>
                </a:lnTo>
                <a:lnTo>
                  <a:pt x="1304924" y="2303780"/>
                </a:lnTo>
                <a:lnTo>
                  <a:pt x="1289886" y="2254192"/>
                </a:lnTo>
                <a:lnTo>
                  <a:pt x="1273389" y="2205082"/>
                </a:lnTo>
                <a:lnTo>
                  <a:pt x="1255459" y="2156485"/>
                </a:lnTo>
                <a:lnTo>
                  <a:pt x="1236122" y="2108435"/>
                </a:lnTo>
                <a:lnTo>
                  <a:pt x="1215403" y="2060964"/>
                </a:lnTo>
                <a:lnTo>
                  <a:pt x="1193327" y="2014108"/>
                </a:lnTo>
                <a:lnTo>
                  <a:pt x="1169922" y="1967901"/>
                </a:lnTo>
                <a:lnTo>
                  <a:pt x="1145211" y="1922375"/>
                </a:lnTo>
                <a:lnTo>
                  <a:pt x="1119220" y="1877566"/>
                </a:lnTo>
                <a:lnTo>
                  <a:pt x="1091976" y="1833506"/>
                </a:lnTo>
                <a:lnTo>
                  <a:pt x="1063504" y="1790231"/>
                </a:lnTo>
                <a:lnTo>
                  <a:pt x="1033830" y="1747774"/>
                </a:lnTo>
                <a:lnTo>
                  <a:pt x="2041184" y="1747774"/>
                </a:lnTo>
                <a:lnTo>
                  <a:pt x="2020442" y="1711705"/>
                </a:lnTo>
                <a:lnTo>
                  <a:pt x="2012504" y="1699387"/>
                </a:lnTo>
                <a:close/>
              </a:path>
              <a:path w="2857500" h="3277235">
                <a:moveTo>
                  <a:pt x="2041184" y="1747774"/>
                </a:moveTo>
                <a:lnTo>
                  <a:pt x="1033830" y="1747774"/>
                </a:lnTo>
                <a:lnTo>
                  <a:pt x="1075958" y="1778868"/>
                </a:lnTo>
                <a:lnTo>
                  <a:pt x="1118549" y="1808984"/>
                </a:lnTo>
                <a:lnTo>
                  <a:pt x="1161613" y="1838049"/>
                </a:lnTo>
                <a:lnTo>
                  <a:pt x="1205162" y="1865989"/>
                </a:lnTo>
                <a:lnTo>
                  <a:pt x="1249208" y="1892731"/>
                </a:lnTo>
                <a:lnTo>
                  <a:pt x="1293763" y="1918203"/>
                </a:lnTo>
                <a:lnTo>
                  <a:pt x="1338838" y="1942331"/>
                </a:lnTo>
                <a:lnTo>
                  <a:pt x="1384446" y="1965042"/>
                </a:lnTo>
                <a:lnTo>
                  <a:pt x="1430597" y="1986264"/>
                </a:lnTo>
                <a:lnTo>
                  <a:pt x="1477303" y="2005922"/>
                </a:lnTo>
                <a:lnTo>
                  <a:pt x="1524577" y="2023945"/>
                </a:lnTo>
                <a:lnTo>
                  <a:pt x="1572430" y="2040259"/>
                </a:lnTo>
                <a:lnTo>
                  <a:pt x="1620874" y="2054791"/>
                </a:lnTo>
                <a:lnTo>
                  <a:pt x="1669919" y="2067468"/>
                </a:lnTo>
                <a:lnTo>
                  <a:pt x="1719579" y="2078218"/>
                </a:lnTo>
                <a:lnTo>
                  <a:pt x="1769865" y="2086966"/>
                </a:lnTo>
                <a:lnTo>
                  <a:pt x="1820788" y="2093640"/>
                </a:lnTo>
                <a:lnTo>
                  <a:pt x="1872360" y="2098167"/>
                </a:lnTo>
                <a:lnTo>
                  <a:pt x="1916042" y="2100075"/>
                </a:lnTo>
                <a:lnTo>
                  <a:pt x="1959307" y="2097722"/>
                </a:lnTo>
                <a:lnTo>
                  <a:pt x="2000215" y="2088415"/>
                </a:lnTo>
                <a:lnTo>
                  <a:pt x="2036825" y="2069464"/>
                </a:lnTo>
                <a:lnTo>
                  <a:pt x="2064741" y="2042900"/>
                </a:lnTo>
                <a:lnTo>
                  <a:pt x="2094189" y="1976578"/>
                </a:lnTo>
                <a:lnTo>
                  <a:pt x="2097531" y="1938655"/>
                </a:lnTo>
                <a:lnTo>
                  <a:pt x="2093488" y="1892436"/>
                </a:lnTo>
                <a:lnTo>
                  <a:pt x="2082319" y="1845144"/>
                </a:lnTo>
                <a:lnTo>
                  <a:pt x="2065463" y="1798267"/>
                </a:lnTo>
                <a:lnTo>
                  <a:pt x="2044358" y="1753291"/>
                </a:lnTo>
                <a:lnTo>
                  <a:pt x="2041184" y="1747774"/>
                </a:lnTo>
                <a:close/>
              </a:path>
              <a:path w="2857500" h="3277235">
                <a:moveTo>
                  <a:pt x="2678444" y="1166749"/>
                </a:moveTo>
                <a:lnTo>
                  <a:pt x="1561845" y="1166749"/>
                </a:lnTo>
                <a:lnTo>
                  <a:pt x="1606426" y="1191311"/>
                </a:lnTo>
                <a:lnTo>
                  <a:pt x="1651412" y="1215149"/>
                </a:lnTo>
                <a:lnTo>
                  <a:pt x="1696788" y="1238258"/>
                </a:lnTo>
                <a:lnTo>
                  <a:pt x="1742542" y="1260629"/>
                </a:lnTo>
                <a:lnTo>
                  <a:pt x="1788661" y="1282257"/>
                </a:lnTo>
                <a:lnTo>
                  <a:pt x="1835132" y="1303136"/>
                </a:lnTo>
                <a:lnTo>
                  <a:pt x="1881943" y="1323258"/>
                </a:lnTo>
                <a:lnTo>
                  <a:pt x="1929080" y="1342618"/>
                </a:lnTo>
                <a:lnTo>
                  <a:pt x="1976531" y="1361208"/>
                </a:lnTo>
                <a:lnTo>
                  <a:pt x="2024282" y="1379023"/>
                </a:lnTo>
                <a:lnTo>
                  <a:pt x="2072321" y="1396055"/>
                </a:lnTo>
                <a:lnTo>
                  <a:pt x="2120636" y="1412298"/>
                </a:lnTo>
                <a:lnTo>
                  <a:pt x="2169212" y="1427746"/>
                </a:lnTo>
                <a:lnTo>
                  <a:pt x="2218038" y="1442392"/>
                </a:lnTo>
                <a:lnTo>
                  <a:pt x="2267100" y="1456230"/>
                </a:lnTo>
                <a:lnTo>
                  <a:pt x="2316386" y="1469253"/>
                </a:lnTo>
                <a:lnTo>
                  <a:pt x="2365882" y="1481454"/>
                </a:lnTo>
                <a:lnTo>
                  <a:pt x="2410802" y="1489758"/>
                </a:lnTo>
                <a:lnTo>
                  <a:pt x="2458134" y="1494605"/>
                </a:lnTo>
                <a:lnTo>
                  <a:pt x="2506347" y="1495501"/>
                </a:lnTo>
                <a:lnTo>
                  <a:pt x="2553915" y="1491954"/>
                </a:lnTo>
                <a:lnTo>
                  <a:pt x="2599308" y="1483471"/>
                </a:lnTo>
                <a:lnTo>
                  <a:pt x="2640997" y="1469558"/>
                </a:lnTo>
                <a:lnTo>
                  <a:pt x="2677455" y="1449723"/>
                </a:lnTo>
                <a:lnTo>
                  <a:pt x="2707152" y="1423473"/>
                </a:lnTo>
                <a:lnTo>
                  <a:pt x="2728560" y="1390315"/>
                </a:lnTo>
                <a:lnTo>
                  <a:pt x="2740151" y="1349755"/>
                </a:lnTo>
                <a:lnTo>
                  <a:pt x="2741421" y="1336802"/>
                </a:lnTo>
                <a:lnTo>
                  <a:pt x="2741421" y="1330325"/>
                </a:lnTo>
                <a:lnTo>
                  <a:pt x="2736359" y="1289218"/>
                </a:lnTo>
                <a:lnTo>
                  <a:pt x="2723022" y="1248933"/>
                </a:lnTo>
                <a:lnTo>
                  <a:pt x="2704184" y="1210006"/>
                </a:lnTo>
                <a:lnTo>
                  <a:pt x="2682620" y="1172972"/>
                </a:lnTo>
                <a:lnTo>
                  <a:pt x="2678444" y="1166749"/>
                </a:lnTo>
                <a:close/>
              </a:path>
              <a:path w="2857500" h="3277235">
                <a:moveTo>
                  <a:pt x="2460014" y="328008"/>
                </a:moveTo>
                <a:lnTo>
                  <a:pt x="2214770" y="328008"/>
                </a:lnTo>
                <a:lnTo>
                  <a:pt x="2265865" y="328249"/>
                </a:lnTo>
                <a:lnTo>
                  <a:pt x="2369946" y="329946"/>
                </a:lnTo>
                <a:lnTo>
                  <a:pt x="2421839" y="330291"/>
                </a:lnTo>
                <a:lnTo>
                  <a:pt x="2460014" y="328008"/>
                </a:lnTo>
                <a:close/>
              </a:path>
              <a:path w="2857500" h="3277235">
                <a:moveTo>
                  <a:pt x="2646788" y="284734"/>
                </a:moveTo>
                <a:lnTo>
                  <a:pt x="1469389" y="284734"/>
                </a:lnTo>
                <a:lnTo>
                  <a:pt x="1520511" y="294221"/>
                </a:lnTo>
                <a:lnTo>
                  <a:pt x="1571100" y="302235"/>
                </a:lnTo>
                <a:lnTo>
                  <a:pt x="1621231" y="308896"/>
                </a:lnTo>
                <a:lnTo>
                  <a:pt x="1670981" y="314329"/>
                </a:lnTo>
                <a:lnTo>
                  <a:pt x="1720425" y="318655"/>
                </a:lnTo>
                <a:lnTo>
                  <a:pt x="1769640" y="321996"/>
                </a:lnTo>
                <a:lnTo>
                  <a:pt x="1818702" y="324476"/>
                </a:lnTo>
                <a:lnTo>
                  <a:pt x="1867685" y="326217"/>
                </a:lnTo>
                <a:lnTo>
                  <a:pt x="1916667" y="327342"/>
                </a:lnTo>
                <a:lnTo>
                  <a:pt x="1972398" y="328008"/>
                </a:lnTo>
                <a:lnTo>
                  <a:pt x="2064360" y="328243"/>
                </a:lnTo>
                <a:lnTo>
                  <a:pt x="2460014" y="328008"/>
                </a:lnTo>
                <a:lnTo>
                  <a:pt x="2521414" y="320866"/>
                </a:lnTo>
                <a:lnTo>
                  <a:pt x="2568418" y="311096"/>
                </a:lnTo>
                <a:lnTo>
                  <a:pt x="2613113" y="297956"/>
                </a:lnTo>
                <a:lnTo>
                  <a:pt x="2646788" y="284734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4764" y="781888"/>
            <a:ext cx="147447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6C82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4646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4646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142655" y="1917319"/>
            <a:ext cx="2001520" cy="3226435"/>
          </a:xfrm>
          <a:custGeom>
            <a:avLst/>
            <a:gdLst/>
            <a:ahLst/>
            <a:cxnLst/>
            <a:rect l="l" t="t" r="r" b="b"/>
            <a:pathLst>
              <a:path w="2001520" h="3226435">
                <a:moveTo>
                  <a:pt x="282175" y="2701635"/>
                </a:moveTo>
                <a:lnTo>
                  <a:pt x="233509" y="2705033"/>
                </a:lnTo>
                <a:lnTo>
                  <a:pt x="185879" y="2714498"/>
                </a:lnTo>
                <a:lnTo>
                  <a:pt x="178618" y="2717703"/>
                </a:lnTo>
                <a:lnTo>
                  <a:pt x="170369" y="2720717"/>
                </a:lnTo>
                <a:lnTo>
                  <a:pt x="161715" y="2723327"/>
                </a:lnTo>
                <a:lnTo>
                  <a:pt x="153240" y="2725318"/>
                </a:lnTo>
                <a:lnTo>
                  <a:pt x="115900" y="2744945"/>
                </a:lnTo>
                <a:lnTo>
                  <a:pt x="84582" y="2770459"/>
                </a:lnTo>
                <a:lnTo>
                  <a:pt x="58883" y="2801246"/>
                </a:lnTo>
                <a:lnTo>
                  <a:pt x="38397" y="2836691"/>
                </a:lnTo>
                <a:lnTo>
                  <a:pt x="22719" y="2876181"/>
                </a:lnTo>
                <a:lnTo>
                  <a:pt x="11445" y="2919102"/>
                </a:lnTo>
                <a:lnTo>
                  <a:pt x="4171" y="2964841"/>
                </a:lnTo>
                <a:lnTo>
                  <a:pt x="490" y="3012782"/>
                </a:lnTo>
                <a:lnTo>
                  <a:pt x="0" y="3062312"/>
                </a:lnTo>
                <a:lnTo>
                  <a:pt x="2294" y="3112818"/>
                </a:lnTo>
                <a:lnTo>
                  <a:pt x="6968" y="3163684"/>
                </a:lnTo>
                <a:lnTo>
                  <a:pt x="13618" y="3214298"/>
                </a:lnTo>
                <a:lnTo>
                  <a:pt x="15581" y="3226180"/>
                </a:lnTo>
                <a:lnTo>
                  <a:pt x="1683905" y="3226180"/>
                </a:lnTo>
                <a:lnTo>
                  <a:pt x="1685707" y="3213836"/>
                </a:lnTo>
                <a:lnTo>
                  <a:pt x="1688486" y="3163493"/>
                </a:lnTo>
                <a:lnTo>
                  <a:pt x="1687606" y="3112694"/>
                </a:lnTo>
                <a:lnTo>
                  <a:pt x="1683874" y="3061695"/>
                </a:lnTo>
                <a:lnTo>
                  <a:pt x="1678099" y="3010748"/>
                </a:lnTo>
                <a:lnTo>
                  <a:pt x="1671088" y="2960107"/>
                </a:lnTo>
                <a:lnTo>
                  <a:pt x="1663651" y="2910027"/>
                </a:lnTo>
                <a:lnTo>
                  <a:pt x="1654699" y="2861883"/>
                </a:lnTo>
                <a:lnTo>
                  <a:pt x="1645888" y="2813739"/>
                </a:lnTo>
                <a:lnTo>
                  <a:pt x="1637207" y="2765596"/>
                </a:lnTo>
                <a:lnTo>
                  <a:pt x="1628217" y="2715021"/>
                </a:lnTo>
                <a:lnTo>
                  <a:pt x="504792" y="2715021"/>
                </a:lnTo>
                <a:lnTo>
                  <a:pt x="467007" y="2714183"/>
                </a:lnTo>
                <a:lnTo>
                  <a:pt x="429211" y="2710065"/>
                </a:lnTo>
                <a:lnTo>
                  <a:pt x="380544" y="2705930"/>
                </a:lnTo>
                <a:lnTo>
                  <a:pt x="331360" y="2702527"/>
                </a:lnTo>
                <a:lnTo>
                  <a:pt x="282175" y="2701635"/>
                </a:lnTo>
                <a:close/>
              </a:path>
              <a:path w="2001520" h="3226435">
                <a:moveTo>
                  <a:pt x="834912" y="1378124"/>
                </a:moveTo>
                <a:lnTo>
                  <a:pt x="781144" y="1381115"/>
                </a:lnTo>
                <a:lnTo>
                  <a:pt x="729185" y="1397381"/>
                </a:lnTo>
                <a:lnTo>
                  <a:pt x="686887" y="1424536"/>
                </a:lnTo>
                <a:lnTo>
                  <a:pt x="653659" y="1462226"/>
                </a:lnTo>
                <a:lnTo>
                  <a:pt x="629186" y="1507419"/>
                </a:lnTo>
                <a:lnTo>
                  <a:pt x="613149" y="1557088"/>
                </a:lnTo>
                <a:lnTo>
                  <a:pt x="605233" y="1608201"/>
                </a:lnTo>
                <a:lnTo>
                  <a:pt x="606832" y="1659089"/>
                </a:lnTo>
                <a:lnTo>
                  <a:pt x="613241" y="1709959"/>
                </a:lnTo>
                <a:lnTo>
                  <a:pt x="622990" y="1760823"/>
                </a:lnTo>
                <a:lnTo>
                  <a:pt x="634611" y="1811693"/>
                </a:lnTo>
                <a:lnTo>
                  <a:pt x="646635" y="1862582"/>
                </a:lnTo>
                <a:lnTo>
                  <a:pt x="657399" y="1911097"/>
                </a:lnTo>
                <a:lnTo>
                  <a:pt x="666891" y="1959939"/>
                </a:lnTo>
                <a:lnTo>
                  <a:pt x="675102" y="2009070"/>
                </a:lnTo>
                <a:lnTo>
                  <a:pt x="682025" y="2058452"/>
                </a:lnTo>
                <a:lnTo>
                  <a:pt x="687652" y="2108047"/>
                </a:lnTo>
                <a:lnTo>
                  <a:pt x="691974" y="2157817"/>
                </a:lnTo>
                <a:lnTo>
                  <a:pt x="694983" y="2207724"/>
                </a:lnTo>
                <a:lnTo>
                  <a:pt x="696673" y="2257731"/>
                </a:lnTo>
                <a:lnTo>
                  <a:pt x="697034" y="2307800"/>
                </a:lnTo>
                <a:lnTo>
                  <a:pt x="696059" y="2357892"/>
                </a:lnTo>
                <a:lnTo>
                  <a:pt x="693740" y="2407970"/>
                </a:lnTo>
                <a:lnTo>
                  <a:pt x="690069" y="2457996"/>
                </a:lnTo>
                <a:lnTo>
                  <a:pt x="685136" y="2505430"/>
                </a:lnTo>
                <a:lnTo>
                  <a:pt x="676174" y="2552811"/>
                </a:lnTo>
                <a:lnTo>
                  <a:pt x="662033" y="2597902"/>
                </a:lnTo>
                <a:lnTo>
                  <a:pt x="641564" y="2638470"/>
                </a:lnTo>
                <a:lnTo>
                  <a:pt x="613616" y="2672280"/>
                </a:lnTo>
                <a:lnTo>
                  <a:pt x="577039" y="2697099"/>
                </a:lnTo>
                <a:lnTo>
                  <a:pt x="504792" y="2715021"/>
                </a:lnTo>
                <a:lnTo>
                  <a:pt x="1628217" y="2715021"/>
                </a:lnTo>
                <a:lnTo>
                  <a:pt x="1620187" y="2669309"/>
                </a:lnTo>
                <a:lnTo>
                  <a:pt x="1611825" y="2621165"/>
                </a:lnTo>
                <a:lnTo>
                  <a:pt x="1603545" y="2573022"/>
                </a:lnTo>
                <a:lnTo>
                  <a:pt x="1595336" y="2524880"/>
                </a:lnTo>
                <a:lnTo>
                  <a:pt x="1587186" y="2476737"/>
                </a:lnTo>
                <a:lnTo>
                  <a:pt x="1579083" y="2428595"/>
                </a:lnTo>
                <a:lnTo>
                  <a:pt x="1571015" y="2380453"/>
                </a:lnTo>
                <a:lnTo>
                  <a:pt x="1554939" y="2284171"/>
                </a:lnTo>
                <a:lnTo>
                  <a:pt x="1547830" y="2238811"/>
                </a:lnTo>
                <a:lnTo>
                  <a:pt x="1543726" y="2192512"/>
                </a:lnTo>
                <a:lnTo>
                  <a:pt x="1545145" y="2146941"/>
                </a:lnTo>
                <a:lnTo>
                  <a:pt x="1554605" y="2103769"/>
                </a:lnTo>
                <a:lnTo>
                  <a:pt x="1574624" y="2064664"/>
                </a:lnTo>
                <a:lnTo>
                  <a:pt x="1627747" y="2016217"/>
                </a:lnTo>
                <a:lnTo>
                  <a:pt x="1696050" y="1995382"/>
                </a:lnTo>
                <a:lnTo>
                  <a:pt x="1734460" y="1992548"/>
                </a:lnTo>
                <a:lnTo>
                  <a:pt x="2001344" y="1992548"/>
                </a:lnTo>
                <a:lnTo>
                  <a:pt x="2001344" y="1476210"/>
                </a:lnTo>
                <a:lnTo>
                  <a:pt x="1391875" y="1476210"/>
                </a:lnTo>
                <a:lnTo>
                  <a:pt x="1369201" y="1475184"/>
                </a:lnTo>
                <a:lnTo>
                  <a:pt x="1346528" y="1471705"/>
                </a:lnTo>
                <a:lnTo>
                  <a:pt x="1324688" y="1466977"/>
                </a:lnTo>
                <a:lnTo>
                  <a:pt x="942164" y="1393063"/>
                </a:lnTo>
                <a:lnTo>
                  <a:pt x="889062" y="1383682"/>
                </a:lnTo>
                <a:lnTo>
                  <a:pt x="834912" y="1378124"/>
                </a:lnTo>
                <a:close/>
              </a:path>
              <a:path w="2001520" h="3226435">
                <a:moveTo>
                  <a:pt x="2001344" y="1992548"/>
                </a:moveTo>
                <a:lnTo>
                  <a:pt x="1734460" y="1992548"/>
                </a:lnTo>
                <a:lnTo>
                  <a:pt x="1774946" y="1993293"/>
                </a:lnTo>
                <a:lnTo>
                  <a:pt x="1816933" y="1996509"/>
                </a:lnTo>
                <a:lnTo>
                  <a:pt x="1903122" y="2005918"/>
                </a:lnTo>
                <a:lnTo>
                  <a:pt x="1946177" y="2009895"/>
                </a:lnTo>
                <a:lnTo>
                  <a:pt x="1988441" y="2011911"/>
                </a:lnTo>
                <a:lnTo>
                  <a:pt x="2001344" y="2011578"/>
                </a:lnTo>
                <a:lnTo>
                  <a:pt x="2001344" y="1992548"/>
                </a:lnTo>
                <a:close/>
              </a:path>
              <a:path w="2001520" h="3226435">
                <a:moveTo>
                  <a:pt x="1544144" y="0"/>
                </a:moveTo>
                <a:lnTo>
                  <a:pt x="1508114" y="21350"/>
                </a:lnTo>
                <a:lnTo>
                  <a:pt x="1482248" y="72443"/>
                </a:lnTo>
                <a:lnTo>
                  <a:pt x="1465339" y="148316"/>
                </a:lnTo>
                <a:lnTo>
                  <a:pt x="1459865" y="193996"/>
                </a:lnTo>
                <a:lnTo>
                  <a:pt x="1456177" y="244010"/>
                </a:lnTo>
                <a:lnTo>
                  <a:pt x="1454124" y="297739"/>
                </a:lnTo>
                <a:lnTo>
                  <a:pt x="1453562" y="355084"/>
                </a:lnTo>
                <a:lnTo>
                  <a:pt x="1454319" y="413861"/>
                </a:lnTo>
                <a:lnTo>
                  <a:pt x="1456265" y="475014"/>
                </a:lnTo>
                <a:lnTo>
                  <a:pt x="1459242" y="537402"/>
                </a:lnTo>
                <a:lnTo>
                  <a:pt x="1463099" y="600403"/>
                </a:lnTo>
                <a:lnTo>
                  <a:pt x="1467684" y="663399"/>
                </a:lnTo>
                <a:lnTo>
                  <a:pt x="1472847" y="725768"/>
                </a:lnTo>
                <a:lnTo>
                  <a:pt x="1478437" y="786892"/>
                </a:lnTo>
                <a:lnTo>
                  <a:pt x="1484303" y="846149"/>
                </a:lnTo>
                <a:lnTo>
                  <a:pt x="1490294" y="902920"/>
                </a:lnTo>
                <a:lnTo>
                  <a:pt x="1496258" y="956584"/>
                </a:lnTo>
                <a:lnTo>
                  <a:pt x="1502045" y="1006522"/>
                </a:lnTo>
                <a:lnTo>
                  <a:pt x="1507503" y="1052113"/>
                </a:lnTo>
                <a:lnTo>
                  <a:pt x="1512483" y="1092737"/>
                </a:lnTo>
                <a:lnTo>
                  <a:pt x="1520399" y="1156605"/>
                </a:lnTo>
                <a:lnTo>
                  <a:pt x="1523034" y="1178608"/>
                </a:lnTo>
                <a:lnTo>
                  <a:pt x="1524586" y="1193164"/>
                </a:lnTo>
                <a:lnTo>
                  <a:pt x="1528268" y="1241741"/>
                </a:lnTo>
                <a:lnTo>
                  <a:pt x="1527343" y="1292422"/>
                </a:lnTo>
                <a:lnTo>
                  <a:pt x="1520670" y="1342241"/>
                </a:lnTo>
                <a:lnTo>
                  <a:pt x="1507111" y="1388232"/>
                </a:lnTo>
                <a:lnTo>
                  <a:pt x="1485525" y="1427430"/>
                </a:lnTo>
                <a:lnTo>
                  <a:pt x="1454773" y="1456868"/>
                </a:lnTo>
                <a:lnTo>
                  <a:pt x="1413715" y="1473581"/>
                </a:lnTo>
                <a:lnTo>
                  <a:pt x="1391875" y="1476210"/>
                </a:lnTo>
                <a:lnTo>
                  <a:pt x="2001344" y="1476210"/>
                </a:lnTo>
                <a:lnTo>
                  <a:pt x="2001344" y="842833"/>
                </a:lnTo>
                <a:lnTo>
                  <a:pt x="1989670" y="800191"/>
                </a:lnTo>
                <a:lnTo>
                  <a:pt x="1975995" y="751465"/>
                </a:lnTo>
                <a:lnTo>
                  <a:pt x="1961976" y="702622"/>
                </a:lnTo>
                <a:lnTo>
                  <a:pt x="1947633" y="653634"/>
                </a:lnTo>
                <a:lnTo>
                  <a:pt x="1932984" y="604473"/>
                </a:lnTo>
                <a:lnTo>
                  <a:pt x="1918046" y="555111"/>
                </a:lnTo>
                <a:lnTo>
                  <a:pt x="1902839" y="505519"/>
                </a:lnTo>
                <a:lnTo>
                  <a:pt x="1887380" y="455669"/>
                </a:lnTo>
                <a:lnTo>
                  <a:pt x="1871687" y="405534"/>
                </a:lnTo>
                <a:lnTo>
                  <a:pt x="1855778" y="355084"/>
                </a:lnTo>
                <a:lnTo>
                  <a:pt x="1839673" y="304292"/>
                </a:lnTo>
                <a:lnTo>
                  <a:pt x="1824600" y="260973"/>
                </a:lnTo>
                <a:lnTo>
                  <a:pt x="1806893" y="217287"/>
                </a:lnTo>
                <a:lnTo>
                  <a:pt x="1786476" y="174434"/>
                </a:lnTo>
                <a:lnTo>
                  <a:pt x="1763275" y="133613"/>
                </a:lnTo>
                <a:lnTo>
                  <a:pt x="1737217" y="96023"/>
                </a:lnTo>
                <a:lnTo>
                  <a:pt x="1708228" y="62864"/>
                </a:lnTo>
                <a:lnTo>
                  <a:pt x="1672892" y="33075"/>
                </a:lnTo>
                <a:lnTo>
                  <a:pt x="1633853" y="11620"/>
                </a:lnTo>
                <a:lnTo>
                  <a:pt x="1590981" y="71"/>
                </a:lnTo>
                <a:lnTo>
                  <a:pt x="1544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955798"/>
            <a:ext cx="1909445" cy="3187700"/>
          </a:xfrm>
          <a:custGeom>
            <a:avLst/>
            <a:gdLst/>
            <a:ahLst/>
            <a:cxnLst/>
            <a:rect l="l" t="t" r="r" b="b"/>
            <a:pathLst>
              <a:path w="1909445" h="3187700">
                <a:moveTo>
                  <a:pt x="858088" y="304800"/>
                </a:moveTo>
                <a:lnTo>
                  <a:pt x="775220" y="304800"/>
                </a:lnTo>
                <a:lnTo>
                  <a:pt x="738152" y="330200"/>
                </a:lnTo>
                <a:lnTo>
                  <a:pt x="712506" y="368300"/>
                </a:lnTo>
                <a:lnTo>
                  <a:pt x="696499" y="406400"/>
                </a:lnTo>
                <a:lnTo>
                  <a:pt x="688347" y="457200"/>
                </a:lnTo>
                <a:lnTo>
                  <a:pt x="686268" y="508000"/>
                </a:lnTo>
                <a:lnTo>
                  <a:pt x="688477" y="558800"/>
                </a:lnTo>
                <a:lnTo>
                  <a:pt x="693191" y="609600"/>
                </a:lnTo>
                <a:lnTo>
                  <a:pt x="697682" y="647700"/>
                </a:lnTo>
                <a:lnTo>
                  <a:pt x="700544" y="698500"/>
                </a:lnTo>
                <a:lnTo>
                  <a:pt x="701801" y="749300"/>
                </a:lnTo>
                <a:lnTo>
                  <a:pt x="701478" y="787400"/>
                </a:lnTo>
                <a:lnTo>
                  <a:pt x="699596" y="838200"/>
                </a:lnTo>
                <a:lnTo>
                  <a:pt x="696181" y="889000"/>
                </a:lnTo>
                <a:lnTo>
                  <a:pt x="691256" y="927100"/>
                </a:lnTo>
                <a:lnTo>
                  <a:pt x="684845" y="977900"/>
                </a:lnTo>
                <a:lnTo>
                  <a:pt x="676970" y="1028700"/>
                </a:lnTo>
                <a:lnTo>
                  <a:pt x="667657" y="1066800"/>
                </a:lnTo>
                <a:lnTo>
                  <a:pt x="656927" y="1117600"/>
                </a:lnTo>
                <a:lnTo>
                  <a:pt x="644806" y="1155700"/>
                </a:lnTo>
                <a:lnTo>
                  <a:pt x="631317" y="1206500"/>
                </a:lnTo>
                <a:lnTo>
                  <a:pt x="616484" y="1244600"/>
                </a:lnTo>
                <a:lnTo>
                  <a:pt x="600329" y="1295400"/>
                </a:lnTo>
                <a:lnTo>
                  <a:pt x="582877" y="1333500"/>
                </a:lnTo>
                <a:lnTo>
                  <a:pt x="564152" y="1384300"/>
                </a:lnTo>
                <a:lnTo>
                  <a:pt x="544177" y="1422400"/>
                </a:lnTo>
                <a:lnTo>
                  <a:pt x="522975" y="1460500"/>
                </a:lnTo>
                <a:lnTo>
                  <a:pt x="500572" y="1511300"/>
                </a:lnTo>
                <a:lnTo>
                  <a:pt x="476989" y="1549400"/>
                </a:lnTo>
                <a:lnTo>
                  <a:pt x="452251" y="1587500"/>
                </a:lnTo>
                <a:lnTo>
                  <a:pt x="426381" y="1625600"/>
                </a:lnTo>
                <a:lnTo>
                  <a:pt x="399404" y="1663700"/>
                </a:lnTo>
                <a:lnTo>
                  <a:pt x="371342" y="1701800"/>
                </a:lnTo>
                <a:lnTo>
                  <a:pt x="342220" y="1739900"/>
                </a:lnTo>
                <a:lnTo>
                  <a:pt x="312061" y="1778000"/>
                </a:lnTo>
                <a:lnTo>
                  <a:pt x="280888" y="1803400"/>
                </a:lnTo>
                <a:lnTo>
                  <a:pt x="248726" y="1841500"/>
                </a:lnTo>
                <a:lnTo>
                  <a:pt x="215598" y="1879600"/>
                </a:lnTo>
                <a:lnTo>
                  <a:pt x="181528" y="1905000"/>
                </a:lnTo>
                <a:lnTo>
                  <a:pt x="146540" y="1943100"/>
                </a:lnTo>
                <a:lnTo>
                  <a:pt x="110656" y="1968500"/>
                </a:lnTo>
                <a:lnTo>
                  <a:pt x="73901" y="1993900"/>
                </a:lnTo>
                <a:lnTo>
                  <a:pt x="36298" y="2019300"/>
                </a:lnTo>
                <a:lnTo>
                  <a:pt x="0" y="2044700"/>
                </a:lnTo>
                <a:lnTo>
                  <a:pt x="0" y="3187700"/>
                </a:lnTo>
                <a:lnTo>
                  <a:pt x="1437000" y="3187700"/>
                </a:lnTo>
                <a:lnTo>
                  <a:pt x="1458634" y="3175000"/>
                </a:lnTo>
                <a:lnTo>
                  <a:pt x="1494637" y="3136900"/>
                </a:lnTo>
                <a:lnTo>
                  <a:pt x="1529771" y="3111500"/>
                </a:lnTo>
                <a:lnTo>
                  <a:pt x="1564006" y="3073400"/>
                </a:lnTo>
                <a:lnTo>
                  <a:pt x="1597314" y="3022600"/>
                </a:lnTo>
                <a:lnTo>
                  <a:pt x="1618880" y="2997200"/>
                </a:lnTo>
                <a:lnTo>
                  <a:pt x="402802" y="2997200"/>
                </a:lnTo>
                <a:lnTo>
                  <a:pt x="307149" y="2971800"/>
                </a:lnTo>
                <a:lnTo>
                  <a:pt x="448099" y="2933700"/>
                </a:lnTo>
                <a:lnTo>
                  <a:pt x="494585" y="2908300"/>
                </a:lnTo>
                <a:lnTo>
                  <a:pt x="586658" y="2882900"/>
                </a:lnTo>
                <a:lnTo>
                  <a:pt x="677358" y="2832100"/>
                </a:lnTo>
                <a:lnTo>
                  <a:pt x="722129" y="2819400"/>
                </a:lnTo>
                <a:lnTo>
                  <a:pt x="853815" y="2743200"/>
                </a:lnTo>
                <a:lnTo>
                  <a:pt x="896749" y="2730500"/>
                </a:lnTo>
                <a:lnTo>
                  <a:pt x="981018" y="2679700"/>
                </a:lnTo>
                <a:lnTo>
                  <a:pt x="1022302" y="2641600"/>
                </a:lnTo>
                <a:lnTo>
                  <a:pt x="1103041" y="2590800"/>
                </a:lnTo>
                <a:lnTo>
                  <a:pt x="1142444" y="2565400"/>
                </a:lnTo>
                <a:lnTo>
                  <a:pt x="1181168" y="2527300"/>
                </a:lnTo>
                <a:lnTo>
                  <a:pt x="1219187" y="2501900"/>
                </a:lnTo>
                <a:lnTo>
                  <a:pt x="1256475" y="2463800"/>
                </a:lnTo>
                <a:lnTo>
                  <a:pt x="1293007" y="2438400"/>
                </a:lnTo>
                <a:lnTo>
                  <a:pt x="1328757" y="2400300"/>
                </a:lnTo>
                <a:lnTo>
                  <a:pt x="1363699" y="2362200"/>
                </a:lnTo>
                <a:lnTo>
                  <a:pt x="1397807" y="2336800"/>
                </a:lnTo>
                <a:lnTo>
                  <a:pt x="1419973" y="2311400"/>
                </a:lnTo>
                <a:lnTo>
                  <a:pt x="164769" y="2311400"/>
                </a:lnTo>
                <a:lnTo>
                  <a:pt x="204177" y="2273300"/>
                </a:lnTo>
                <a:lnTo>
                  <a:pt x="243558" y="2247900"/>
                </a:lnTo>
                <a:lnTo>
                  <a:pt x="282854" y="2209800"/>
                </a:lnTo>
                <a:lnTo>
                  <a:pt x="322008" y="2184400"/>
                </a:lnTo>
                <a:lnTo>
                  <a:pt x="360963" y="2146300"/>
                </a:lnTo>
                <a:lnTo>
                  <a:pt x="399662" y="2120900"/>
                </a:lnTo>
                <a:lnTo>
                  <a:pt x="476061" y="2044700"/>
                </a:lnTo>
                <a:lnTo>
                  <a:pt x="513646" y="2019300"/>
                </a:lnTo>
                <a:lnTo>
                  <a:pt x="550746" y="1981200"/>
                </a:lnTo>
                <a:lnTo>
                  <a:pt x="587303" y="1943100"/>
                </a:lnTo>
                <a:lnTo>
                  <a:pt x="623260" y="1905000"/>
                </a:lnTo>
                <a:lnTo>
                  <a:pt x="658559" y="1866900"/>
                </a:lnTo>
                <a:lnTo>
                  <a:pt x="693143" y="1828800"/>
                </a:lnTo>
                <a:lnTo>
                  <a:pt x="726956" y="1790700"/>
                </a:lnTo>
                <a:lnTo>
                  <a:pt x="759939" y="1752600"/>
                </a:lnTo>
                <a:lnTo>
                  <a:pt x="792035" y="1714500"/>
                </a:lnTo>
                <a:lnTo>
                  <a:pt x="823187" y="1676400"/>
                </a:lnTo>
                <a:lnTo>
                  <a:pt x="853338" y="1638300"/>
                </a:lnTo>
                <a:lnTo>
                  <a:pt x="882430" y="1600200"/>
                </a:lnTo>
                <a:lnTo>
                  <a:pt x="910406" y="1549400"/>
                </a:lnTo>
                <a:lnTo>
                  <a:pt x="937209" y="1511300"/>
                </a:lnTo>
                <a:lnTo>
                  <a:pt x="961167" y="1473200"/>
                </a:lnTo>
                <a:lnTo>
                  <a:pt x="983684" y="1422400"/>
                </a:lnTo>
                <a:lnTo>
                  <a:pt x="1004699" y="1384300"/>
                </a:lnTo>
                <a:lnTo>
                  <a:pt x="1024148" y="1333500"/>
                </a:lnTo>
                <a:lnTo>
                  <a:pt x="1041970" y="1295400"/>
                </a:lnTo>
                <a:lnTo>
                  <a:pt x="1058102" y="1244600"/>
                </a:lnTo>
                <a:lnTo>
                  <a:pt x="1072482" y="1193800"/>
                </a:lnTo>
                <a:lnTo>
                  <a:pt x="1085048" y="1155700"/>
                </a:lnTo>
                <a:lnTo>
                  <a:pt x="1095736" y="1104900"/>
                </a:lnTo>
                <a:lnTo>
                  <a:pt x="1104486" y="1054100"/>
                </a:lnTo>
                <a:lnTo>
                  <a:pt x="1111233" y="1003300"/>
                </a:lnTo>
                <a:lnTo>
                  <a:pt x="1115917" y="952500"/>
                </a:lnTo>
                <a:lnTo>
                  <a:pt x="1118474" y="901700"/>
                </a:lnTo>
                <a:lnTo>
                  <a:pt x="1118843" y="863600"/>
                </a:lnTo>
                <a:lnTo>
                  <a:pt x="1116961" y="812800"/>
                </a:lnTo>
                <a:lnTo>
                  <a:pt x="1112765" y="762000"/>
                </a:lnTo>
                <a:lnTo>
                  <a:pt x="1106194" y="711200"/>
                </a:lnTo>
                <a:lnTo>
                  <a:pt x="1097184" y="673100"/>
                </a:lnTo>
                <a:lnTo>
                  <a:pt x="1085674" y="622300"/>
                </a:lnTo>
                <a:lnTo>
                  <a:pt x="1071602" y="571500"/>
                </a:lnTo>
                <a:lnTo>
                  <a:pt x="1054904" y="533400"/>
                </a:lnTo>
                <a:lnTo>
                  <a:pt x="1035518" y="482600"/>
                </a:lnTo>
                <a:lnTo>
                  <a:pt x="983980" y="393700"/>
                </a:lnTo>
                <a:lnTo>
                  <a:pt x="947208" y="355600"/>
                </a:lnTo>
                <a:lnTo>
                  <a:pt x="904700" y="330200"/>
                </a:lnTo>
                <a:lnTo>
                  <a:pt x="858088" y="304800"/>
                </a:lnTo>
                <a:close/>
              </a:path>
              <a:path w="1909445" h="3187700">
                <a:moveTo>
                  <a:pt x="1718564" y="2425700"/>
                </a:moveTo>
                <a:lnTo>
                  <a:pt x="1680042" y="2451100"/>
                </a:lnTo>
                <a:lnTo>
                  <a:pt x="1641459" y="2489200"/>
                </a:lnTo>
                <a:lnTo>
                  <a:pt x="1602770" y="2514600"/>
                </a:lnTo>
                <a:lnTo>
                  <a:pt x="1563930" y="2552700"/>
                </a:lnTo>
                <a:lnTo>
                  <a:pt x="1485623" y="2603500"/>
                </a:lnTo>
                <a:lnTo>
                  <a:pt x="1446066" y="2641600"/>
                </a:lnTo>
                <a:lnTo>
                  <a:pt x="1406183" y="2667000"/>
                </a:lnTo>
                <a:lnTo>
                  <a:pt x="1284129" y="2743200"/>
                </a:lnTo>
                <a:lnTo>
                  <a:pt x="1242495" y="2781300"/>
                </a:lnTo>
                <a:lnTo>
                  <a:pt x="1200313" y="2806700"/>
                </a:lnTo>
                <a:lnTo>
                  <a:pt x="1157539" y="2819400"/>
                </a:lnTo>
                <a:lnTo>
                  <a:pt x="1114129" y="2844800"/>
                </a:lnTo>
                <a:lnTo>
                  <a:pt x="1025191" y="2895600"/>
                </a:lnTo>
                <a:lnTo>
                  <a:pt x="979581" y="2908300"/>
                </a:lnTo>
                <a:lnTo>
                  <a:pt x="933292" y="2933700"/>
                </a:lnTo>
                <a:lnTo>
                  <a:pt x="742985" y="2984500"/>
                </a:lnTo>
                <a:lnTo>
                  <a:pt x="694532" y="2984500"/>
                </a:lnTo>
                <a:lnTo>
                  <a:pt x="645894" y="2997200"/>
                </a:lnTo>
                <a:lnTo>
                  <a:pt x="1618880" y="2997200"/>
                </a:lnTo>
                <a:lnTo>
                  <a:pt x="1629664" y="2984500"/>
                </a:lnTo>
                <a:lnTo>
                  <a:pt x="1657308" y="2946400"/>
                </a:lnTo>
                <a:lnTo>
                  <a:pt x="1682630" y="2895600"/>
                </a:lnTo>
                <a:lnTo>
                  <a:pt x="1705223" y="2857500"/>
                </a:lnTo>
                <a:lnTo>
                  <a:pt x="1724678" y="2806700"/>
                </a:lnTo>
                <a:lnTo>
                  <a:pt x="1740590" y="2755900"/>
                </a:lnTo>
                <a:lnTo>
                  <a:pt x="1752552" y="2705100"/>
                </a:lnTo>
                <a:lnTo>
                  <a:pt x="1760156" y="2667000"/>
                </a:lnTo>
                <a:lnTo>
                  <a:pt x="1762995" y="2616200"/>
                </a:lnTo>
                <a:lnTo>
                  <a:pt x="1760662" y="2565400"/>
                </a:lnTo>
                <a:lnTo>
                  <a:pt x="1752751" y="2514600"/>
                </a:lnTo>
                <a:lnTo>
                  <a:pt x="1738853" y="2463800"/>
                </a:lnTo>
                <a:lnTo>
                  <a:pt x="1718564" y="2425700"/>
                </a:lnTo>
                <a:close/>
              </a:path>
              <a:path w="1909445" h="3187700">
                <a:moveTo>
                  <a:pt x="1445133" y="0"/>
                </a:moveTo>
                <a:lnTo>
                  <a:pt x="1413129" y="0"/>
                </a:lnTo>
                <a:lnTo>
                  <a:pt x="1363450" y="12700"/>
                </a:lnTo>
                <a:lnTo>
                  <a:pt x="1322498" y="38100"/>
                </a:lnTo>
                <a:lnTo>
                  <a:pt x="1292667" y="88900"/>
                </a:lnTo>
                <a:lnTo>
                  <a:pt x="1276350" y="139700"/>
                </a:lnTo>
                <a:lnTo>
                  <a:pt x="1270711" y="190500"/>
                </a:lnTo>
                <a:lnTo>
                  <a:pt x="1274787" y="241300"/>
                </a:lnTo>
                <a:lnTo>
                  <a:pt x="1284979" y="292100"/>
                </a:lnTo>
                <a:lnTo>
                  <a:pt x="1297686" y="342900"/>
                </a:lnTo>
                <a:lnTo>
                  <a:pt x="1308693" y="393700"/>
                </a:lnTo>
                <a:lnTo>
                  <a:pt x="1318719" y="444500"/>
                </a:lnTo>
                <a:lnTo>
                  <a:pt x="1327738" y="495300"/>
                </a:lnTo>
                <a:lnTo>
                  <a:pt x="1335722" y="546100"/>
                </a:lnTo>
                <a:lnTo>
                  <a:pt x="1342643" y="596900"/>
                </a:lnTo>
                <a:lnTo>
                  <a:pt x="1348476" y="647700"/>
                </a:lnTo>
                <a:lnTo>
                  <a:pt x="1353192" y="698500"/>
                </a:lnTo>
                <a:lnTo>
                  <a:pt x="1356764" y="749300"/>
                </a:lnTo>
                <a:lnTo>
                  <a:pt x="1359166" y="800100"/>
                </a:lnTo>
                <a:lnTo>
                  <a:pt x="1360371" y="850900"/>
                </a:lnTo>
                <a:lnTo>
                  <a:pt x="1360350" y="901700"/>
                </a:lnTo>
                <a:lnTo>
                  <a:pt x="1359078" y="952500"/>
                </a:lnTo>
                <a:lnTo>
                  <a:pt x="1356526" y="1003300"/>
                </a:lnTo>
                <a:lnTo>
                  <a:pt x="1352669" y="1041400"/>
                </a:lnTo>
                <a:lnTo>
                  <a:pt x="1347478" y="1092200"/>
                </a:lnTo>
                <a:lnTo>
                  <a:pt x="1340926" y="1143000"/>
                </a:lnTo>
                <a:lnTo>
                  <a:pt x="1332987" y="1193800"/>
                </a:lnTo>
                <a:lnTo>
                  <a:pt x="1323634" y="1244600"/>
                </a:lnTo>
                <a:lnTo>
                  <a:pt x="1312839" y="1295400"/>
                </a:lnTo>
                <a:lnTo>
                  <a:pt x="1300575" y="1346200"/>
                </a:lnTo>
                <a:lnTo>
                  <a:pt x="1286815" y="1397000"/>
                </a:lnTo>
                <a:lnTo>
                  <a:pt x="1271531" y="1435100"/>
                </a:lnTo>
                <a:lnTo>
                  <a:pt x="1254698" y="1485900"/>
                </a:lnTo>
                <a:lnTo>
                  <a:pt x="1236287" y="1536700"/>
                </a:lnTo>
                <a:lnTo>
                  <a:pt x="1216272" y="1574800"/>
                </a:lnTo>
                <a:lnTo>
                  <a:pt x="1194625" y="1625600"/>
                </a:lnTo>
                <a:lnTo>
                  <a:pt x="1172454" y="1663700"/>
                </a:lnTo>
                <a:lnTo>
                  <a:pt x="1148602" y="1701800"/>
                </a:lnTo>
                <a:lnTo>
                  <a:pt x="1123124" y="1752600"/>
                </a:lnTo>
                <a:lnTo>
                  <a:pt x="1096073" y="1790700"/>
                </a:lnTo>
                <a:lnTo>
                  <a:pt x="1067503" y="1828800"/>
                </a:lnTo>
                <a:lnTo>
                  <a:pt x="1037470" y="1866900"/>
                </a:lnTo>
                <a:lnTo>
                  <a:pt x="1006027" y="1905000"/>
                </a:lnTo>
                <a:lnTo>
                  <a:pt x="973228" y="1943100"/>
                </a:lnTo>
                <a:lnTo>
                  <a:pt x="939129" y="1981200"/>
                </a:lnTo>
                <a:lnTo>
                  <a:pt x="903783" y="2006600"/>
                </a:lnTo>
                <a:lnTo>
                  <a:pt x="867244" y="2044700"/>
                </a:lnTo>
                <a:lnTo>
                  <a:pt x="829567" y="2070100"/>
                </a:lnTo>
                <a:lnTo>
                  <a:pt x="790807" y="2095500"/>
                </a:lnTo>
                <a:lnTo>
                  <a:pt x="751017" y="2133600"/>
                </a:lnTo>
                <a:lnTo>
                  <a:pt x="710252" y="2159000"/>
                </a:lnTo>
                <a:lnTo>
                  <a:pt x="668565" y="2171700"/>
                </a:lnTo>
                <a:lnTo>
                  <a:pt x="626013" y="2197100"/>
                </a:lnTo>
                <a:lnTo>
                  <a:pt x="582648" y="2222500"/>
                </a:lnTo>
                <a:lnTo>
                  <a:pt x="538525" y="2235200"/>
                </a:lnTo>
                <a:lnTo>
                  <a:pt x="493698" y="2260600"/>
                </a:lnTo>
                <a:lnTo>
                  <a:pt x="355539" y="2298700"/>
                </a:lnTo>
                <a:lnTo>
                  <a:pt x="308440" y="2298700"/>
                </a:lnTo>
                <a:lnTo>
                  <a:pt x="260910" y="2311400"/>
                </a:lnTo>
                <a:lnTo>
                  <a:pt x="1419973" y="2311400"/>
                </a:lnTo>
                <a:lnTo>
                  <a:pt x="1431056" y="2298700"/>
                </a:lnTo>
                <a:lnTo>
                  <a:pt x="1463419" y="2260600"/>
                </a:lnTo>
                <a:lnTo>
                  <a:pt x="1494870" y="2222500"/>
                </a:lnTo>
                <a:lnTo>
                  <a:pt x="1525384" y="2184400"/>
                </a:lnTo>
                <a:lnTo>
                  <a:pt x="1554936" y="2146300"/>
                </a:lnTo>
                <a:lnTo>
                  <a:pt x="1583498" y="2108200"/>
                </a:lnTo>
                <a:lnTo>
                  <a:pt x="1611046" y="2070100"/>
                </a:lnTo>
                <a:lnTo>
                  <a:pt x="1637553" y="2019300"/>
                </a:lnTo>
                <a:lnTo>
                  <a:pt x="1662994" y="1981200"/>
                </a:lnTo>
                <a:lnTo>
                  <a:pt x="1687343" y="1943100"/>
                </a:lnTo>
                <a:lnTo>
                  <a:pt x="1710574" y="1892300"/>
                </a:lnTo>
                <a:lnTo>
                  <a:pt x="1732661" y="1854200"/>
                </a:lnTo>
                <a:lnTo>
                  <a:pt x="1753291" y="1816100"/>
                </a:lnTo>
                <a:lnTo>
                  <a:pt x="1772662" y="1765300"/>
                </a:lnTo>
                <a:lnTo>
                  <a:pt x="1790772" y="1727200"/>
                </a:lnTo>
                <a:lnTo>
                  <a:pt x="1807614" y="1676400"/>
                </a:lnTo>
                <a:lnTo>
                  <a:pt x="1823184" y="1625600"/>
                </a:lnTo>
                <a:lnTo>
                  <a:pt x="1837479" y="1587500"/>
                </a:lnTo>
                <a:lnTo>
                  <a:pt x="1850494" y="1536700"/>
                </a:lnTo>
                <a:lnTo>
                  <a:pt x="1862225" y="1485900"/>
                </a:lnTo>
                <a:lnTo>
                  <a:pt x="1872666" y="1447800"/>
                </a:lnTo>
                <a:lnTo>
                  <a:pt x="1881815" y="1397000"/>
                </a:lnTo>
                <a:lnTo>
                  <a:pt x="1889666" y="1346200"/>
                </a:lnTo>
                <a:lnTo>
                  <a:pt x="1896215" y="1295400"/>
                </a:lnTo>
                <a:lnTo>
                  <a:pt x="1901458" y="1257300"/>
                </a:lnTo>
                <a:lnTo>
                  <a:pt x="1905390" y="1206500"/>
                </a:lnTo>
                <a:lnTo>
                  <a:pt x="1908007" y="1155700"/>
                </a:lnTo>
                <a:lnTo>
                  <a:pt x="1909305" y="1104900"/>
                </a:lnTo>
                <a:lnTo>
                  <a:pt x="1909280" y="1066800"/>
                </a:lnTo>
                <a:lnTo>
                  <a:pt x="1907926" y="1016000"/>
                </a:lnTo>
                <a:lnTo>
                  <a:pt x="1905240" y="965200"/>
                </a:lnTo>
                <a:lnTo>
                  <a:pt x="1901217" y="914400"/>
                </a:lnTo>
                <a:lnTo>
                  <a:pt x="1895854" y="876300"/>
                </a:lnTo>
                <a:lnTo>
                  <a:pt x="1889145" y="825500"/>
                </a:lnTo>
                <a:lnTo>
                  <a:pt x="1881086" y="774700"/>
                </a:lnTo>
                <a:lnTo>
                  <a:pt x="1871673" y="723900"/>
                </a:lnTo>
                <a:lnTo>
                  <a:pt x="1860901" y="685800"/>
                </a:lnTo>
                <a:lnTo>
                  <a:pt x="1848767" y="635000"/>
                </a:lnTo>
                <a:lnTo>
                  <a:pt x="1835265" y="596900"/>
                </a:lnTo>
                <a:lnTo>
                  <a:pt x="1820392" y="546100"/>
                </a:lnTo>
                <a:lnTo>
                  <a:pt x="1804143" y="508000"/>
                </a:lnTo>
                <a:lnTo>
                  <a:pt x="1786514" y="457200"/>
                </a:lnTo>
                <a:lnTo>
                  <a:pt x="1767500" y="419100"/>
                </a:lnTo>
                <a:lnTo>
                  <a:pt x="1747097" y="368300"/>
                </a:lnTo>
                <a:lnTo>
                  <a:pt x="1725301" y="330200"/>
                </a:lnTo>
                <a:lnTo>
                  <a:pt x="1702107" y="292100"/>
                </a:lnTo>
                <a:lnTo>
                  <a:pt x="1677511" y="254000"/>
                </a:lnTo>
                <a:lnTo>
                  <a:pt x="1651509" y="203200"/>
                </a:lnTo>
                <a:lnTo>
                  <a:pt x="1624096" y="165100"/>
                </a:lnTo>
                <a:lnTo>
                  <a:pt x="1595268" y="127000"/>
                </a:lnTo>
                <a:lnTo>
                  <a:pt x="1565021" y="101600"/>
                </a:lnTo>
                <a:lnTo>
                  <a:pt x="1538519" y="63500"/>
                </a:lnTo>
                <a:lnTo>
                  <a:pt x="1509887" y="38100"/>
                </a:lnTo>
                <a:lnTo>
                  <a:pt x="1478849" y="12700"/>
                </a:lnTo>
                <a:lnTo>
                  <a:pt x="1445133" y="0"/>
                </a:lnTo>
                <a:close/>
              </a:path>
              <a:path w="1909445" h="3187700">
                <a:moveTo>
                  <a:pt x="207759" y="342900"/>
                </a:moveTo>
                <a:lnTo>
                  <a:pt x="204343" y="393700"/>
                </a:lnTo>
                <a:lnTo>
                  <a:pt x="199175" y="444500"/>
                </a:lnTo>
                <a:lnTo>
                  <a:pt x="192284" y="482600"/>
                </a:lnTo>
                <a:lnTo>
                  <a:pt x="183699" y="533400"/>
                </a:lnTo>
                <a:lnTo>
                  <a:pt x="173451" y="584200"/>
                </a:lnTo>
                <a:lnTo>
                  <a:pt x="161569" y="635000"/>
                </a:lnTo>
                <a:lnTo>
                  <a:pt x="148084" y="673100"/>
                </a:lnTo>
                <a:lnTo>
                  <a:pt x="133024" y="723900"/>
                </a:lnTo>
                <a:lnTo>
                  <a:pt x="116421" y="762000"/>
                </a:lnTo>
                <a:lnTo>
                  <a:pt x="98303" y="812800"/>
                </a:lnTo>
                <a:lnTo>
                  <a:pt x="78701" y="850900"/>
                </a:lnTo>
                <a:lnTo>
                  <a:pt x="57644" y="901700"/>
                </a:lnTo>
                <a:lnTo>
                  <a:pt x="35162" y="939800"/>
                </a:lnTo>
                <a:lnTo>
                  <a:pt x="11286" y="977900"/>
                </a:lnTo>
                <a:lnTo>
                  <a:pt x="0" y="1003300"/>
                </a:lnTo>
                <a:lnTo>
                  <a:pt x="0" y="1612900"/>
                </a:lnTo>
                <a:lnTo>
                  <a:pt x="20689" y="1600200"/>
                </a:lnTo>
                <a:lnTo>
                  <a:pt x="53563" y="1562100"/>
                </a:lnTo>
                <a:lnTo>
                  <a:pt x="85449" y="1524000"/>
                </a:lnTo>
                <a:lnTo>
                  <a:pt x="116287" y="1485900"/>
                </a:lnTo>
                <a:lnTo>
                  <a:pt x="146015" y="1447800"/>
                </a:lnTo>
                <a:lnTo>
                  <a:pt x="174571" y="1409700"/>
                </a:lnTo>
                <a:lnTo>
                  <a:pt x="201893" y="1371600"/>
                </a:lnTo>
                <a:lnTo>
                  <a:pt x="227919" y="1333500"/>
                </a:lnTo>
                <a:lnTo>
                  <a:pt x="252589" y="1295400"/>
                </a:lnTo>
                <a:lnTo>
                  <a:pt x="275839" y="1244600"/>
                </a:lnTo>
                <a:lnTo>
                  <a:pt x="297609" y="1206500"/>
                </a:lnTo>
                <a:lnTo>
                  <a:pt x="317836" y="1168400"/>
                </a:lnTo>
                <a:lnTo>
                  <a:pt x="336459" y="1117600"/>
                </a:lnTo>
                <a:lnTo>
                  <a:pt x="353417" y="1079500"/>
                </a:lnTo>
                <a:lnTo>
                  <a:pt x="368646" y="1028700"/>
                </a:lnTo>
                <a:lnTo>
                  <a:pt x="382086" y="990600"/>
                </a:lnTo>
                <a:lnTo>
                  <a:pt x="393675" y="939800"/>
                </a:lnTo>
                <a:lnTo>
                  <a:pt x="403352" y="889000"/>
                </a:lnTo>
                <a:lnTo>
                  <a:pt x="410673" y="838200"/>
                </a:lnTo>
                <a:lnTo>
                  <a:pt x="414876" y="800100"/>
                </a:lnTo>
                <a:lnTo>
                  <a:pt x="415795" y="749300"/>
                </a:lnTo>
                <a:lnTo>
                  <a:pt x="413263" y="698500"/>
                </a:lnTo>
                <a:lnTo>
                  <a:pt x="407115" y="647700"/>
                </a:lnTo>
                <a:lnTo>
                  <a:pt x="397183" y="596900"/>
                </a:lnTo>
                <a:lnTo>
                  <a:pt x="383302" y="558800"/>
                </a:lnTo>
                <a:lnTo>
                  <a:pt x="365305" y="508000"/>
                </a:lnTo>
                <a:lnTo>
                  <a:pt x="343026" y="469900"/>
                </a:lnTo>
                <a:lnTo>
                  <a:pt x="316298" y="431800"/>
                </a:lnTo>
                <a:lnTo>
                  <a:pt x="284955" y="393700"/>
                </a:lnTo>
                <a:lnTo>
                  <a:pt x="248831" y="368300"/>
                </a:lnTo>
                <a:lnTo>
                  <a:pt x="207759" y="34290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45984" y="825706"/>
            <a:ext cx="1898014" cy="3642360"/>
          </a:xfrm>
          <a:custGeom>
            <a:avLst/>
            <a:gdLst/>
            <a:ahLst/>
            <a:cxnLst/>
            <a:rect l="l" t="t" r="r" b="b"/>
            <a:pathLst>
              <a:path w="1898015" h="3642360">
                <a:moveTo>
                  <a:pt x="1898015" y="2577512"/>
                </a:moveTo>
                <a:lnTo>
                  <a:pt x="1824736" y="2577512"/>
                </a:lnTo>
                <a:lnTo>
                  <a:pt x="1795043" y="2619966"/>
                </a:lnTo>
                <a:lnTo>
                  <a:pt x="1766560" y="2663235"/>
                </a:lnTo>
                <a:lnTo>
                  <a:pt x="1739310" y="2707286"/>
                </a:lnTo>
                <a:lnTo>
                  <a:pt x="1713319" y="2752086"/>
                </a:lnTo>
                <a:lnTo>
                  <a:pt x="1688610" y="2797602"/>
                </a:lnTo>
                <a:lnTo>
                  <a:pt x="1665208" y="2843802"/>
                </a:lnTo>
                <a:lnTo>
                  <a:pt x="1643136" y="2890653"/>
                </a:lnTo>
                <a:lnTo>
                  <a:pt x="1622420" y="2938124"/>
                </a:lnTo>
                <a:lnTo>
                  <a:pt x="1603083" y="2986180"/>
                </a:lnTo>
                <a:lnTo>
                  <a:pt x="1585149" y="3034791"/>
                </a:lnTo>
                <a:lnTo>
                  <a:pt x="1568644" y="3083923"/>
                </a:lnTo>
                <a:lnTo>
                  <a:pt x="1553591" y="3133543"/>
                </a:lnTo>
                <a:lnTo>
                  <a:pt x="1538702" y="3185843"/>
                </a:lnTo>
                <a:lnTo>
                  <a:pt x="1526873" y="3238713"/>
                </a:lnTo>
                <a:lnTo>
                  <a:pt x="1519068" y="3291700"/>
                </a:lnTo>
                <a:lnTo>
                  <a:pt x="1516253" y="3344350"/>
                </a:lnTo>
                <a:lnTo>
                  <a:pt x="1517886" y="3382136"/>
                </a:lnTo>
                <a:lnTo>
                  <a:pt x="1532058" y="3455809"/>
                </a:lnTo>
                <a:lnTo>
                  <a:pt x="1567859" y="3531211"/>
                </a:lnTo>
                <a:lnTo>
                  <a:pt x="1597415" y="3566831"/>
                </a:lnTo>
                <a:lnTo>
                  <a:pt x="1632558" y="3596955"/>
                </a:lnTo>
                <a:lnTo>
                  <a:pt x="1671843" y="3620378"/>
                </a:lnTo>
                <a:lnTo>
                  <a:pt x="1713825" y="3635896"/>
                </a:lnTo>
                <a:lnTo>
                  <a:pt x="1757058" y="3642303"/>
                </a:lnTo>
                <a:lnTo>
                  <a:pt x="1800098" y="3638394"/>
                </a:lnTo>
                <a:lnTo>
                  <a:pt x="1841500" y="3622963"/>
                </a:lnTo>
                <a:lnTo>
                  <a:pt x="1872654" y="3601635"/>
                </a:lnTo>
                <a:lnTo>
                  <a:pt x="1898015" y="3577170"/>
                </a:lnTo>
                <a:lnTo>
                  <a:pt x="1898015" y="2577512"/>
                </a:lnTo>
                <a:close/>
              </a:path>
              <a:path w="1898015" h="3642360">
                <a:moveTo>
                  <a:pt x="1898015" y="1996487"/>
                </a:moveTo>
                <a:lnTo>
                  <a:pt x="1296670" y="1996487"/>
                </a:lnTo>
                <a:lnTo>
                  <a:pt x="1259126" y="2031064"/>
                </a:lnTo>
                <a:lnTo>
                  <a:pt x="1222267" y="2066369"/>
                </a:lnTo>
                <a:lnTo>
                  <a:pt x="1186107" y="2102387"/>
                </a:lnTo>
                <a:lnTo>
                  <a:pt x="1150657" y="2139103"/>
                </a:lnTo>
                <a:lnTo>
                  <a:pt x="1115931" y="2176504"/>
                </a:lnTo>
                <a:lnTo>
                  <a:pt x="1081942" y="2214573"/>
                </a:lnTo>
                <a:lnTo>
                  <a:pt x="1048702" y="2253296"/>
                </a:lnTo>
                <a:lnTo>
                  <a:pt x="1016224" y="2292659"/>
                </a:lnTo>
                <a:lnTo>
                  <a:pt x="984521" y="2332647"/>
                </a:lnTo>
                <a:lnTo>
                  <a:pt x="953605" y="2373245"/>
                </a:lnTo>
                <a:lnTo>
                  <a:pt x="923489" y="2414438"/>
                </a:lnTo>
                <a:lnTo>
                  <a:pt x="894187" y="2456212"/>
                </a:lnTo>
                <a:lnTo>
                  <a:pt x="865710" y="2498552"/>
                </a:lnTo>
                <a:lnTo>
                  <a:pt x="838073" y="2541444"/>
                </a:lnTo>
                <a:lnTo>
                  <a:pt x="814157" y="2583029"/>
                </a:lnTo>
                <a:lnTo>
                  <a:pt x="793052" y="2628005"/>
                </a:lnTo>
                <a:lnTo>
                  <a:pt x="776195" y="2674882"/>
                </a:lnTo>
                <a:lnTo>
                  <a:pt x="765026" y="2722174"/>
                </a:lnTo>
                <a:lnTo>
                  <a:pt x="760984" y="2768393"/>
                </a:lnTo>
                <a:lnTo>
                  <a:pt x="764325" y="2806316"/>
                </a:lnTo>
                <a:lnTo>
                  <a:pt x="793773" y="2872638"/>
                </a:lnTo>
                <a:lnTo>
                  <a:pt x="821690" y="2899203"/>
                </a:lnTo>
                <a:lnTo>
                  <a:pt x="858317" y="2918153"/>
                </a:lnTo>
                <a:lnTo>
                  <a:pt x="899255" y="2927460"/>
                </a:lnTo>
                <a:lnTo>
                  <a:pt x="942526" y="2929813"/>
                </a:lnTo>
                <a:lnTo>
                  <a:pt x="986155" y="2927905"/>
                </a:lnTo>
                <a:lnTo>
                  <a:pt x="1037727" y="2923378"/>
                </a:lnTo>
                <a:lnTo>
                  <a:pt x="1088650" y="2916704"/>
                </a:lnTo>
                <a:lnTo>
                  <a:pt x="1138935" y="2907956"/>
                </a:lnTo>
                <a:lnTo>
                  <a:pt x="1188596" y="2897206"/>
                </a:lnTo>
                <a:lnTo>
                  <a:pt x="1237642" y="2884529"/>
                </a:lnTo>
                <a:lnTo>
                  <a:pt x="1286086" y="2869997"/>
                </a:lnTo>
                <a:lnTo>
                  <a:pt x="1333940" y="2853683"/>
                </a:lnTo>
                <a:lnTo>
                  <a:pt x="1381215" y="2835660"/>
                </a:lnTo>
                <a:lnTo>
                  <a:pt x="1427924" y="2816002"/>
                </a:lnTo>
                <a:lnTo>
                  <a:pt x="1474078" y="2794780"/>
                </a:lnTo>
                <a:lnTo>
                  <a:pt x="1519688" y="2772069"/>
                </a:lnTo>
                <a:lnTo>
                  <a:pt x="1564767" y="2747941"/>
                </a:lnTo>
                <a:lnTo>
                  <a:pt x="1609325" y="2722469"/>
                </a:lnTo>
                <a:lnTo>
                  <a:pt x="1653376" y="2695727"/>
                </a:lnTo>
                <a:lnTo>
                  <a:pt x="1696931" y="2667787"/>
                </a:lnTo>
                <a:lnTo>
                  <a:pt x="1740001" y="2638722"/>
                </a:lnTo>
                <a:lnTo>
                  <a:pt x="1782599" y="2608606"/>
                </a:lnTo>
                <a:lnTo>
                  <a:pt x="1824736" y="2577512"/>
                </a:lnTo>
                <a:lnTo>
                  <a:pt x="1898015" y="2577512"/>
                </a:lnTo>
                <a:lnTo>
                  <a:pt x="1898015" y="1996487"/>
                </a:lnTo>
                <a:close/>
              </a:path>
              <a:path w="1898015" h="3642360">
                <a:moveTo>
                  <a:pt x="1898015" y="1114472"/>
                </a:moveTo>
                <a:lnTo>
                  <a:pt x="1389126" y="1114472"/>
                </a:lnTo>
                <a:lnTo>
                  <a:pt x="1341536" y="1128185"/>
                </a:lnTo>
                <a:lnTo>
                  <a:pt x="1294303" y="1143063"/>
                </a:lnTo>
                <a:lnTo>
                  <a:pt x="1247447" y="1159088"/>
                </a:lnTo>
                <a:lnTo>
                  <a:pt x="1200991" y="1176242"/>
                </a:lnTo>
                <a:lnTo>
                  <a:pt x="1154954" y="1194508"/>
                </a:lnTo>
                <a:lnTo>
                  <a:pt x="1109360" y="1213868"/>
                </a:lnTo>
                <a:lnTo>
                  <a:pt x="1064229" y="1234305"/>
                </a:lnTo>
                <a:lnTo>
                  <a:pt x="1019583" y="1255802"/>
                </a:lnTo>
                <a:lnTo>
                  <a:pt x="975443" y="1278342"/>
                </a:lnTo>
                <a:lnTo>
                  <a:pt x="931831" y="1301906"/>
                </a:lnTo>
                <a:lnTo>
                  <a:pt x="888768" y="1326478"/>
                </a:lnTo>
                <a:lnTo>
                  <a:pt x="846276" y="1352040"/>
                </a:lnTo>
                <a:lnTo>
                  <a:pt x="804376" y="1378575"/>
                </a:lnTo>
                <a:lnTo>
                  <a:pt x="763089" y="1406065"/>
                </a:lnTo>
                <a:lnTo>
                  <a:pt x="722438" y="1434493"/>
                </a:lnTo>
                <a:lnTo>
                  <a:pt x="682443" y="1463841"/>
                </a:lnTo>
                <a:lnTo>
                  <a:pt x="643126" y="1494093"/>
                </a:lnTo>
                <a:lnTo>
                  <a:pt x="604509" y="1525231"/>
                </a:lnTo>
                <a:lnTo>
                  <a:pt x="566612" y="1557236"/>
                </a:lnTo>
                <a:lnTo>
                  <a:pt x="529458" y="1590093"/>
                </a:lnTo>
                <a:lnTo>
                  <a:pt x="493067" y="1623784"/>
                </a:lnTo>
                <a:lnTo>
                  <a:pt x="457462" y="1658290"/>
                </a:lnTo>
                <a:lnTo>
                  <a:pt x="422664" y="1693596"/>
                </a:lnTo>
                <a:lnTo>
                  <a:pt x="388694" y="1729683"/>
                </a:lnTo>
                <a:lnTo>
                  <a:pt x="355573" y="1766534"/>
                </a:lnTo>
                <a:lnTo>
                  <a:pt x="323324" y="1804131"/>
                </a:lnTo>
                <a:lnTo>
                  <a:pt x="291967" y="1842458"/>
                </a:lnTo>
                <a:lnTo>
                  <a:pt x="261524" y="1881497"/>
                </a:lnTo>
                <a:lnTo>
                  <a:pt x="232017" y="1921230"/>
                </a:lnTo>
                <a:lnTo>
                  <a:pt x="203466" y="1961640"/>
                </a:lnTo>
                <a:lnTo>
                  <a:pt x="175895" y="2002710"/>
                </a:lnTo>
                <a:lnTo>
                  <a:pt x="154330" y="2039744"/>
                </a:lnTo>
                <a:lnTo>
                  <a:pt x="135493" y="2078671"/>
                </a:lnTo>
                <a:lnTo>
                  <a:pt x="122156" y="2118956"/>
                </a:lnTo>
                <a:lnTo>
                  <a:pt x="117094" y="2160063"/>
                </a:lnTo>
                <a:lnTo>
                  <a:pt x="117094" y="2166540"/>
                </a:lnTo>
                <a:lnTo>
                  <a:pt x="129954" y="2220053"/>
                </a:lnTo>
                <a:lnTo>
                  <a:pt x="151362" y="2253211"/>
                </a:lnTo>
                <a:lnTo>
                  <a:pt x="181059" y="2279461"/>
                </a:lnTo>
                <a:lnTo>
                  <a:pt x="217517" y="2299296"/>
                </a:lnTo>
                <a:lnTo>
                  <a:pt x="259206" y="2313209"/>
                </a:lnTo>
                <a:lnTo>
                  <a:pt x="304599" y="2321692"/>
                </a:lnTo>
                <a:lnTo>
                  <a:pt x="352167" y="2325239"/>
                </a:lnTo>
                <a:lnTo>
                  <a:pt x="400381" y="2324343"/>
                </a:lnTo>
                <a:lnTo>
                  <a:pt x="447712" y="2319496"/>
                </a:lnTo>
                <a:lnTo>
                  <a:pt x="492633" y="2311193"/>
                </a:lnTo>
                <a:lnTo>
                  <a:pt x="542129" y="2298991"/>
                </a:lnTo>
                <a:lnTo>
                  <a:pt x="591414" y="2285968"/>
                </a:lnTo>
                <a:lnTo>
                  <a:pt x="640476" y="2272130"/>
                </a:lnTo>
                <a:lnTo>
                  <a:pt x="689302" y="2257484"/>
                </a:lnTo>
                <a:lnTo>
                  <a:pt x="737879" y="2242036"/>
                </a:lnTo>
                <a:lnTo>
                  <a:pt x="786193" y="2225793"/>
                </a:lnTo>
                <a:lnTo>
                  <a:pt x="834232" y="2208761"/>
                </a:lnTo>
                <a:lnTo>
                  <a:pt x="881984" y="2190946"/>
                </a:lnTo>
                <a:lnTo>
                  <a:pt x="929435" y="2172356"/>
                </a:lnTo>
                <a:lnTo>
                  <a:pt x="976572" y="2152996"/>
                </a:lnTo>
                <a:lnTo>
                  <a:pt x="1023382" y="2132874"/>
                </a:lnTo>
                <a:lnTo>
                  <a:pt x="1069854" y="2111995"/>
                </a:lnTo>
                <a:lnTo>
                  <a:pt x="1115973" y="2090367"/>
                </a:lnTo>
                <a:lnTo>
                  <a:pt x="1161727" y="2067996"/>
                </a:lnTo>
                <a:lnTo>
                  <a:pt x="1207103" y="2044887"/>
                </a:lnTo>
                <a:lnTo>
                  <a:pt x="1252088" y="2021049"/>
                </a:lnTo>
                <a:lnTo>
                  <a:pt x="1296670" y="1996487"/>
                </a:lnTo>
                <a:lnTo>
                  <a:pt x="1898015" y="1996487"/>
                </a:lnTo>
                <a:lnTo>
                  <a:pt x="1898015" y="1114472"/>
                </a:lnTo>
                <a:close/>
              </a:path>
              <a:path w="1898015" h="3642360">
                <a:moveTo>
                  <a:pt x="1898015" y="0"/>
                </a:moveTo>
                <a:lnTo>
                  <a:pt x="1855865" y="235"/>
                </a:lnTo>
                <a:lnTo>
                  <a:pt x="1805383" y="1157"/>
                </a:lnTo>
                <a:lnTo>
                  <a:pt x="1754865" y="2677"/>
                </a:lnTo>
                <a:lnTo>
                  <a:pt x="1704336" y="4749"/>
                </a:lnTo>
                <a:lnTo>
                  <a:pt x="1653821" y="7332"/>
                </a:lnTo>
                <a:lnTo>
                  <a:pt x="1552941" y="13850"/>
                </a:lnTo>
                <a:lnTo>
                  <a:pt x="1452433" y="21879"/>
                </a:lnTo>
                <a:lnTo>
                  <a:pt x="1120844" y="53747"/>
                </a:lnTo>
                <a:lnTo>
                  <a:pt x="1029479" y="63734"/>
                </a:lnTo>
                <a:lnTo>
                  <a:pt x="983221" y="69446"/>
                </a:lnTo>
                <a:lnTo>
                  <a:pt x="936726" y="75751"/>
                </a:lnTo>
                <a:lnTo>
                  <a:pt x="890104" y="82736"/>
                </a:lnTo>
                <a:lnTo>
                  <a:pt x="843465" y="90488"/>
                </a:lnTo>
                <a:lnTo>
                  <a:pt x="796920" y="99092"/>
                </a:lnTo>
                <a:lnTo>
                  <a:pt x="750578" y="108634"/>
                </a:lnTo>
                <a:lnTo>
                  <a:pt x="704550" y="119200"/>
                </a:lnTo>
                <a:lnTo>
                  <a:pt x="658946" y="130878"/>
                </a:lnTo>
                <a:lnTo>
                  <a:pt x="613876" y="143752"/>
                </a:lnTo>
                <a:lnTo>
                  <a:pt x="569450" y="157909"/>
                </a:lnTo>
                <a:lnTo>
                  <a:pt x="525777" y="173435"/>
                </a:lnTo>
                <a:lnTo>
                  <a:pt x="482970" y="190417"/>
                </a:lnTo>
                <a:lnTo>
                  <a:pt x="441136" y="208940"/>
                </a:lnTo>
                <a:lnTo>
                  <a:pt x="400387" y="229090"/>
                </a:lnTo>
                <a:lnTo>
                  <a:pt x="360832" y="250955"/>
                </a:lnTo>
                <a:lnTo>
                  <a:pt x="322583" y="274619"/>
                </a:lnTo>
                <a:lnTo>
                  <a:pt x="285748" y="300169"/>
                </a:lnTo>
                <a:lnTo>
                  <a:pt x="250437" y="327691"/>
                </a:lnTo>
                <a:lnTo>
                  <a:pt x="216762" y="357272"/>
                </a:lnTo>
                <a:lnTo>
                  <a:pt x="184832" y="388997"/>
                </a:lnTo>
                <a:lnTo>
                  <a:pt x="154758" y="422952"/>
                </a:lnTo>
                <a:lnTo>
                  <a:pt x="126649" y="459225"/>
                </a:lnTo>
                <a:lnTo>
                  <a:pt x="100615" y="497900"/>
                </a:lnTo>
                <a:lnTo>
                  <a:pt x="76767" y="539064"/>
                </a:lnTo>
                <a:lnTo>
                  <a:pt x="55214" y="582804"/>
                </a:lnTo>
                <a:lnTo>
                  <a:pt x="36068" y="629205"/>
                </a:lnTo>
                <a:lnTo>
                  <a:pt x="19984" y="678213"/>
                </a:lnTo>
                <a:lnTo>
                  <a:pt x="8747" y="724851"/>
                </a:lnTo>
                <a:lnTo>
                  <a:pt x="2153" y="769133"/>
                </a:lnTo>
                <a:lnTo>
                  <a:pt x="0" y="811069"/>
                </a:lnTo>
                <a:lnTo>
                  <a:pt x="2962" y="857876"/>
                </a:lnTo>
                <a:lnTo>
                  <a:pt x="11624" y="901319"/>
                </a:lnTo>
                <a:lnTo>
                  <a:pt x="25646" y="941398"/>
                </a:lnTo>
                <a:lnTo>
                  <a:pt x="44690" y="978112"/>
                </a:lnTo>
                <a:lnTo>
                  <a:pt x="68415" y="1011460"/>
                </a:lnTo>
                <a:lnTo>
                  <a:pt x="96483" y="1041442"/>
                </a:lnTo>
                <a:lnTo>
                  <a:pt x="128555" y="1068057"/>
                </a:lnTo>
                <a:lnTo>
                  <a:pt x="164291" y="1091305"/>
                </a:lnTo>
                <a:lnTo>
                  <a:pt x="203353" y="1111184"/>
                </a:lnTo>
                <a:lnTo>
                  <a:pt x="245401" y="1127694"/>
                </a:lnTo>
                <a:lnTo>
                  <a:pt x="290097" y="1140834"/>
                </a:lnTo>
                <a:lnTo>
                  <a:pt x="337100" y="1150604"/>
                </a:lnTo>
                <a:lnTo>
                  <a:pt x="386073" y="1157002"/>
                </a:lnTo>
                <a:lnTo>
                  <a:pt x="436675" y="1160029"/>
                </a:lnTo>
                <a:lnTo>
                  <a:pt x="488569" y="1159684"/>
                </a:lnTo>
                <a:lnTo>
                  <a:pt x="592683" y="1157987"/>
                </a:lnTo>
                <a:lnTo>
                  <a:pt x="643788" y="1157746"/>
                </a:lnTo>
                <a:lnTo>
                  <a:pt x="886235" y="1157746"/>
                </a:lnTo>
                <a:lnTo>
                  <a:pt x="941895" y="1157080"/>
                </a:lnTo>
                <a:lnTo>
                  <a:pt x="990871" y="1155955"/>
                </a:lnTo>
                <a:lnTo>
                  <a:pt x="1039848" y="1154214"/>
                </a:lnTo>
                <a:lnTo>
                  <a:pt x="1088902" y="1151734"/>
                </a:lnTo>
                <a:lnTo>
                  <a:pt x="1138110" y="1148393"/>
                </a:lnTo>
                <a:lnTo>
                  <a:pt x="1187548" y="1144067"/>
                </a:lnTo>
                <a:lnTo>
                  <a:pt x="1237292" y="1138634"/>
                </a:lnTo>
                <a:lnTo>
                  <a:pt x="1287419" y="1131973"/>
                </a:lnTo>
                <a:lnTo>
                  <a:pt x="1338005" y="1123959"/>
                </a:lnTo>
                <a:lnTo>
                  <a:pt x="1389126" y="1114472"/>
                </a:lnTo>
                <a:lnTo>
                  <a:pt x="1898015" y="1114472"/>
                </a:lnTo>
                <a:lnTo>
                  <a:pt x="1898015" y="0"/>
                </a:lnTo>
                <a:close/>
              </a:path>
              <a:path w="1898015" h="3642360">
                <a:moveTo>
                  <a:pt x="886235" y="1157746"/>
                </a:moveTo>
                <a:lnTo>
                  <a:pt x="643788" y="1157746"/>
                </a:lnTo>
                <a:lnTo>
                  <a:pt x="794210" y="1157981"/>
                </a:lnTo>
                <a:lnTo>
                  <a:pt x="886235" y="1157746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8569" y="0"/>
            <a:ext cx="2029460" cy="1019810"/>
          </a:xfrm>
          <a:custGeom>
            <a:avLst/>
            <a:gdLst/>
            <a:ahLst/>
            <a:cxnLst/>
            <a:rect l="l" t="t" r="r" b="b"/>
            <a:pathLst>
              <a:path w="2029460" h="1019810">
                <a:moveTo>
                  <a:pt x="561667" y="0"/>
                </a:moveTo>
                <a:lnTo>
                  <a:pt x="0" y="0"/>
                </a:lnTo>
                <a:lnTo>
                  <a:pt x="17155" y="43486"/>
                </a:lnTo>
                <a:lnTo>
                  <a:pt x="35523" y="86621"/>
                </a:lnTo>
                <a:lnTo>
                  <a:pt x="55023" y="129173"/>
                </a:lnTo>
                <a:lnTo>
                  <a:pt x="75652" y="171112"/>
                </a:lnTo>
                <a:lnTo>
                  <a:pt x="97410" y="212408"/>
                </a:lnTo>
                <a:lnTo>
                  <a:pt x="120296" y="253033"/>
                </a:lnTo>
                <a:lnTo>
                  <a:pt x="144307" y="292955"/>
                </a:lnTo>
                <a:lnTo>
                  <a:pt x="169442" y="332146"/>
                </a:lnTo>
                <a:lnTo>
                  <a:pt x="195701" y="370576"/>
                </a:lnTo>
                <a:lnTo>
                  <a:pt x="223081" y="408216"/>
                </a:lnTo>
                <a:lnTo>
                  <a:pt x="251581" y="445035"/>
                </a:lnTo>
                <a:lnTo>
                  <a:pt x="281200" y="481006"/>
                </a:lnTo>
                <a:lnTo>
                  <a:pt x="311937" y="516097"/>
                </a:lnTo>
                <a:lnTo>
                  <a:pt x="343789" y="550279"/>
                </a:lnTo>
                <a:lnTo>
                  <a:pt x="376756" y="583524"/>
                </a:lnTo>
                <a:lnTo>
                  <a:pt x="410837" y="615800"/>
                </a:lnTo>
                <a:lnTo>
                  <a:pt x="446029" y="647080"/>
                </a:lnTo>
                <a:lnTo>
                  <a:pt x="482332" y="677332"/>
                </a:lnTo>
                <a:lnTo>
                  <a:pt x="519744" y="706528"/>
                </a:lnTo>
                <a:lnTo>
                  <a:pt x="558263" y="734638"/>
                </a:lnTo>
                <a:lnTo>
                  <a:pt x="597889" y="761633"/>
                </a:lnTo>
                <a:lnTo>
                  <a:pt x="638620" y="787483"/>
                </a:lnTo>
                <a:lnTo>
                  <a:pt x="680454" y="812158"/>
                </a:lnTo>
                <a:lnTo>
                  <a:pt x="723390" y="835628"/>
                </a:lnTo>
                <a:lnTo>
                  <a:pt x="767428" y="857866"/>
                </a:lnTo>
                <a:lnTo>
                  <a:pt x="812564" y="878839"/>
                </a:lnTo>
                <a:lnTo>
                  <a:pt x="858480" y="898418"/>
                </a:lnTo>
                <a:lnTo>
                  <a:pt x="904973" y="916499"/>
                </a:lnTo>
                <a:lnTo>
                  <a:pt x="952000" y="933090"/>
                </a:lnTo>
                <a:lnTo>
                  <a:pt x="999519" y="948199"/>
                </a:lnTo>
                <a:lnTo>
                  <a:pt x="1047486" y="961834"/>
                </a:lnTo>
                <a:lnTo>
                  <a:pt x="1095858" y="974002"/>
                </a:lnTo>
                <a:lnTo>
                  <a:pt x="1144594" y="984710"/>
                </a:lnTo>
                <a:lnTo>
                  <a:pt x="1193651" y="993966"/>
                </a:lnTo>
                <a:lnTo>
                  <a:pt x="1242985" y="1001777"/>
                </a:lnTo>
                <a:lnTo>
                  <a:pt x="1292555" y="1008152"/>
                </a:lnTo>
                <a:lnTo>
                  <a:pt x="1342317" y="1013097"/>
                </a:lnTo>
                <a:lnTo>
                  <a:pt x="1392229" y="1016619"/>
                </a:lnTo>
                <a:lnTo>
                  <a:pt x="1442248" y="1018727"/>
                </a:lnTo>
                <a:lnTo>
                  <a:pt x="1492331" y="1019428"/>
                </a:lnTo>
                <a:lnTo>
                  <a:pt x="1541864" y="1018746"/>
                </a:lnTo>
                <a:lnTo>
                  <a:pt x="1591375" y="1016704"/>
                </a:lnTo>
                <a:lnTo>
                  <a:pt x="1640824" y="1013307"/>
                </a:lnTo>
                <a:lnTo>
                  <a:pt x="1690169" y="1008563"/>
                </a:lnTo>
                <a:lnTo>
                  <a:pt x="1739371" y="1002478"/>
                </a:lnTo>
                <a:lnTo>
                  <a:pt x="1788388" y="995057"/>
                </a:lnTo>
                <a:lnTo>
                  <a:pt x="1837181" y="986308"/>
                </a:lnTo>
                <a:lnTo>
                  <a:pt x="1885707" y="976236"/>
                </a:lnTo>
                <a:lnTo>
                  <a:pt x="1933928" y="964848"/>
                </a:lnTo>
                <a:lnTo>
                  <a:pt x="1981802" y="952150"/>
                </a:lnTo>
                <a:lnTo>
                  <a:pt x="2029287" y="938149"/>
                </a:lnTo>
                <a:lnTo>
                  <a:pt x="1665697" y="453516"/>
                </a:lnTo>
                <a:lnTo>
                  <a:pt x="1433022" y="453516"/>
                </a:lnTo>
                <a:lnTo>
                  <a:pt x="1386335" y="452344"/>
                </a:lnTo>
                <a:lnTo>
                  <a:pt x="1339781" y="448865"/>
                </a:lnTo>
                <a:lnTo>
                  <a:pt x="1293433" y="443134"/>
                </a:lnTo>
                <a:lnTo>
                  <a:pt x="1247361" y="435207"/>
                </a:lnTo>
                <a:lnTo>
                  <a:pt x="1201637" y="425139"/>
                </a:lnTo>
                <a:lnTo>
                  <a:pt x="1156332" y="412985"/>
                </a:lnTo>
                <a:lnTo>
                  <a:pt x="1111518" y="398801"/>
                </a:lnTo>
                <a:lnTo>
                  <a:pt x="1067264" y="382643"/>
                </a:lnTo>
                <a:lnTo>
                  <a:pt x="1023644" y="364566"/>
                </a:lnTo>
                <a:lnTo>
                  <a:pt x="980727" y="344626"/>
                </a:lnTo>
                <a:lnTo>
                  <a:pt x="938586" y="322877"/>
                </a:lnTo>
                <a:lnTo>
                  <a:pt x="897291" y="299375"/>
                </a:lnTo>
                <a:lnTo>
                  <a:pt x="856914" y="274177"/>
                </a:lnTo>
                <a:lnTo>
                  <a:pt x="817526" y="247336"/>
                </a:lnTo>
                <a:lnTo>
                  <a:pt x="779197" y="218909"/>
                </a:lnTo>
                <a:lnTo>
                  <a:pt x="742000" y="188951"/>
                </a:lnTo>
                <a:lnTo>
                  <a:pt x="706006" y="157518"/>
                </a:lnTo>
                <a:lnTo>
                  <a:pt x="671285" y="124665"/>
                </a:lnTo>
                <a:lnTo>
                  <a:pt x="637909" y="90447"/>
                </a:lnTo>
                <a:lnTo>
                  <a:pt x="605950" y="54920"/>
                </a:lnTo>
                <a:lnTo>
                  <a:pt x="575477" y="18140"/>
                </a:lnTo>
                <a:lnTo>
                  <a:pt x="561667" y="0"/>
                </a:lnTo>
                <a:close/>
              </a:path>
              <a:path w="2029460" h="1019810">
                <a:moveTo>
                  <a:pt x="1646509" y="427863"/>
                </a:moveTo>
                <a:lnTo>
                  <a:pt x="1593400" y="439211"/>
                </a:lnTo>
                <a:lnTo>
                  <a:pt x="1540052" y="447214"/>
                </a:lnTo>
                <a:lnTo>
                  <a:pt x="1486561" y="451955"/>
                </a:lnTo>
                <a:lnTo>
                  <a:pt x="1433022" y="453516"/>
                </a:lnTo>
                <a:lnTo>
                  <a:pt x="1665697" y="453516"/>
                </a:lnTo>
                <a:lnTo>
                  <a:pt x="1646509" y="427863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848603" y="0"/>
            <a:ext cx="1781175" cy="1543685"/>
          </a:xfrm>
          <a:custGeom>
            <a:avLst/>
            <a:gdLst/>
            <a:ahLst/>
            <a:cxnLst/>
            <a:rect l="l" t="t" r="r" b="b"/>
            <a:pathLst>
              <a:path w="1781175" h="1543685">
                <a:moveTo>
                  <a:pt x="703819" y="0"/>
                </a:moveTo>
                <a:lnTo>
                  <a:pt x="0" y="0"/>
                </a:lnTo>
                <a:lnTo>
                  <a:pt x="3224" y="11178"/>
                </a:lnTo>
                <a:lnTo>
                  <a:pt x="32426" y="78695"/>
                </a:lnTo>
                <a:lnTo>
                  <a:pt x="52380" y="115297"/>
                </a:lnTo>
                <a:lnTo>
                  <a:pt x="75627" y="153605"/>
                </a:lnTo>
                <a:lnTo>
                  <a:pt x="101962" y="193477"/>
                </a:lnTo>
                <a:lnTo>
                  <a:pt x="131178" y="234771"/>
                </a:lnTo>
                <a:lnTo>
                  <a:pt x="163068" y="277345"/>
                </a:lnTo>
                <a:lnTo>
                  <a:pt x="197426" y="321056"/>
                </a:lnTo>
                <a:lnTo>
                  <a:pt x="234047" y="365762"/>
                </a:lnTo>
                <a:lnTo>
                  <a:pt x="272722" y="411321"/>
                </a:lnTo>
                <a:lnTo>
                  <a:pt x="313247" y="457591"/>
                </a:lnTo>
                <a:lnTo>
                  <a:pt x="355415" y="504430"/>
                </a:lnTo>
                <a:lnTo>
                  <a:pt x="399018" y="551696"/>
                </a:lnTo>
                <a:lnTo>
                  <a:pt x="443852" y="599245"/>
                </a:lnTo>
                <a:lnTo>
                  <a:pt x="489710" y="646938"/>
                </a:lnTo>
                <a:lnTo>
                  <a:pt x="536499" y="694678"/>
                </a:lnTo>
                <a:lnTo>
                  <a:pt x="583777" y="742231"/>
                </a:lnTo>
                <a:lnTo>
                  <a:pt x="631352" y="789465"/>
                </a:lnTo>
                <a:lnTo>
                  <a:pt x="679034" y="836248"/>
                </a:lnTo>
                <a:lnTo>
                  <a:pt x="773958" y="927936"/>
                </a:lnTo>
                <a:lnTo>
                  <a:pt x="867024" y="1016242"/>
                </a:lnTo>
                <a:lnTo>
                  <a:pt x="999809" y="1140060"/>
                </a:lnTo>
                <a:lnTo>
                  <a:pt x="1277609" y="1394471"/>
                </a:lnTo>
                <a:lnTo>
                  <a:pt x="1321467" y="1435153"/>
                </a:lnTo>
                <a:lnTo>
                  <a:pt x="1338509" y="1451333"/>
                </a:lnTo>
                <a:lnTo>
                  <a:pt x="1352040" y="1464564"/>
                </a:lnTo>
                <a:lnTo>
                  <a:pt x="1380804" y="1491457"/>
                </a:lnTo>
                <a:lnTo>
                  <a:pt x="1412605" y="1515458"/>
                </a:lnTo>
                <a:lnTo>
                  <a:pt x="1448004" y="1533652"/>
                </a:lnTo>
                <a:lnTo>
                  <a:pt x="1487563" y="1543125"/>
                </a:lnTo>
                <a:lnTo>
                  <a:pt x="1531842" y="1540963"/>
                </a:lnTo>
                <a:lnTo>
                  <a:pt x="1581402" y="1524253"/>
                </a:lnTo>
                <a:lnTo>
                  <a:pt x="1627916" y="1496663"/>
                </a:lnTo>
                <a:lnTo>
                  <a:pt x="1670048" y="1460500"/>
                </a:lnTo>
                <a:lnTo>
                  <a:pt x="1706497" y="1418548"/>
                </a:lnTo>
                <a:lnTo>
                  <a:pt x="1736728" y="1372811"/>
                </a:lnTo>
                <a:lnTo>
                  <a:pt x="1759796" y="1325507"/>
                </a:lnTo>
                <a:lnTo>
                  <a:pt x="1774757" y="1278855"/>
                </a:lnTo>
                <a:lnTo>
                  <a:pt x="1780665" y="1235075"/>
                </a:lnTo>
                <a:lnTo>
                  <a:pt x="1776788" y="1179473"/>
                </a:lnTo>
                <a:lnTo>
                  <a:pt x="1761292" y="1131180"/>
                </a:lnTo>
                <a:lnTo>
                  <a:pt x="1737523" y="1088514"/>
                </a:lnTo>
                <a:lnTo>
                  <a:pt x="1708830" y="1049793"/>
                </a:lnTo>
                <a:lnTo>
                  <a:pt x="1678557" y="1013333"/>
                </a:lnTo>
                <a:lnTo>
                  <a:pt x="1665632" y="999225"/>
                </a:lnTo>
                <a:lnTo>
                  <a:pt x="1650033" y="981497"/>
                </a:lnTo>
                <a:lnTo>
                  <a:pt x="1631865" y="960363"/>
                </a:lnTo>
                <a:lnTo>
                  <a:pt x="1474909" y="773994"/>
                </a:lnTo>
                <a:lnTo>
                  <a:pt x="1406888" y="694309"/>
                </a:lnTo>
                <a:lnTo>
                  <a:pt x="1370414" y="652134"/>
                </a:lnTo>
                <a:lnTo>
                  <a:pt x="1332440" y="608691"/>
                </a:lnTo>
                <a:lnTo>
                  <a:pt x="1293074" y="564191"/>
                </a:lnTo>
                <a:lnTo>
                  <a:pt x="1252421" y="518850"/>
                </a:lnTo>
                <a:lnTo>
                  <a:pt x="1210588" y="472880"/>
                </a:lnTo>
                <a:lnTo>
                  <a:pt x="1167684" y="426496"/>
                </a:lnTo>
                <a:lnTo>
                  <a:pt x="1123814" y="379910"/>
                </a:lnTo>
                <a:lnTo>
                  <a:pt x="1079085" y="333338"/>
                </a:lnTo>
                <a:lnTo>
                  <a:pt x="1033604" y="286992"/>
                </a:lnTo>
                <a:lnTo>
                  <a:pt x="987478" y="241086"/>
                </a:lnTo>
                <a:lnTo>
                  <a:pt x="943433" y="198374"/>
                </a:lnTo>
                <a:lnTo>
                  <a:pt x="938274" y="198374"/>
                </a:lnTo>
                <a:lnTo>
                  <a:pt x="895811" y="159551"/>
                </a:lnTo>
                <a:lnTo>
                  <a:pt x="853120" y="121706"/>
                </a:lnTo>
                <a:lnTo>
                  <a:pt x="810285" y="84999"/>
                </a:lnTo>
                <a:lnTo>
                  <a:pt x="767385" y="49588"/>
                </a:lnTo>
                <a:lnTo>
                  <a:pt x="724503" y="15634"/>
                </a:lnTo>
                <a:lnTo>
                  <a:pt x="703819" y="0"/>
                </a:lnTo>
                <a:close/>
              </a:path>
              <a:path w="1781175" h="1543685">
                <a:moveTo>
                  <a:pt x="940814" y="195834"/>
                </a:moveTo>
                <a:lnTo>
                  <a:pt x="938274" y="198374"/>
                </a:lnTo>
                <a:lnTo>
                  <a:pt x="943433" y="198374"/>
                </a:lnTo>
                <a:lnTo>
                  <a:pt x="940814" y="195834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231481" y="0"/>
            <a:ext cx="267335" cy="293370"/>
          </a:xfrm>
          <a:custGeom>
            <a:avLst/>
            <a:gdLst/>
            <a:ahLst/>
            <a:cxnLst/>
            <a:rect l="l" t="t" r="r" b="b"/>
            <a:pathLst>
              <a:path w="267335" h="293370">
                <a:moveTo>
                  <a:pt x="248016" y="0"/>
                </a:moveTo>
                <a:lnTo>
                  <a:pt x="1246" y="0"/>
                </a:lnTo>
                <a:lnTo>
                  <a:pt x="607" y="11138"/>
                </a:lnTo>
                <a:lnTo>
                  <a:pt x="0" y="45164"/>
                </a:lnTo>
                <a:lnTo>
                  <a:pt x="2107" y="78738"/>
                </a:lnTo>
                <a:lnTo>
                  <a:pt x="22203" y="150452"/>
                </a:lnTo>
                <a:lnTo>
                  <a:pt x="44277" y="193892"/>
                </a:lnTo>
                <a:lnTo>
                  <a:pt x="73337" y="235753"/>
                </a:lnTo>
                <a:lnTo>
                  <a:pt x="108212" y="269836"/>
                </a:lnTo>
                <a:lnTo>
                  <a:pt x="147732" y="289940"/>
                </a:lnTo>
                <a:lnTo>
                  <a:pt x="168354" y="292893"/>
                </a:lnTo>
                <a:lnTo>
                  <a:pt x="178933" y="292334"/>
                </a:lnTo>
                <a:lnTo>
                  <a:pt x="226052" y="270846"/>
                </a:lnTo>
                <a:lnTo>
                  <a:pt x="249596" y="238321"/>
                </a:lnTo>
                <a:lnTo>
                  <a:pt x="262541" y="196819"/>
                </a:lnTo>
                <a:lnTo>
                  <a:pt x="267153" y="150411"/>
                </a:lnTo>
                <a:lnTo>
                  <a:pt x="265698" y="103171"/>
                </a:lnTo>
                <a:lnTo>
                  <a:pt x="260442" y="59169"/>
                </a:lnTo>
                <a:lnTo>
                  <a:pt x="253650" y="22478"/>
                </a:lnTo>
                <a:lnTo>
                  <a:pt x="248016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147" y="4666488"/>
            <a:ext cx="152034" cy="21028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0" y="770222"/>
            <a:ext cx="767715" cy="1267460"/>
          </a:xfrm>
          <a:custGeom>
            <a:avLst/>
            <a:gdLst/>
            <a:ahLst/>
            <a:cxnLst/>
            <a:rect l="l" t="t" r="r" b="b"/>
            <a:pathLst>
              <a:path w="767715" h="1267460">
                <a:moveTo>
                  <a:pt x="0" y="0"/>
                </a:moveTo>
                <a:lnTo>
                  <a:pt x="0" y="1267283"/>
                </a:lnTo>
                <a:lnTo>
                  <a:pt x="46668" y="1266323"/>
                </a:lnTo>
                <a:lnTo>
                  <a:pt x="97112" y="1263118"/>
                </a:lnTo>
                <a:lnTo>
                  <a:pt x="147245" y="1257626"/>
                </a:lnTo>
                <a:lnTo>
                  <a:pt x="196964" y="1249727"/>
                </a:lnTo>
                <a:lnTo>
                  <a:pt x="246163" y="1239298"/>
                </a:lnTo>
                <a:lnTo>
                  <a:pt x="301440" y="1223661"/>
                </a:lnTo>
                <a:lnTo>
                  <a:pt x="355764" y="1204119"/>
                </a:lnTo>
                <a:lnTo>
                  <a:pt x="402157" y="1183734"/>
                </a:lnTo>
                <a:lnTo>
                  <a:pt x="447174" y="1160082"/>
                </a:lnTo>
                <a:lnTo>
                  <a:pt x="490504" y="1133323"/>
                </a:lnTo>
                <a:lnTo>
                  <a:pt x="531839" y="1103617"/>
                </a:lnTo>
                <a:lnTo>
                  <a:pt x="570867" y="1071124"/>
                </a:lnTo>
                <a:lnTo>
                  <a:pt x="607279" y="1036004"/>
                </a:lnTo>
                <a:lnTo>
                  <a:pt x="640765" y="998416"/>
                </a:lnTo>
                <a:lnTo>
                  <a:pt x="671014" y="958521"/>
                </a:lnTo>
                <a:lnTo>
                  <a:pt x="697717" y="916478"/>
                </a:lnTo>
                <a:lnTo>
                  <a:pt x="720564" y="872447"/>
                </a:lnTo>
                <a:lnTo>
                  <a:pt x="739243" y="826589"/>
                </a:lnTo>
                <a:lnTo>
                  <a:pt x="753446" y="779062"/>
                </a:lnTo>
                <a:lnTo>
                  <a:pt x="762863" y="730028"/>
                </a:lnTo>
                <a:lnTo>
                  <a:pt x="767124" y="683544"/>
                </a:lnTo>
                <a:lnTo>
                  <a:pt x="766991" y="637194"/>
                </a:lnTo>
                <a:lnTo>
                  <a:pt x="762658" y="591182"/>
                </a:lnTo>
                <a:lnTo>
                  <a:pt x="754325" y="545713"/>
                </a:lnTo>
                <a:lnTo>
                  <a:pt x="742187" y="500990"/>
                </a:lnTo>
                <a:lnTo>
                  <a:pt x="726441" y="457220"/>
                </a:lnTo>
                <a:lnTo>
                  <a:pt x="707286" y="414605"/>
                </a:lnTo>
                <a:lnTo>
                  <a:pt x="684917" y="373351"/>
                </a:lnTo>
                <a:lnTo>
                  <a:pt x="659533" y="333663"/>
                </a:lnTo>
                <a:lnTo>
                  <a:pt x="631329" y="295744"/>
                </a:lnTo>
                <a:lnTo>
                  <a:pt x="600504" y="259800"/>
                </a:lnTo>
                <a:lnTo>
                  <a:pt x="567254" y="226035"/>
                </a:lnTo>
                <a:lnTo>
                  <a:pt x="531776" y="194653"/>
                </a:lnTo>
                <a:lnTo>
                  <a:pt x="494268" y="165860"/>
                </a:lnTo>
                <a:lnTo>
                  <a:pt x="454926" y="139859"/>
                </a:lnTo>
                <a:lnTo>
                  <a:pt x="415678" y="117270"/>
                </a:lnTo>
                <a:lnTo>
                  <a:pt x="374861" y="96583"/>
                </a:lnTo>
                <a:lnTo>
                  <a:pt x="332793" y="77780"/>
                </a:lnTo>
                <a:lnTo>
                  <a:pt x="289788" y="60842"/>
                </a:lnTo>
                <a:lnTo>
                  <a:pt x="246163" y="45752"/>
                </a:lnTo>
                <a:lnTo>
                  <a:pt x="196056" y="31225"/>
                </a:lnTo>
                <a:lnTo>
                  <a:pt x="145200" y="19284"/>
                </a:lnTo>
                <a:lnTo>
                  <a:pt x="93781" y="9954"/>
                </a:lnTo>
                <a:lnTo>
                  <a:pt x="41986" y="3259"/>
                </a:lnTo>
                <a:lnTo>
                  <a:pt x="0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833411" y="4899490"/>
            <a:ext cx="264160" cy="244475"/>
          </a:xfrm>
          <a:custGeom>
            <a:avLst/>
            <a:gdLst/>
            <a:ahLst/>
            <a:cxnLst/>
            <a:rect l="l" t="t" r="r" b="b"/>
            <a:pathLst>
              <a:path w="264160" h="244475">
                <a:moveTo>
                  <a:pt x="108618" y="0"/>
                </a:moveTo>
                <a:lnTo>
                  <a:pt x="62743" y="7902"/>
                </a:lnTo>
                <a:lnTo>
                  <a:pt x="24425" y="43418"/>
                </a:lnTo>
                <a:lnTo>
                  <a:pt x="6427" y="100736"/>
                </a:lnTo>
                <a:lnTo>
                  <a:pt x="636" y="164994"/>
                </a:lnTo>
                <a:lnTo>
                  <a:pt x="0" y="199002"/>
                </a:lnTo>
                <a:lnTo>
                  <a:pt x="2101" y="232574"/>
                </a:lnTo>
                <a:lnTo>
                  <a:pt x="4266" y="244007"/>
                </a:lnTo>
                <a:lnTo>
                  <a:pt x="264061" y="244007"/>
                </a:lnTo>
                <a:lnTo>
                  <a:pt x="260362" y="213039"/>
                </a:lnTo>
                <a:lnTo>
                  <a:pt x="244006" y="137868"/>
                </a:lnTo>
                <a:lnTo>
                  <a:pt x="230870" y="100186"/>
                </a:lnTo>
                <a:lnTo>
                  <a:pt x="212637" y="65206"/>
                </a:lnTo>
                <a:lnTo>
                  <a:pt x="187785" y="34840"/>
                </a:lnTo>
                <a:lnTo>
                  <a:pt x="147619" y="9042"/>
                </a:lnTo>
                <a:lnTo>
                  <a:pt x="108618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4646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815255" y="312060"/>
            <a:ext cx="267335" cy="447040"/>
          </a:xfrm>
          <a:custGeom>
            <a:avLst/>
            <a:gdLst/>
            <a:ahLst/>
            <a:cxnLst/>
            <a:rect l="l" t="t" r="r" b="b"/>
            <a:pathLst>
              <a:path w="267335" h="447040">
                <a:moveTo>
                  <a:pt x="158489" y="0"/>
                </a:moveTo>
                <a:lnTo>
                  <a:pt x="119488" y="9060"/>
                </a:lnTo>
                <a:lnTo>
                  <a:pt x="79322" y="34903"/>
                </a:lnTo>
                <a:lnTo>
                  <a:pt x="54468" y="65260"/>
                </a:lnTo>
                <a:lnTo>
                  <a:pt x="36221" y="100212"/>
                </a:lnTo>
                <a:lnTo>
                  <a:pt x="23047" y="137880"/>
                </a:lnTo>
                <a:lnTo>
                  <a:pt x="13409" y="176381"/>
                </a:lnTo>
                <a:lnTo>
                  <a:pt x="1439" y="257073"/>
                </a:lnTo>
                <a:lnTo>
                  <a:pt x="0" y="304313"/>
                </a:lnTo>
                <a:lnTo>
                  <a:pt x="4611" y="350721"/>
                </a:lnTo>
                <a:lnTo>
                  <a:pt x="17541" y="392223"/>
                </a:lnTo>
                <a:lnTo>
                  <a:pt x="41054" y="424748"/>
                </a:lnTo>
                <a:lnTo>
                  <a:pt x="77417" y="444224"/>
                </a:lnTo>
                <a:lnTo>
                  <a:pt x="98753" y="446795"/>
                </a:lnTo>
                <a:lnTo>
                  <a:pt x="109135" y="445974"/>
                </a:lnTo>
                <a:lnTo>
                  <a:pt x="158847" y="423738"/>
                </a:lnTo>
                <a:lnTo>
                  <a:pt x="193723" y="389655"/>
                </a:lnTo>
                <a:lnTo>
                  <a:pt x="222782" y="347794"/>
                </a:lnTo>
                <a:lnTo>
                  <a:pt x="244856" y="304354"/>
                </a:lnTo>
                <a:lnTo>
                  <a:pt x="258773" y="265535"/>
                </a:lnTo>
                <a:lnTo>
                  <a:pt x="267107" y="199018"/>
                </a:lnTo>
                <a:lnTo>
                  <a:pt x="266470" y="165022"/>
                </a:lnTo>
                <a:lnTo>
                  <a:pt x="260608" y="100744"/>
                </a:lnTo>
                <a:lnTo>
                  <a:pt x="242610" y="43420"/>
                </a:lnTo>
                <a:lnTo>
                  <a:pt x="204363" y="7933"/>
                </a:lnTo>
                <a:lnTo>
                  <a:pt x="158489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2549" y="3005327"/>
            <a:ext cx="152034" cy="2087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001780" y="4517135"/>
            <a:ext cx="1578610" cy="626745"/>
          </a:xfrm>
          <a:custGeom>
            <a:avLst/>
            <a:gdLst/>
            <a:ahLst/>
            <a:cxnLst/>
            <a:rect l="l" t="t" r="r" b="b"/>
            <a:pathLst>
              <a:path w="1578610" h="626745">
                <a:moveTo>
                  <a:pt x="827779" y="0"/>
                </a:moveTo>
                <a:lnTo>
                  <a:pt x="775782" y="1354"/>
                </a:lnTo>
                <a:lnTo>
                  <a:pt x="723799" y="5398"/>
                </a:lnTo>
                <a:lnTo>
                  <a:pt x="672013" y="12106"/>
                </a:lnTo>
                <a:lnTo>
                  <a:pt x="620609" y="21448"/>
                </a:lnTo>
                <a:lnTo>
                  <a:pt x="569769" y="33399"/>
                </a:lnTo>
                <a:lnTo>
                  <a:pt x="519677" y="47929"/>
                </a:lnTo>
                <a:lnTo>
                  <a:pt x="476005" y="62978"/>
                </a:lnTo>
                <a:lnTo>
                  <a:pt x="432979" y="79901"/>
                </a:lnTo>
                <a:lnTo>
                  <a:pt x="390911" y="98701"/>
                </a:lnTo>
                <a:lnTo>
                  <a:pt x="350110" y="119383"/>
                </a:lnTo>
                <a:lnTo>
                  <a:pt x="310889" y="141947"/>
                </a:lnTo>
                <a:lnTo>
                  <a:pt x="271533" y="167960"/>
                </a:lnTo>
                <a:lnTo>
                  <a:pt x="234013" y="196762"/>
                </a:lnTo>
                <a:lnTo>
                  <a:pt x="198526" y="228150"/>
                </a:lnTo>
                <a:lnTo>
                  <a:pt x="165269" y="261920"/>
                </a:lnTo>
                <a:lnTo>
                  <a:pt x="134439" y="297868"/>
                </a:lnTo>
                <a:lnTo>
                  <a:pt x="106232" y="335788"/>
                </a:lnTo>
                <a:lnTo>
                  <a:pt x="80845" y="375478"/>
                </a:lnTo>
                <a:lnTo>
                  <a:pt x="58476" y="416731"/>
                </a:lnTo>
                <a:lnTo>
                  <a:pt x="39321" y="459346"/>
                </a:lnTo>
                <a:lnTo>
                  <a:pt x="23577" y="503116"/>
                </a:lnTo>
                <a:lnTo>
                  <a:pt x="11441" y="547838"/>
                </a:lnTo>
                <a:lnTo>
                  <a:pt x="3110" y="593308"/>
                </a:lnTo>
                <a:lnTo>
                  <a:pt x="0" y="626362"/>
                </a:lnTo>
                <a:lnTo>
                  <a:pt x="1578174" y="626362"/>
                </a:lnTo>
                <a:lnTo>
                  <a:pt x="1573332" y="573165"/>
                </a:lnTo>
                <a:lnTo>
                  <a:pt x="1565043" y="527551"/>
                </a:lnTo>
                <a:lnTo>
                  <a:pt x="1553076" y="482790"/>
                </a:lnTo>
                <a:lnTo>
                  <a:pt x="1536111" y="434438"/>
                </a:lnTo>
                <a:lnTo>
                  <a:pt x="1516250" y="388762"/>
                </a:lnTo>
                <a:lnTo>
                  <a:pt x="1493637" y="345741"/>
                </a:lnTo>
                <a:lnTo>
                  <a:pt x="1468415" y="305354"/>
                </a:lnTo>
                <a:lnTo>
                  <a:pt x="1440730" y="267579"/>
                </a:lnTo>
                <a:lnTo>
                  <a:pt x="1410725" y="232396"/>
                </a:lnTo>
                <a:lnTo>
                  <a:pt x="1378545" y="199783"/>
                </a:lnTo>
                <a:lnTo>
                  <a:pt x="1344332" y="169719"/>
                </a:lnTo>
                <a:lnTo>
                  <a:pt x="1308233" y="142182"/>
                </a:lnTo>
                <a:lnTo>
                  <a:pt x="1270390" y="117151"/>
                </a:lnTo>
                <a:lnTo>
                  <a:pt x="1230947" y="94605"/>
                </a:lnTo>
                <a:lnTo>
                  <a:pt x="1190050" y="74522"/>
                </a:lnTo>
                <a:lnTo>
                  <a:pt x="1147841" y="56882"/>
                </a:lnTo>
                <a:lnTo>
                  <a:pt x="1104466" y="41663"/>
                </a:lnTo>
                <a:lnTo>
                  <a:pt x="1060068" y="28844"/>
                </a:lnTo>
                <a:lnTo>
                  <a:pt x="1014791" y="18403"/>
                </a:lnTo>
                <a:lnTo>
                  <a:pt x="968779" y="10320"/>
                </a:lnTo>
                <a:lnTo>
                  <a:pt x="922177" y="4572"/>
                </a:lnTo>
                <a:lnTo>
                  <a:pt x="875129" y="1139"/>
                </a:lnTo>
                <a:lnTo>
                  <a:pt x="827779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8346" y="622249"/>
            <a:ext cx="360730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4646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4315" y="1860930"/>
            <a:ext cx="6135369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342298"/>
            <a:ext cx="2691130" cy="2801620"/>
          </a:xfrm>
          <a:custGeom>
            <a:avLst/>
            <a:gdLst/>
            <a:ahLst/>
            <a:cxnLst/>
            <a:rect l="l" t="t" r="r" b="b"/>
            <a:pathLst>
              <a:path w="2691130" h="2801620">
                <a:moveTo>
                  <a:pt x="0" y="298682"/>
                </a:moveTo>
                <a:lnTo>
                  <a:pt x="0" y="2801201"/>
                </a:lnTo>
                <a:lnTo>
                  <a:pt x="2690832" y="2801200"/>
                </a:lnTo>
                <a:lnTo>
                  <a:pt x="2690922" y="2792389"/>
                </a:lnTo>
                <a:lnTo>
                  <a:pt x="2690430" y="2742561"/>
                </a:lnTo>
                <a:lnTo>
                  <a:pt x="2688836" y="2692643"/>
                </a:lnTo>
                <a:lnTo>
                  <a:pt x="2686030" y="2642865"/>
                </a:lnTo>
                <a:lnTo>
                  <a:pt x="2681906" y="2593455"/>
                </a:lnTo>
                <a:lnTo>
                  <a:pt x="2676356" y="2544642"/>
                </a:lnTo>
                <a:lnTo>
                  <a:pt x="2669272" y="2496656"/>
                </a:lnTo>
                <a:lnTo>
                  <a:pt x="2660547" y="2449725"/>
                </a:lnTo>
                <a:lnTo>
                  <a:pt x="2650072" y="2404079"/>
                </a:lnTo>
                <a:lnTo>
                  <a:pt x="2637740" y="2359946"/>
                </a:lnTo>
                <a:lnTo>
                  <a:pt x="2623444" y="2317556"/>
                </a:lnTo>
                <a:lnTo>
                  <a:pt x="2607076" y="2277138"/>
                </a:lnTo>
                <a:lnTo>
                  <a:pt x="2588527" y="2238921"/>
                </a:lnTo>
                <a:lnTo>
                  <a:pt x="2567691" y="2203134"/>
                </a:lnTo>
                <a:lnTo>
                  <a:pt x="2544460" y="2170005"/>
                </a:lnTo>
                <a:lnTo>
                  <a:pt x="2518725" y="2139765"/>
                </a:lnTo>
                <a:lnTo>
                  <a:pt x="2490380" y="2112641"/>
                </a:lnTo>
                <a:lnTo>
                  <a:pt x="1749678" y="2107484"/>
                </a:lnTo>
                <a:lnTo>
                  <a:pt x="1700748" y="2105210"/>
                </a:lnTo>
                <a:lnTo>
                  <a:pt x="1652397" y="2093659"/>
                </a:lnTo>
                <a:lnTo>
                  <a:pt x="1611650" y="2076803"/>
                </a:lnTo>
                <a:lnTo>
                  <a:pt x="1575397" y="2053386"/>
                </a:lnTo>
                <a:lnTo>
                  <a:pt x="1543347" y="2024251"/>
                </a:lnTo>
                <a:lnTo>
                  <a:pt x="1515210" y="1990242"/>
                </a:lnTo>
                <a:lnTo>
                  <a:pt x="1490694" y="1952203"/>
                </a:lnTo>
                <a:lnTo>
                  <a:pt x="1469507" y="1910978"/>
                </a:lnTo>
                <a:lnTo>
                  <a:pt x="1451360" y="1867411"/>
                </a:lnTo>
                <a:lnTo>
                  <a:pt x="1435960" y="1822346"/>
                </a:lnTo>
                <a:lnTo>
                  <a:pt x="1423017" y="1776628"/>
                </a:lnTo>
                <a:lnTo>
                  <a:pt x="1412240" y="1731099"/>
                </a:lnTo>
                <a:lnTo>
                  <a:pt x="1400785" y="1680276"/>
                </a:lnTo>
                <a:lnTo>
                  <a:pt x="1390203" y="1629283"/>
                </a:lnTo>
                <a:lnTo>
                  <a:pt x="1380494" y="1578136"/>
                </a:lnTo>
                <a:lnTo>
                  <a:pt x="1371655" y="1526851"/>
                </a:lnTo>
                <a:lnTo>
                  <a:pt x="1363686" y="1475445"/>
                </a:lnTo>
                <a:lnTo>
                  <a:pt x="1356586" y="1423933"/>
                </a:lnTo>
                <a:lnTo>
                  <a:pt x="1350354" y="1372331"/>
                </a:lnTo>
                <a:lnTo>
                  <a:pt x="1344988" y="1320655"/>
                </a:lnTo>
                <a:lnTo>
                  <a:pt x="1340489" y="1268921"/>
                </a:lnTo>
                <a:lnTo>
                  <a:pt x="1336854" y="1217146"/>
                </a:lnTo>
                <a:lnTo>
                  <a:pt x="1334084" y="1165345"/>
                </a:lnTo>
                <a:lnTo>
                  <a:pt x="1332176" y="1113534"/>
                </a:lnTo>
                <a:lnTo>
                  <a:pt x="1331130" y="1061730"/>
                </a:lnTo>
                <a:lnTo>
                  <a:pt x="1330945" y="1009948"/>
                </a:lnTo>
                <a:lnTo>
                  <a:pt x="1331620" y="958203"/>
                </a:lnTo>
                <a:lnTo>
                  <a:pt x="1333153" y="906514"/>
                </a:lnTo>
                <a:lnTo>
                  <a:pt x="1335545" y="854894"/>
                </a:lnTo>
                <a:lnTo>
                  <a:pt x="1338793" y="803360"/>
                </a:lnTo>
                <a:lnTo>
                  <a:pt x="1342898" y="751929"/>
                </a:lnTo>
                <a:lnTo>
                  <a:pt x="1347605" y="698376"/>
                </a:lnTo>
                <a:lnTo>
                  <a:pt x="1352391" y="644832"/>
                </a:lnTo>
                <a:lnTo>
                  <a:pt x="1356676" y="591378"/>
                </a:lnTo>
                <a:lnTo>
                  <a:pt x="1359884" y="538093"/>
                </a:lnTo>
                <a:lnTo>
                  <a:pt x="1361437" y="485058"/>
                </a:lnTo>
                <a:lnTo>
                  <a:pt x="1360757" y="432353"/>
                </a:lnTo>
                <a:lnTo>
                  <a:pt x="1357267" y="380060"/>
                </a:lnTo>
                <a:lnTo>
                  <a:pt x="1350391" y="328257"/>
                </a:lnTo>
                <a:lnTo>
                  <a:pt x="1342565" y="299174"/>
                </a:lnTo>
                <a:lnTo>
                  <a:pt x="2983" y="299174"/>
                </a:lnTo>
                <a:lnTo>
                  <a:pt x="0" y="298682"/>
                </a:lnTo>
                <a:close/>
              </a:path>
              <a:path w="2691130" h="2801620">
                <a:moveTo>
                  <a:pt x="2243319" y="2025992"/>
                </a:moveTo>
                <a:lnTo>
                  <a:pt x="2193359" y="2026412"/>
                </a:lnTo>
                <a:lnTo>
                  <a:pt x="2143336" y="2030491"/>
                </a:lnTo>
                <a:lnTo>
                  <a:pt x="2093356" y="2037493"/>
                </a:lnTo>
                <a:lnTo>
                  <a:pt x="2043525" y="2046681"/>
                </a:lnTo>
                <a:lnTo>
                  <a:pt x="1993949" y="2057318"/>
                </a:lnTo>
                <a:lnTo>
                  <a:pt x="1944733" y="2068668"/>
                </a:lnTo>
                <a:lnTo>
                  <a:pt x="1895983" y="2079994"/>
                </a:lnTo>
                <a:lnTo>
                  <a:pt x="1847692" y="2092741"/>
                </a:lnTo>
                <a:lnTo>
                  <a:pt x="1798792" y="2102616"/>
                </a:lnTo>
                <a:lnTo>
                  <a:pt x="1749678" y="2107484"/>
                </a:lnTo>
                <a:lnTo>
                  <a:pt x="2483642" y="2107484"/>
                </a:lnTo>
                <a:lnTo>
                  <a:pt x="2425426" y="2068662"/>
                </a:lnTo>
                <a:lnTo>
                  <a:pt x="2388603" y="2052264"/>
                </a:lnTo>
                <a:lnTo>
                  <a:pt x="2348738" y="2039900"/>
                </a:lnTo>
                <a:lnTo>
                  <a:pt x="2334474" y="2038646"/>
                </a:lnTo>
                <a:lnTo>
                  <a:pt x="2319782" y="2036434"/>
                </a:lnTo>
                <a:lnTo>
                  <a:pt x="2305661" y="2033472"/>
                </a:lnTo>
                <a:lnTo>
                  <a:pt x="2293112" y="2029968"/>
                </a:lnTo>
                <a:lnTo>
                  <a:pt x="2243319" y="2025992"/>
                </a:lnTo>
                <a:close/>
              </a:path>
              <a:path w="2691130" h="2801620">
                <a:moveTo>
                  <a:pt x="998206" y="0"/>
                </a:moveTo>
                <a:lnTo>
                  <a:pt x="947744" y="3800"/>
                </a:lnTo>
                <a:lnTo>
                  <a:pt x="897622" y="12922"/>
                </a:lnTo>
                <a:lnTo>
                  <a:pt x="848071" y="25882"/>
                </a:lnTo>
                <a:lnTo>
                  <a:pt x="799319" y="41192"/>
                </a:lnTo>
                <a:lnTo>
                  <a:pt x="146380" y="267551"/>
                </a:lnTo>
                <a:lnTo>
                  <a:pt x="111944" y="280332"/>
                </a:lnTo>
                <a:lnTo>
                  <a:pt x="75875" y="291316"/>
                </a:lnTo>
                <a:lnTo>
                  <a:pt x="39210" y="298323"/>
                </a:lnTo>
                <a:lnTo>
                  <a:pt x="2983" y="299174"/>
                </a:lnTo>
                <a:lnTo>
                  <a:pt x="1342565" y="299174"/>
                </a:lnTo>
                <a:lnTo>
                  <a:pt x="1321955" y="238085"/>
                </a:lnTo>
                <a:lnTo>
                  <a:pt x="1301766" y="194794"/>
                </a:lnTo>
                <a:lnTo>
                  <a:pt x="1277644" y="153846"/>
                </a:lnTo>
                <a:lnTo>
                  <a:pt x="1249621" y="116099"/>
                </a:lnTo>
                <a:lnTo>
                  <a:pt x="1217735" y="82413"/>
                </a:lnTo>
                <a:lnTo>
                  <a:pt x="1182018" y="53648"/>
                </a:lnTo>
                <a:lnTo>
                  <a:pt x="1142507" y="30661"/>
                </a:lnTo>
                <a:lnTo>
                  <a:pt x="1099235" y="14313"/>
                </a:lnTo>
                <a:lnTo>
                  <a:pt x="1048780" y="3009"/>
                </a:lnTo>
                <a:lnTo>
                  <a:pt x="998206" y="0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9751" y="1178763"/>
            <a:ext cx="4984115" cy="1732914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L="12700" marR="5080" indent="1905">
              <a:lnSpc>
                <a:spcPct val="90000"/>
              </a:lnSpc>
              <a:spcBef>
                <a:spcPts val="575"/>
              </a:spcBef>
            </a:pPr>
            <a:r>
              <a:rPr dirty="0" sz="4000" spc="409">
                <a:solidFill>
                  <a:srgbClr val="D78279"/>
                </a:solidFill>
                <a:latin typeface="Verdana"/>
                <a:cs typeface="Verdana"/>
              </a:rPr>
              <a:t>CAT </a:t>
            </a:r>
            <a:r>
              <a:rPr dirty="0" sz="4000" spc="105">
                <a:solidFill>
                  <a:srgbClr val="D78279"/>
                </a:solidFill>
                <a:latin typeface="Verdana"/>
                <a:cs typeface="Verdana"/>
              </a:rPr>
              <a:t>Scan </a:t>
            </a:r>
            <a:r>
              <a:rPr dirty="0" sz="4000" spc="110">
                <a:solidFill>
                  <a:srgbClr val="D78279"/>
                </a:solidFill>
                <a:latin typeface="Verdana"/>
                <a:cs typeface="Verdana"/>
              </a:rPr>
              <a:t> </a:t>
            </a:r>
            <a:r>
              <a:rPr dirty="0" sz="4000" spc="195">
                <a:solidFill>
                  <a:srgbClr val="D78279"/>
                </a:solidFill>
                <a:latin typeface="Verdana"/>
                <a:cs typeface="Verdana"/>
              </a:rPr>
              <a:t>Localization</a:t>
            </a:r>
            <a:r>
              <a:rPr dirty="0" sz="4000" spc="-240">
                <a:solidFill>
                  <a:srgbClr val="D78279"/>
                </a:solidFill>
                <a:latin typeface="Verdana"/>
                <a:cs typeface="Verdana"/>
              </a:rPr>
              <a:t> </a:t>
            </a:r>
            <a:r>
              <a:rPr dirty="0" sz="4000" spc="165">
                <a:solidFill>
                  <a:srgbClr val="D78279"/>
                </a:solidFill>
                <a:latin typeface="Verdana"/>
                <a:cs typeface="Verdana"/>
              </a:rPr>
              <a:t>Using </a:t>
            </a:r>
            <a:r>
              <a:rPr dirty="0" sz="4000" spc="-1395">
                <a:solidFill>
                  <a:srgbClr val="D78279"/>
                </a:solidFill>
                <a:latin typeface="Verdana"/>
                <a:cs typeface="Verdana"/>
              </a:rPr>
              <a:t> </a:t>
            </a:r>
            <a:r>
              <a:rPr dirty="0" sz="4000" spc="60">
                <a:solidFill>
                  <a:srgbClr val="D78279"/>
                </a:solidFill>
                <a:latin typeface="Verdana"/>
                <a:cs typeface="Verdana"/>
              </a:rPr>
              <a:t>Deep</a:t>
            </a:r>
            <a:r>
              <a:rPr dirty="0" sz="4000" spc="-220">
                <a:solidFill>
                  <a:srgbClr val="D78279"/>
                </a:solidFill>
                <a:latin typeface="Verdana"/>
                <a:cs typeface="Verdana"/>
              </a:rPr>
              <a:t> </a:t>
            </a:r>
            <a:r>
              <a:rPr dirty="0" sz="4000" spc="215">
                <a:solidFill>
                  <a:srgbClr val="D78279"/>
                </a:solidFill>
                <a:latin typeface="Verdana"/>
                <a:cs typeface="Verdana"/>
              </a:rPr>
              <a:t>Learning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1476" y="3519296"/>
            <a:ext cx="3143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solidFill>
                  <a:srgbClr val="646464"/>
                </a:solidFill>
                <a:latin typeface="Verdana"/>
                <a:cs typeface="Verdana"/>
              </a:rPr>
              <a:t>Presented</a:t>
            </a:r>
            <a:r>
              <a:rPr dirty="0" sz="1600" spc="-9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646464"/>
                </a:solidFill>
                <a:latin typeface="Verdana"/>
                <a:cs typeface="Verdana"/>
              </a:rPr>
              <a:t>by:</a:t>
            </a:r>
            <a:r>
              <a:rPr dirty="0" sz="16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600" spc="160">
                <a:solidFill>
                  <a:srgbClr val="646464"/>
                </a:solidFill>
                <a:latin typeface="Verdana"/>
                <a:cs typeface="Verdana"/>
              </a:rPr>
              <a:t>V</a:t>
            </a:r>
            <a:r>
              <a:rPr dirty="0" sz="1600" spc="80">
                <a:solidFill>
                  <a:srgbClr val="646464"/>
                </a:solidFill>
                <a:latin typeface="Verdana"/>
                <a:cs typeface="Verdana"/>
              </a:rPr>
              <a:t>id</a:t>
            </a:r>
            <a:r>
              <a:rPr dirty="0" sz="1600" spc="40">
                <a:solidFill>
                  <a:srgbClr val="646464"/>
                </a:solidFill>
                <a:latin typeface="Verdana"/>
                <a:cs typeface="Verdana"/>
              </a:rPr>
              <a:t>ya</a:t>
            </a:r>
            <a:r>
              <a:rPr dirty="0" sz="16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600" spc="150">
                <a:solidFill>
                  <a:srgbClr val="646464"/>
                </a:solidFill>
                <a:latin typeface="Verdana"/>
                <a:cs typeface="Verdana"/>
              </a:rPr>
              <a:t>L</a:t>
            </a:r>
            <a:r>
              <a:rPr dirty="0" sz="1600" spc="55">
                <a:solidFill>
                  <a:srgbClr val="646464"/>
                </a:solidFill>
                <a:latin typeface="Verdana"/>
                <a:cs typeface="Verdana"/>
              </a:rPr>
              <a:t>eksh</a:t>
            </a:r>
            <a:r>
              <a:rPr dirty="0" sz="1600" spc="100">
                <a:solidFill>
                  <a:srgbClr val="646464"/>
                </a:solidFill>
                <a:latin typeface="Verdana"/>
                <a:cs typeface="Verdana"/>
              </a:rPr>
              <a:t>m</a:t>
            </a:r>
            <a:r>
              <a:rPr dirty="0" sz="1600" spc="110">
                <a:solidFill>
                  <a:srgbClr val="646464"/>
                </a:solidFill>
                <a:latin typeface="Verdana"/>
                <a:cs typeface="Verdana"/>
              </a:rPr>
              <a:t>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3660" y="0"/>
            <a:ext cx="2370455" cy="2276475"/>
          </a:xfrm>
          <a:custGeom>
            <a:avLst/>
            <a:gdLst/>
            <a:ahLst/>
            <a:cxnLst/>
            <a:rect l="l" t="t" r="r" b="b"/>
            <a:pathLst>
              <a:path w="2370454" h="2276475">
                <a:moveTo>
                  <a:pt x="2370339" y="1186247"/>
                </a:moveTo>
                <a:lnTo>
                  <a:pt x="1982501" y="1186247"/>
                </a:lnTo>
                <a:lnTo>
                  <a:pt x="2020232" y="1186878"/>
                </a:lnTo>
                <a:lnTo>
                  <a:pt x="2053724" y="1200749"/>
                </a:lnTo>
                <a:lnTo>
                  <a:pt x="2077604" y="1231264"/>
                </a:lnTo>
                <a:lnTo>
                  <a:pt x="2082176" y="1255371"/>
                </a:lnTo>
                <a:lnTo>
                  <a:pt x="2081636" y="1274095"/>
                </a:lnTo>
                <a:lnTo>
                  <a:pt x="2074175" y="1312164"/>
                </a:lnTo>
                <a:lnTo>
                  <a:pt x="2061324" y="1361082"/>
                </a:lnTo>
                <a:lnTo>
                  <a:pt x="2046841" y="1409831"/>
                </a:lnTo>
                <a:lnTo>
                  <a:pt x="2030989" y="1458444"/>
                </a:lnTo>
                <a:lnTo>
                  <a:pt x="2014035" y="1506953"/>
                </a:lnTo>
                <a:lnTo>
                  <a:pt x="1996243" y="1555393"/>
                </a:lnTo>
                <a:lnTo>
                  <a:pt x="1977879" y="1603797"/>
                </a:lnTo>
                <a:lnTo>
                  <a:pt x="1940494" y="1700629"/>
                </a:lnTo>
                <a:lnTo>
                  <a:pt x="1922004" y="1749123"/>
                </a:lnTo>
                <a:lnTo>
                  <a:pt x="1903949" y="1797866"/>
                </a:lnTo>
                <a:lnTo>
                  <a:pt x="1886755" y="1846438"/>
                </a:lnTo>
                <a:lnTo>
                  <a:pt x="1870527" y="1895324"/>
                </a:lnTo>
                <a:lnTo>
                  <a:pt x="1855472" y="1944814"/>
                </a:lnTo>
                <a:lnTo>
                  <a:pt x="1842188" y="1993721"/>
                </a:lnTo>
                <a:lnTo>
                  <a:pt x="1830608" y="2043298"/>
                </a:lnTo>
                <a:lnTo>
                  <a:pt x="1821107" y="2093173"/>
                </a:lnTo>
                <a:lnTo>
                  <a:pt x="1813952" y="2143379"/>
                </a:lnTo>
                <a:lnTo>
                  <a:pt x="1810047" y="2205291"/>
                </a:lnTo>
                <a:lnTo>
                  <a:pt x="1811380" y="2228389"/>
                </a:lnTo>
                <a:lnTo>
                  <a:pt x="1814714" y="2246630"/>
                </a:lnTo>
                <a:lnTo>
                  <a:pt x="1826901" y="2269757"/>
                </a:lnTo>
                <a:lnTo>
                  <a:pt x="1845452" y="2276462"/>
                </a:lnTo>
                <a:lnTo>
                  <a:pt x="1869163" y="2269126"/>
                </a:lnTo>
                <a:lnTo>
                  <a:pt x="1927253" y="2221850"/>
                </a:lnTo>
                <a:lnTo>
                  <a:pt x="1959224" y="2186670"/>
                </a:lnTo>
                <a:lnTo>
                  <a:pt x="1991542" y="2146967"/>
                </a:lnTo>
                <a:lnTo>
                  <a:pt x="2023003" y="2105123"/>
                </a:lnTo>
                <a:lnTo>
                  <a:pt x="2052404" y="2063517"/>
                </a:lnTo>
                <a:lnTo>
                  <a:pt x="2078542" y="2024529"/>
                </a:lnTo>
                <a:lnTo>
                  <a:pt x="2100212" y="1990540"/>
                </a:lnTo>
                <a:lnTo>
                  <a:pt x="2141302" y="1919179"/>
                </a:lnTo>
                <a:lnTo>
                  <a:pt x="2166178" y="1874315"/>
                </a:lnTo>
                <a:lnTo>
                  <a:pt x="2190838" y="1829335"/>
                </a:lnTo>
                <a:lnTo>
                  <a:pt x="2215283" y="1784242"/>
                </a:lnTo>
                <a:lnTo>
                  <a:pt x="2239513" y="1739036"/>
                </a:lnTo>
                <a:lnTo>
                  <a:pt x="2263525" y="1693718"/>
                </a:lnTo>
                <a:lnTo>
                  <a:pt x="2287322" y="1648289"/>
                </a:lnTo>
                <a:lnTo>
                  <a:pt x="2310901" y="1602751"/>
                </a:lnTo>
                <a:lnTo>
                  <a:pt x="2334263" y="1557104"/>
                </a:lnTo>
                <a:lnTo>
                  <a:pt x="2357407" y="1511348"/>
                </a:lnTo>
                <a:lnTo>
                  <a:pt x="2370339" y="1485478"/>
                </a:lnTo>
                <a:lnTo>
                  <a:pt x="2370339" y="1186247"/>
                </a:lnTo>
                <a:close/>
              </a:path>
              <a:path w="2370454" h="2276475">
                <a:moveTo>
                  <a:pt x="2370339" y="894125"/>
                </a:moveTo>
                <a:lnTo>
                  <a:pt x="1517034" y="894125"/>
                </a:lnTo>
                <a:lnTo>
                  <a:pt x="1544458" y="904748"/>
                </a:lnTo>
                <a:lnTo>
                  <a:pt x="1551858" y="911727"/>
                </a:lnTo>
                <a:lnTo>
                  <a:pt x="1568175" y="953974"/>
                </a:lnTo>
                <a:lnTo>
                  <a:pt x="1568461" y="971153"/>
                </a:lnTo>
                <a:lnTo>
                  <a:pt x="1566842" y="988593"/>
                </a:lnTo>
                <a:lnTo>
                  <a:pt x="1555103" y="1043262"/>
                </a:lnTo>
                <a:lnTo>
                  <a:pt x="1542787" y="1082594"/>
                </a:lnTo>
                <a:lnTo>
                  <a:pt x="1527426" y="1123516"/>
                </a:lnTo>
                <a:lnTo>
                  <a:pt x="1509508" y="1165837"/>
                </a:lnTo>
                <a:lnTo>
                  <a:pt x="1489519" y="1209365"/>
                </a:lnTo>
                <a:lnTo>
                  <a:pt x="1467946" y="1253908"/>
                </a:lnTo>
                <a:lnTo>
                  <a:pt x="1445275" y="1299275"/>
                </a:lnTo>
                <a:lnTo>
                  <a:pt x="1398590" y="1391713"/>
                </a:lnTo>
                <a:lnTo>
                  <a:pt x="1375548" y="1438402"/>
                </a:lnTo>
                <a:lnTo>
                  <a:pt x="1353356" y="1485147"/>
                </a:lnTo>
                <a:lnTo>
                  <a:pt x="1332500" y="1531758"/>
                </a:lnTo>
                <a:lnTo>
                  <a:pt x="1313467" y="1578042"/>
                </a:lnTo>
                <a:lnTo>
                  <a:pt x="1296744" y="1623809"/>
                </a:lnTo>
                <a:lnTo>
                  <a:pt x="1282818" y="1668867"/>
                </a:lnTo>
                <a:lnTo>
                  <a:pt x="1272175" y="1713023"/>
                </a:lnTo>
                <a:lnTo>
                  <a:pt x="1265302" y="1756087"/>
                </a:lnTo>
                <a:lnTo>
                  <a:pt x="1262686" y="1797866"/>
                </a:lnTo>
                <a:lnTo>
                  <a:pt x="1264813" y="1838170"/>
                </a:lnTo>
                <a:lnTo>
                  <a:pt x="1272170" y="1876805"/>
                </a:lnTo>
                <a:lnTo>
                  <a:pt x="1291641" y="1921517"/>
                </a:lnTo>
                <a:lnTo>
                  <a:pt x="1338773" y="1960395"/>
                </a:lnTo>
                <a:lnTo>
                  <a:pt x="1368436" y="1965452"/>
                </a:lnTo>
                <a:lnTo>
                  <a:pt x="1387133" y="1961300"/>
                </a:lnTo>
                <a:lnTo>
                  <a:pt x="1435746" y="1934083"/>
                </a:lnTo>
                <a:lnTo>
                  <a:pt x="1470256" y="1904808"/>
                </a:lnTo>
                <a:lnTo>
                  <a:pt x="1503519" y="1871708"/>
                </a:lnTo>
                <a:lnTo>
                  <a:pt x="1535596" y="1835258"/>
                </a:lnTo>
                <a:lnTo>
                  <a:pt x="1566548" y="1795935"/>
                </a:lnTo>
                <a:lnTo>
                  <a:pt x="1596434" y="1754213"/>
                </a:lnTo>
                <a:lnTo>
                  <a:pt x="1625315" y="1710569"/>
                </a:lnTo>
                <a:lnTo>
                  <a:pt x="1653252" y="1665478"/>
                </a:lnTo>
                <a:lnTo>
                  <a:pt x="1680306" y="1619415"/>
                </a:lnTo>
                <a:lnTo>
                  <a:pt x="1706536" y="1572858"/>
                </a:lnTo>
                <a:lnTo>
                  <a:pt x="1732004" y="1526281"/>
                </a:lnTo>
                <a:lnTo>
                  <a:pt x="1756769" y="1480160"/>
                </a:lnTo>
                <a:lnTo>
                  <a:pt x="1780893" y="1434970"/>
                </a:lnTo>
                <a:lnTo>
                  <a:pt x="1804436" y="1391189"/>
                </a:lnTo>
                <a:lnTo>
                  <a:pt x="1827458" y="1349290"/>
                </a:lnTo>
                <a:lnTo>
                  <a:pt x="1850020" y="1309751"/>
                </a:lnTo>
                <a:lnTo>
                  <a:pt x="1890977" y="1246933"/>
                </a:lnTo>
                <a:lnTo>
                  <a:pt x="1947175" y="1198499"/>
                </a:lnTo>
                <a:lnTo>
                  <a:pt x="1982501" y="1186247"/>
                </a:lnTo>
                <a:lnTo>
                  <a:pt x="2370339" y="1186247"/>
                </a:lnTo>
                <a:lnTo>
                  <a:pt x="2370339" y="894125"/>
                </a:lnTo>
                <a:close/>
              </a:path>
              <a:path w="2370454" h="2276475">
                <a:moveTo>
                  <a:pt x="2370339" y="665222"/>
                </a:moveTo>
                <a:lnTo>
                  <a:pt x="1002701" y="665222"/>
                </a:lnTo>
                <a:lnTo>
                  <a:pt x="1029804" y="666700"/>
                </a:lnTo>
                <a:lnTo>
                  <a:pt x="1044967" y="680720"/>
                </a:lnTo>
                <a:lnTo>
                  <a:pt x="1046237" y="683895"/>
                </a:lnTo>
                <a:lnTo>
                  <a:pt x="1047253" y="687070"/>
                </a:lnTo>
                <a:lnTo>
                  <a:pt x="1048142" y="690245"/>
                </a:lnTo>
                <a:lnTo>
                  <a:pt x="1051031" y="708951"/>
                </a:lnTo>
                <a:lnTo>
                  <a:pt x="1050301" y="727884"/>
                </a:lnTo>
                <a:lnTo>
                  <a:pt x="1041030" y="765048"/>
                </a:lnTo>
                <a:lnTo>
                  <a:pt x="1009975" y="827962"/>
                </a:lnTo>
                <a:lnTo>
                  <a:pt x="987052" y="858650"/>
                </a:lnTo>
                <a:lnTo>
                  <a:pt x="960227" y="889005"/>
                </a:lnTo>
                <a:lnTo>
                  <a:pt x="930273" y="919161"/>
                </a:lnTo>
                <a:lnTo>
                  <a:pt x="897961" y="949252"/>
                </a:lnTo>
                <a:lnTo>
                  <a:pt x="864063" y="979414"/>
                </a:lnTo>
                <a:lnTo>
                  <a:pt x="794594" y="1040483"/>
                </a:lnTo>
                <a:lnTo>
                  <a:pt x="760567" y="1071661"/>
                </a:lnTo>
                <a:lnTo>
                  <a:pt x="728040" y="1103446"/>
                </a:lnTo>
                <a:lnTo>
                  <a:pt x="697785" y="1135973"/>
                </a:lnTo>
                <a:lnTo>
                  <a:pt x="670574" y="1169376"/>
                </a:lnTo>
                <a:lnTo>
                  <a:pt x="647178" y="1203790"/>
                </a:lnTo>
                <a:lnTo>
                  <a:pt x="628369" y="1239350"/>
                </a:lnTo>
                <a:lnTo>
                  <a:pt x="614919" y="1276189"/>
                </a:lnTo>
                <a:lnTo>
                  <a:pt x="607599" y="1314443"/>
                </a:lnTo>
                <a:lnTo>
                  <a:pt x="607181" y="1354245"/>
                </a:lnTo>
                <a:lnTo>
                  <a:pt x="614437" y="1395729"/>
                </a:lnTo>
                <a:lnTo>
                  <a:pt x="631201" y="1441323"/>
                </a:lnTo>
                <a:lnTo>
                  <a:pt x="690417" y="1482735"/>
                </a:lnTo>
                <a:lnTo>
                  <a:pt x="732003" y="1482735"/>
                </a:lnTo>
                <a:lnTo>
                  <a:pt x="775140" y="1472940"/>
                </a:lnTo>
                <a:lnTo>
                  <a:pt x="815224" y="1456309"/>
                </a:lnTo>
                <a:lnTo>
                  <a:pt x="858553" y="1431705"/>
                </a:lnTo>
                <a:lnTo>
                  <a:pt x="900237" y="1404492"/>
                </a:lnTo>
                <a:lnTo>
                  <a:pt x="940485" y="1374986"/>
                </a:lnTo>
                <a:lnTo>
                  <a:pt x="979502" y="1343503"/>
                </a:lnTo>
                <a:lnTo>
                  <a:pt x="1017498" y="1310360"/>
                </a:lnTo>
                <a:lnTo>
                  <a:pt x="1054678" y="1275873"/>
                </a:lnTo>
                <a:lnTo>
                  <a:pt x="1091250" y="1240359"/>
                </a:lnTo>
                <a:lnTo>
                  <a:pt x="1127422" y="1204134"/>
                </a:lnTo>
                <a:lnTo>
                  <a:pt x="1199391" y="1130818"/>
                </a:lnTo>
                <a:lnTo>
                  <a:pt x="1235604" y="1094359"/>
                </a:lnTo>
                <a:lnTo>
                  <a:pt x="1272245" y="1058455"/>
                </a:lnTo>
                <a:lnTo>
                  <a:pt x="1309522" y="1023423"/>
                </a:lnTo>
                <a:lnTo>
                  <a:pt x="1347641" y="989578"/>
                </a:lnTo>
                <a:lnTo>
                  <a:pt x="1386810" y="957238"/>
                </a:lnTo>
                <a:lnTo>
                  <a:pt x="1427237" y="926719"/>
                </a:lnTo>
                <a:lnTo>
                  <a:pt x="1486514" y="897112"/>
                </a:lnTo>
                <a:lnTo>
                  <a:pt x="1517034" y="894125"/>
                </a:lnTo>
                <a:lnTo>
                  <a:pt x="2370339" y="894125"/>
                </a:lnTo>
                <a:lnTo>
                  <a:pt x="2370339" y="665222"/>
                </a:lnTo>
                <a:close/>
              </a:path>
              <a:path w="2370454" h="2276475">
                <a:moveTo>
                  <a:pt x="2370339" y="0"/>
                </a:moveTo>
                <a:lnTo>
                  <a:pt x="1379989" y="0"/>
                </a:lnTo>
                <a:lnTo>
                  <a:pt x="1360514" y="11133"/>
                </a:lnTo>
                <a:lnTo>
                  <a:pt x="1201527" y="103702"/>
                </a:lnTo>
                <a:lnTo>
                  <a:pt x="1037403" y="202133"/>
                </a:lnTo>
                <a:lnTo>
                  <a:pt x="927144" y="270113"/>
                </a:lnTo>
                <a:lnTo>
                  <a:pt x="817621" y="339352"/>
                </a:lnTo>
                <a:lnTo>
                  <a:pt x="710038" y="409312"/>
                </a:lnTo>
                <a:lnTo>
                  <a:pt x="657352" y="444393"/>
                </a:lnTo>
                <a:lnTo>
                  <a:pt x="605605" y="479453"/>
                </a:lnTo>
                <a:lnTo>
                  <a:pt x="554946" y="514423"/>
                </a:lnTo>
                <a:lnTo>
                  <a:pt x="505527" y="549237"/>
                </a:lnTo>
                <a:lnTo>
                  <a:pt x="457498" y="583828"/>
                </a:lnTo>
                <a:lnTo>
                  <a:pt x="411011" y="618127"/>
                </a:lnTo>
                <a:lnTo>
                  <a:pt x="366217" y="652067"/>
                </a:lnTo>
                <a:lnTo>
                  <a:pt x="323266" y="685582"/>
                </a:lnTo>
                <a:lnTo>
                  <a:pt x="282309" y="718604"/>
                </a:lnTo>
                <a:lnTo>
                  <a:pt x="243498" y="751066"/>
                </a:lnTo>
                <a:lnTo>
                  <a:pt x="206982" y="782899"/>
                </a:lnTo>
                <a:lnTo>
                  <a:pt x="172913" y="814038"/>
                </a:lnTo>
                <a:lnTo>
                  <a:pt x="141442" y="844414"/>
                </a:lnTo>
                <a:lnTo>
                  <a:pt x="112720" y="873961"/>
                </a:lnTo>
                <a:lnTo>
                  <a:pt x="86897" y="902611"/>
                </a:lnTo>
                <a:lnTo>
                  <a:pt x="44554" y="956950"/>
                </a:lnTo>
                <a:lnTo>
                  <a:pt x="15619" y="1006893"/>
                </a:lnTo>
                <a:lnTo>
                  <a:pt x="1301" y="1051902"/>
                </a:lnTo>
                <a:lnTo>
                  <a:pt x="0" y="1072387"/>
                </a:lnTo>
                <a:lnTo>
                  <a:pt x="2805" y="1091438"/>
                </a:lnTo>
                <a:lnTo>
                  <a:pt x="24522" y="1128395"/>
                </a:lnTo>
                <a:lnTo>
                  <a:pt x="64821" y="1149419"/>
                </a:lnTo>
                <a:lnTo>
                  <a:pt x="112406" y="1147905"/>
                </a:lnTo>
                <a:lnTo>
                  <a:pt x="161896" y="1130984"/>
                </a:lnTo>
                <a:lnTo>
                  <a:pt x="207910" y="1105789"/>
                </a:lnTo>
                <a:lnTo>
                  <a:pt x="252150" y="1079344"/>
                </a:lnTo>
                <a:lnTo>
                  <a:pt x="296796" y="1053373"/>
                </a:lnTo>
                <a:lnTo>
                  <a:pt x="522918" y="926719"/>
                </a:lnTo>
                <a:lnTo>
                  <a:pt x="567955" y="901319"/>
                </a:lnTo>
                <a:lnTo>
                  <a:pt x="591209" y="887107"/>
                </a:lnTo>
                <a:lnTo>
                  <a:pt x="714823" y="808002"/>
                </a:lnTo>
                <a:lnTo>
                  <a:pt x="766509" y="776126"/>
                </a:lnTo>
                <a:lnTo>
                  <a:pt x="819701" y="744823"/>
                </a:lnTo>
                <a:lnTo>
                  <a:pt x="872157" y="716085"/>
                </a:lnTo>
                <a:lnTo>
                  <a:pt x="921636" y="691910"/>
                </a:lnTo>
                <a:lnTo>
                  <a:pt x="965898" y="674290"/>
                </a:lnTo>
                <a:lnTo>
                  <a:pt x="1002701" y="665222"/>
                </a:lnTo>
                <a:lnTo>
                  <a:pt x="2370339" y="665222"/>
                </a:lnTo>
                <a:lnTo>
                  <a:pt x="2370339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638191" y="3369309"/>
            <a:ext cx="2506345" cy="1774189"/>
            <a:chOff x="6638191" y="3369309"/>
            <a:chExt cx="2506345" cy="1774189"/>
          </a:xfrm>
        </p:grpSpPr>
        <p:sp>
          <p:nvSpPr>
            <p:cNvPr id="8" name="object 8"/>
            <p:cNvSpPr/>
            <p:nvPr/>
          </p:nvSpPr>
          <p:spPr>
            <a:xfrm>
              <a:off x="6638191" y="4076699"/>
              <a:ext cx="2506345" cy="1066800"/>
            </a:xfrm>
            <a:custGeom>
              <a:avLst/>
              <a:gdLst/>
              <a:ahLst/>
              <a:cxnLst/>
              <a:rect l="l" t="t" r="r" b="b"/>
              <a:pathLst>
                <a:path w="2506345" h="1066800">
                  <a:moveTo>
                    <a:pt x="1373094" y="0"/>
                  </a:moveTo>
                  <a:lnTo>
                    <a:pt x="1321461" y="807"/>
                  </a:lnTo>
                  <a:lnTo>
                    <a:pt x="1269782" y="3223"/>
                  </a:lnTo>
                  <a:lnTo>
                    <a:pt x="1218123" y="7238"/>
                  </a:lnTo>
                  <a:lnTo>
                    <a:pt x="1166554" y="12843"/>
                  </a:lnTo>
                  <a:lnTo>
                    <a:pt x="1115142" y="20026"/>
                  </a:lnTo>
                  <a:lnTo>
                    <a:pt x="1063954" y="28778"/>
                  </a:lnTo>
                  <a:lnTo>
                    <a:pt x="1013059" y="39091"/>
                  </a:lnTo>
                  <a:lnTo>
                    <a:pt x="962525" y="50952"/>
                  </a:lnTo>
                  <a:lnTo>
                    <a:pt x="912419" y="64354"/>
                  </a:lnTo>
                  <a:lnTo>
                    <a:pt x="862808" y="79286"/>
                  </a:lnTo>
                  <a:lnTo>
                    <a:pt x="811149" y="96749"/>
                  </a:lnTo>
                  <a:lnTo>
                    <a:pt x="759929" y="115796"/>
                  </a:lnTo>
                  <a:lnTo>
                    <a:pt x="709340" y="136428"/>
                  </a:lnTo>
                  <a:lnTo>
                    <a:pt x="659573" y="158646"/>
                  </a:lnTo>
                  <a:lnTo>
                    <a:pt x="610819" y="182450"/>
                  </a:lnTo>
                  <a:lnTo>
                    <a:pt x="563269" y="207842"/>
                  </a:lnTo>
                  <a:lnTo>
                    <a:pt x="517114" y="234822"/>
                  </a:lnTo>
                  <a:lnTo>
                    <a:pt x="476064" y="261157"/>
                  </a:lnTo>
                  <a:lnTo>
                    <a:pt x="436152" y="289344"/>
                  </a:lnTo>
                  <a:lnTo>
                    <a:pt x="397458" y="319302"/>
                  </a:lnTo>
                  <a:lnTo>
                    <a:pt x="360061" y="350947"/>
                  </a:lnTo>
                  <a:lnTo>
                    <a:pt x="324041" y="384196"/>
                  </a:lnTo>
                  <a:lnTo>
                    <a:pt x="289477" y="418969"/>
                  </a:lnTo>
                  <a:lnTo>
                    <a:pt x="256450" y="455181"/>
                  </a:lnTo>
                  <a:lnTo>
                    <a:pt x="225038" y="492752"/>
                  </a:lnTo>
                  <a:lnTo>
                    <a:pt x="195322" y="531597"/>
                  </a:lnTo>
                  <a:lnTo>
                    <a:pt x="167381" y="571634"/>
                  </a:lnTo>
                  <a:lnTo>
                    <a:pt x="141295" y="612782"/>
                  </a:lnTo>
                  <a:lnTo>
                    <a:pt x="117144" y="654958"/>
                  </a:lnTo>
                  <a:lnTo>
                    <a:pt x="95007" y="698078"/>
                  </a:lnTo>
                  <a:lnTo>
                    <a:pt x="74963" y="742061"/>
                  </a:lnTo>
                  <a:lnTo>
                    <a:pt x="57093" y="786824"/>
                  </a:lnTo>
                  <a:lnTo>
                    <a:pt x="41476" y="832285"/>
                  </a:lnTo>
                  <a:lnTo>
                    <a:pt x="28192" y="878361"/>
                  </a:lnTo>
                  <a:lnTo>
                    <a:pt x="17320" y="924969"/>
                  </a:lnTo>
                  <a:lnTo>
                    <a:pt x="8940" y="972028"/>
                  </a:lnTo>
                  <a:lnTo>
                    <a:pt x="3132" y="1019454"/>
                  </a:lnTo>
                  <a:lnTo>
                    <a:pt x="0" y="1066798"/>
                  </a:lnTo>
                  <a:lnTo>
                    <a:pt x="2505807" y="1066798"/>
                  </a:lnTo>
                  <a:lnTo>
                    <a:pt x="2505807" y="628444"/>
                  </a:lnTo>
                  <a:lnTo>
                    <a:pt x="2497918" y="612379"/>
                  </a:lnTo>
                  <a:lnTo>
                    <a:pt x="2474607" y="569850"/>
                  </a:lnTo>
                  <a:lnTo>
                    <a:pt x="2449713" y="528921"/>
                  </a:lnTo>
                  <a:lnTo>
                    <a:pt x="2423288" y="489585"/>
                  </a:lnTo>
                  <a:lnTo>
                    <a:pt x="2395386" y="451832"/>
                  </a:lnTo>
                  <a:lnTo>
                    <a:pt x="2366059" y="415656"/>
                  </a:lnTo>
                  <a:lnTo>
                    <a:pt x="2335362" y="381049"/>
                  </a:lnTo>
                  <a:lnTo>
                    <a:pt x="2303346" y="348002"/>
                  </a:lnTo>
                  <a:lnTo>
                    <a:pt x="2270065" y="316508"/>
                  </a:lnTo>
                  <a:lnTo>
                    <a:pt x="2235573" y="286560"/>
                  </a:lnTo>
                  <a:lnTo>
                    <a:pt x="2199922" y="258149"/>
                  </a:lnTo>
                  <a:lnTo>
                    <a:pt x="2163166" y="231267"/>
                  </a:lnTo>
                  <a:lnTo>
                    <a:pt x="2125357" y="205907"/>
                  </a:lnTo>
                  <a:lnTo>
                    <a:pt x="2086549" y="182061"/>
                  </a:lnTo>
                  <a:lnTo>
                    <a:pt x="2046796" y="159720"/>
                  </a:lnTo>
                  <a:lnTo>
                    <a:pt x="2006149" y="138878"/>
                  </a:lnTo>
                  <a:lnTo>
                    <a:pt x="1964662" y="119526"/>
                  </a:lnTo>
                  <a:lnTo>
                    <a:pt x="1922389" y="101657"/>
                  </a:lnTo>
                  <a:lnTo>
                    <a:pt x="1879382" y="85262"/>
                  </a:lnTo>
                  <a:lnTo>
                    <a:pt x="1835695" y="70333"/>
                  </a:lnTo>
                  <a:lnTo>
                    <a:pt x="1791381" y="56864"/>
                  </a:lnTo>
                  <a:lnTo>
                    <a:pt x="1746493" y="44846"/>
                  </a:lnTo>
                  <a:lnTo>
                    <a:pt x="1701083" y="34271"/>
                  </a:lnTo>
                  <a:lnTo>
                    <a:pt x="1655206" y="25132"/>
                  </a:lnTo>
                  <a:lnTo>
                    <a:pt x="1608914" y="17420"/>
                  </a:lnTo>
                  <a:lnTo>
                    <a:pt x="1562261" y="11128"/>
                  </a:lnTo>
                  <a:lnTo>
                    <a:pt x="1515299" y="6247"/>
                  </a:lnTo>
                  <a:lnTo>
                    <a:pt x="1468082" y="2771"/>
                  </a:lnTo>
                  <a:lnTo>
                    <a:pt x="1420663" y="691"/>
                  </a:lnTo>
                  <a:lnTo>
                    <a:pt x="1373094" y="0"/>
                  </a:lnTo>
                  <a:close/>
                </a:path>
              </a:pathLst>
            </a:custGeom>
            <a:solidFill>
              <a:srgbClr val="DEA6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78243" y="3369309"/>
              <a:ext cx="2366010" cy="1774189"/>
            </a:xfrm>
            <a:custGeom>
              <a:avLst/>
              <a:gdLst/>
              <a:ahLst/>
              <a:cxnLst/>
              <a:rect l="l" t="t" r="r" b="b"/>
              <a:pathLst>
                <a:path w="2366009" h="1774189">
                  <a:moveTo>
                    <a:pt x="2365755" y="1670940"/>
                  </a:moveTo>
                  <a:lnTo>
                    <a:pt x="1980883" y="1670940"/>
                  </a:lnTo>
                  <a:lnTo>
                    <a:pt x="2027082" y="1671010"/>
                  </a:lnTo>
                  <a:lnTo>
                    <a:pt x="2072210" y="1676741"/>
                  </a:lnTo>
                  <a:lnTo>
                    <a:pt x="2116108" y="1689107"/>
                  </a:lnTo>
                  <a:lnTo>
                    <a:pt x="2158619" y="1709082"/>
                  </a:lnTo>
                  <a:lnTo>
                    <a:pt x="2212316" y="1749787"/>
                  </a:lnTo>
                  <a:lnTo>
                    <a:pt x="2233710" y="1774188"/>
                  </a:lnTo>
                  <a:lnTo>
                    <a:pt x="2365755" y="1774188"/>
                  </a:lnTo>
                  <a:lnTo>
                    <a:pt x="2365755" y="1670940"/>
                  </a:lnTo>
                  <a:close/>
                </a:path>
                <a:path w="2366009" h="1774189">
                  <a:moveTo>
                    <a:pt x="1302730" y="831443"/>
                  </a:moveTo>
                  <a:lnTo>
                    <a:pt x="559561" y="831443"/>
                  </a:lnTo>
                  <a:lnTo>
                    <a:pt x="614025" y="833468"/>
                  </a:lnTo>
                  <a:lnTo>
                    <a:pt x="662273" y="841178"/>
                  </a:lnTo>
                  <a:lnTo>
                    <a:pt x="704758" y="854135"/>
                  </a:lnTo>
                  <a:lnTo>
                    <a:pt x="741933" y="871905"/>
                  </a:lnTo>
                  <a:lnTo>
                    <a:pt x="778824" y="897769"/>
                  </a:lnTo>
                  <a:lnTo>
                    <a:pt x="810021" y="928781"/>
                  </a:lnTo>
                  <a:lnTo>
                    <a:pt x="836238" y="964275"/>
                  </a:lnTo>
                  <a:lnTo>
                    <a:pt x="858186" y="1003584"/>
                  </a:lnTo>
                  <a:lnTo>
                    <a:pt x="876579" y="1046044"/>
                  </a:lnTo>
                  <a:lnTo>
                    <a:pt x="892131" y="1090988"/>
                  </a:lnTo>
                  <a:lnTo>
                    <a:pt x="905554" y="1137750"/>
                  </a:lnTo>
                  <a:lnTo>
                    <a:pt x="917562" y="1185664"/>
                  </a:lnTo>
                  <a:lnTo>
                    <a:pt x="929054" y="1234858"/>
                  </a:lnTo>
                  <a:lnTo>
                    <a:pt x="940184" y="1282286"/>
                  </a:lnTo>
                  <a:lnTo>
                    <a:pt x="952224" y="1329661"/>
                  </a:lnTo>
                  <a:lnTo>
                    <a:pt x="965701" y="1375525"/>
                  </a:lnTo>
                  <a:lnTo>
                    <a:pt x="981328" y="1419212"/>
                  </a:lnTo>
                  <a:lnTo>
                    <a:pt x="1003184" y="1466377"/>
                  </a:lnTo>
                  <a:lnTo>
                    <a:pt x="1029929" y="1511121"/>
                  </a:lnTo>
                  <a:lnTo>
                    <a:pt x="1061135" y="1553172"/>
                  </a:lnTo>
                  <a:lnTo>
                    <a:pt x="1096373" y="1592254"/>
                  </a:lnTo>
                  <a:lnTo>
                    <a:pt x="1135215" y="1628093"/>
                  </a:lnTo>
                  <a:lnTo>
                    <a:pt x="1177231" y="1660416"/>
                  </a:lnTo>
                  <a:lnTo>
                    <a:pt x="1221994" y="1688948"/>
                  </a:lnTo>
                  <a:lnTo>
                    <a:pt x="1264651" y="1711350"/>
                  </a:lnTo>
                  <a:lnTo>
                    <a:pt x="1308914" y="1730210"/>
                  </a:lnTo>
                  <a:lnTo>
                    <a:pt x="1354462" y="1745326"/>
                  </a:lnTo>
                  <a:lnTo>
                    <a:pt x="1400971" y="1756497"/>
                  </a:lnTo>
                  <a:lnTo>
                    <a:pt x="1448120" y="1763518"/>
                  </a:lnTo>
                  <a:lnTo>
                    <a:pt x="1495587" y="1766189"/>
                  </a:lnTo>
                  <a:lnTo>
                    <a:pt x="1543050" y="1764305"/>
                  </a:lnTo>
                  <a:lnTo>
                    <a:pt x="1591755" y="1757266"/>
                  </a:lnTo>
                  <a:lnTo>
                    <a:pt x="1640816" y="1747119"/>
                  </a:lnTo>
                  <a:lnTo>
                    <a:pt x="1690074" y="1734841"/>
                  </a:lnTo>
                  <a:lnTo>
                    <a:pt x="1788547" y="1707783"/>
                  </a:lnTo>
                  <a:lnTo>
                    <a:pt x="1837445" y="1694952"/>
                  </a:lnTo>
                  <a:lnTo>
                    <a:pt x="1885906" y="1683885"/>
                  </a:lnTo>
                  <a:lnTo>
                    <a:pt x="1933772" y="1675556"/>
                  </a:lnTo>
                  <a:lnTo>
                    <a:pt x="1980883" y="1670940"/>
                  </a:lnTo>
                  <a:lnTo>
                    <a:pt x="2365755" y="1670940"/>
                  </a:lnTo>
                  <a:lnTo>
                    <a:pt x="2365755" y="1238558"/>
                  </a:lnTo>
                  <a:lnTo>
                    <a:pt x="1707894" y="1238558"/>
                  </a:lnTo>
                  <a:lnTo>
                    <a:pt x="1656244" y="1234858"/>
                  </a:lnTo>
                  <a:lnTo>
                    <a:pt x="1605191" y="1224172"/>
                  </a:lnTo>
                  <a:lnTo>
                    <a:pt x="1555674" y="1206937"/>
                  </a:lnTo>
                  <a:lnTo>
                    <a:pt x="1508632" y="1183589"/>
                  </a:lnTo>
                  <a:lnTo>
                    <a:pt x="1468441" y="1157162"/>
                  </a:lnTo>
                  <a:lnTo>
                    <a:pt x="1431798" y="1126289"/>
                  </a:lnTo>
                  <a:lnTo>
                    <a:pt x="1399440" y="1091316"/>
                  </a:lnTo>
                  <a:lnTo>
                    <a:pt x="1372107" y="1052588"/>
                  </a:lnTo>
                  <a:lnTo>
                    <a:pt x="1349437" y="1011635"/>
                  </a:lnTo>
                  <a:lnTo>
                    <a:pt x="1331831" y="969277"/>
                  </a:lnTo>
                  <a:lnTo>
                    <a:pt x="1318655" y="925683"/>
                  </a:lnTo>
                  <a:lnTo>
                    <a:pt x="1309274" y="881019"/>
                  </a:lnTo>
                  <a:lnTo>
                    <a:pt x="1303038" y="835292"/>
                  </a:lnTo>
                  <a:lnTo>
                    <a:pt x="1302730" y="831443"/>
                  </a:lnTo>
                  <a:close/>
                </a:path>
                <a:path w="2366009" h="1774189">
                  <a:moveTo>
                    <a:pt x="2365755" y="956304"/>
                  </a:moveTo>
                  <a:lnTo>
                    <a:pt x="2300166" y="966718"/>
                  </a:lnTo>
                  <a:lnTo>
                    <a:pt x="2255805" y="980822"/>
                  </a:lnTo>
                  <a:lnTo>
                    <a:pt x="2213055" y="998940"/>
                  </a:lnTo>
                  <a:lnTo>
                    <a:pt x="2171602" y="1020274"/>
                  </a:lnTo>
                  <a:lnTo>
                    <a:pt x="2131130" y="1044026"/>
                  </a:lnTo>
                  <a:lnTo>
                    <a:pt x="2091326" y="1069396"/>
                  </a:lnTo>
                  <a:lnTo>
                    <a:pt x="2012463" y="1121800"/>
                  </a:lnTo>
                  <a:lnTo>
                    <a:pt x="1972775" y="1147237"/>
                  </a:lnTo>
                  <a:lnTo>
                    <a:pt x="1932498" y="1171100"/>
                  </a:lnTo>
                  <a:lnTo>
                    <a:pt x="1891317" y="1192589"/>
                  </a:lnTo>
                  <a:lnTo>
                    <a:pt x="1848917" y="1210907"/>
                  </a:lnTo>
                  <a:lnTo>
                    <a:pt x="1804984" y="1225254"/>
                  </a:lnTo>
                  <a:lnTo>
                    <a:pt x="1759203" y="1234833"/>
                  </a:lnTo>
                  <a:lnTo>
                    <a:pt x="1707894" y="1238558"/>
                  </a:lnTo>
                  <a:lnTo>
                    <a:pt x="2365755" y="1238558"/>
                  </a:lnTo>
                  <a:lnTo>
                    <a:pt x="2365755" y="956304"/>
                  </a:lnTo>
                  <a:close/>
                </a:path>
                <a:path w="2366009" h="1774189">
                  <a:moveTo>
                    <a:pt x="819276" y="0"/>
                  </a:moveTo>
                  <a:lnTo>
                    <a:pt x="768050" y="3334"/>
                  </a:lnTo>
                  <a:lnTo>
                    <a:pt x="717160" y="9173"/>
                  </a:lnTo>
                  <a:lnTo>
                    <a:pt x="666728" y="17475"/>
                  </a:lnTo>
                  <a:lnTo>
                    <a:pt x="616877" y="28197"/>
                  </a:lnTo>
                  <a:lnTo>
                    <a:pt x="567728" y="41298"/>
                  </a:lnTo>
                  <a:lnTo>
                    <a:pt x="519404" y="56736"/>
                  </a:lnTo>
                  <a:lnTo>
                    <a:pt x="472027" y="74469"/>
                  </a:lnTo>
                  <a:lnTo>
                    <a:pt x="425719" y="94455"/>
                  </a:lnTo>
                  <a:lnTo>
                    <a:pt x="380602" y="116652"/>
                  </a:lnTo>
                  <a:lnTo>
                    <a:pt x="336799" y="141018"/>
                  </a:lnTo>
                  <a:lnTo>
                    <a:pt x="294431" y="167511"/>
                  </a:lnTo>
                  <a:lnTo>
                    <a:pt x="253621" y="196089"/>
                  </a:lnTo>
                  <a:lnTo>
                    <a:pt x="214492" y="226711"/>
                  </a:lnTo>
                  <a:lnTo>
                    <a:pt x="177164" y="259333"/>
                  </a:lnTo>
                  <a:lnTo>
                    <a:pt x="142559" y="292868"/>
                  </a:lnTo>
                  <a:lnTo>
                    <a:pt x="110228" y="328558"/>
                  </a:lnTo>
                  <a:lnTo>
                    <a:pt x="80813" y="366336"/>
                  </a:lnTo>
                  <a:lnTo>
                    <a:pt x="54959" y="406130"/>
                  </a:lnTo>
                  <a:lnTo>
                    <a:pt x="33307" y="447870"/>
                  </a:lnTo>
                  <a:lnTo>
                    <a:pt x="16502" y="491488"/>
                  </a:lnTo>
                  <a:lnTo>
                    <a:pt x="5185" y="536912"/>
                  </a:lnTo>
                  <a:lnTo>
                    <a:pt x="0" y="584072"/>
                  </a:lnTo>
                  <a:lnTo>
                    <a:pt x="992" y="628759"/>
                  </a:lnTo>
                  <a:lnTo>
                    <a:pt x="9014" y="673417"/>
                  </a:lnTo>
                  <a:lnTo>
                    <a:pt x="23629" y="716811"/>
                  </a:lnTo>
                  <a:lnTo>
                    <a:pt x="44403" y="757703"/>
                  </a:lnTo>
                  <a:lnTo>
                    <a:pt x="70899" y="794858"/>
                  </a:lnTo>
                  <a:lnTo>
                    <a:pt x="102683" y="827038"/>
                  </a:lnTo>
                  <a:lnTo>
                    <a:pt x="139319" y="853008"/>
                  </a:lnTo>
                  <a:lnTo>
                    <a:pt x="187985" y="873975"/>
                  </a:lnTo>
                  <a:lnTo>
                    <a:pt x="256143" y="884223"/>
                  </a:lnTo>
                  <a:lnTo>
                    <a:pt x="306539" y="880790"/>
                  </a:lnTo>
                  <a:lnTo>
                    <a:pt x="356815" y="871087"/>
                  </a:lnTo>
                  <a:lnTo>
                    <a:pt x="457575" y="845244"/>
                  </a:lnTo>
                  <a:lnTo>
                    <a:pt x="508344" y="835292"/>
                  </a:lnTo>
                  <a:lnTo>
                    <a:pt x="559561" y="831443"/>
                  </a:lnTo>
                  <a:lnTo>
                    <a:pt x="1302730" y="831443"/>
                  </a:lnTo>
                  <a:lnTo>
                    <a:pt x="1299351" y="789153"/>
                  </a:lnTo>
                  <a:lnTo>
                    <a:pt x="1297539" y="742286"/>
                  </a:lnTo>
                  <a:lnTo>
                    <a:pt x="1296980" y="695019"/>
                  </a:lnTo>
                  <a:lnTo>
                    <a:pt x="1297076" y="599957"/>
                  </a:lnTo>
                  <a:lnTo>
                    <a:pt x="1296462" y="552497"/>
                  </a:lnTo>
                  <a:lnTo>
                    <a:pt x="1294558" y="505307"/>
                  </a:lnTo>
                  <a:lnTo>
                    <a:pt x="1290729" y="458554"/>
                  </a:lnTo>
                  <a:lnTo>
                    <a:pt x="1284340" y="412407"/>
                  </a:lnTo>
                  <a:lnTo>
                    <a:pt x="1274755" y="367033"/>
                  </a:lnTo>
                  <a:lnTo>
                    <a:pt x="1261339" y="322599"/>
                  </a:lnTo>
                  <a:lnTo>
                    <a:pt x="1243456" y="279272"/>
                  </a:lnTo>
                  <a:lnTo>
                    <a:pt x="1220295" y="238270"/>
                  </a:lnTo>
                  <a:lnTo>
                    <a:pt x="1191005" y="198185"/>
                  </a:lnTo>
                  <a:lnTo>
                    <a:pt x="1156446" y="159765"/>
                  </a:lnTo>
                  <a:lnTo>
                    <a:pt x="1117473" y="123759"/>
                  </a:lnTo>
                  <a:lnTo>
                    <a:pt x="1074943" y="90913"/>
                  </a:lnTo>
                  <a:lnTo>
                    <a:pt x="1029715" y="61975"/>
                  </a:lnTo>
                  <a:lnTo>
                    <a:pt x="977636" y="35450"/>
                  </a:lnTo>
                  <a:lnTo>
                    <a:pt x="924448" y="15605"/>
                  </a:lnTo>
                  <a:lnTo>
                    <a:pt x="871285" y="3450"/>
                  </a:lnTo>
                  <a:lnTo>
                    <a:pt x="819276" y="0"/>
                  </a:lnTo>
                  <a:close/>
                </a:path>
              </a:pathLst>
            </a:custGeom>
            <a:solidFill>
              <a:srgbClr val="D7827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0" y="0"/>
            <a:ext cx="2211070" cy="5143500"/>
            <a:chOff x="0" y="0"/>
            <a:chExt cx="2211070" cy="5143500"/>
          </a:xfrm>
        </p:grpSpPr>
        <p:sp>
          <p:nvSpPr>
            <p:cNvPr id="11" name="object 11"/>
            <p:cNvSpPr/>
            <p:nvPr/>
          </p:nvSpPr>
          <p:spPr>
            <a:xfrm>
              <a:off x="1112000" y="3337686"/>
              <a:ext cx="673735" cy="1805939"/>
            </a:xfrm>
            <a:custGeom>
              <a:avLst/>
              <a:gdLst/>
              <a:ahLst/>
              <a:cxnLst/>
              <a:rect l="l" t="t" r="r" b="b"/>
              <a:pathLst>
                <a:path w="673735" h="1805939">
                  <a:moveTo>
                    <a:pt x="541158" y="0"/>
                  </a:moveTo>
                  <a:lnTo>
                    <a:pt x="442628" y="44755"/>
                  </a:lnTo>
                  <a:lnTo>
                    <a:pt x="124830" y="194455"/>
                  </a:lnTo>
                  <a:lnTo>
                    <a:pt x="26198" y="239268"/>
                  </a:lnTo>
                  <a:lnTo>
                    <a:pt x="48647" y="282238"/>
                  </a:lnTo>
                  <a:lnTo>
                    <a:pt x="69933" y="325892"/>
                  </a:lnTo>
                  <a:lnTo>
                    <a:pt x="90034" y="370182"/>
                  </a:lnTo>
                  <a:lnTo>
                    <a:pt x="108929" y="415062"/>
                  </a:lnTo>
                  <a:lnTo>
                    <a:pt x="126594" y="460485"/>
                  </a:lnTo>
                  <a:lnTo>
                    <a:pt x="143008" y="506405"/>
                  </a:lnTo>
                  <a:lnTo>
                    <a:pt x="158148" y="552775"/>
                  </a:lnTo>
                  <a:lnTo>
                    <a:pt x="171993" y="599548"/>
                  </a:lnTo>
                  <a:lnTo>
                    <a:pt x="184519" y="646678"/>
                  </a:lnTo>
                  <a:lnTo>
                    <a:pt x="195705" y="694118"/>
                  </a:lnTo>
                  <a:lnTo>
                    <a:pt x="205528" y="741821"/>
                  </a:lnTo>
                  <a:lnTo>
                    <a:pt x="213967" y="789742"/>
                  </a:lnTo>
                  <a:lnTo>
                    <a:pt x="220999" y="837832"/>
                  </a:lnTo>
                  <a:lnTo>
                    <a:pt x="226601" y="886047"/>
                  </a:lnTo>
                  <a:lnTo>
                    <a:pt x="230752" y="934338"/>
                  </a:lnTo>
                  <a:lnTo>
                    <a:pt x="233430" y="982661"/>
                  </a:lnTo>
                  <a:lnTo>
                    <a:pt x="234611" y="1030967"/>
                  </a:lnTo>
                  <a:lnTo>
                    <a:pt x="234274" y="1079210"/>
                  </a:lnTo>
                  <a:lnTo>
                    <a:pt x="232397" y="1127344"/>
                  </a:lnTo>
                  <a:lnTo>
                    <a:pt x="228958" y="1175321"/>
                  </a:lnTo>
                  <a:lnTo>
                    <a:pt x="223933" y="1223097"/>
                  </a:lnTo>
                  <a:lnTo>
                    <a:pt x="217302" y="1270623"/>
                  </a:lnTo>
                  <a:lnTo>
                    <a:pt x="209041" y="1317853"/>
                  </a:lnTo>
                  <a:lnTo>
                    <a:pt x="199129" y="1364741"/>
                  </a:lnTo>
                  <a:lnTo>
                    <a:pt x="187544" y="1411240"/>
                  </a:lnTo>
                  <a:lnTo>
                    <a:pt x="174262" y="1457303"/>
                  </a:lnTo>
                  <a:lnTo>
                    <a:pt x="159262" y="1502884"/>
                  </a:lnTo>
                  <a:lnTo>
                    <a:pt x="142522" y="1547936"/>
                  </a:lnTo>
                  <a:lnTo>
                    <a:pt x="124019" y="1592413"/>
                  </a:lnTo>
                  <a:lnTo>
                    <a:pt x="103732" y="1636268"/>
                  </a:lnTo>
                  <a:lnTo>
                    <a:pt x="81765" y="1678502"/>
                  </a:lnTo>
                  <a:lnTo>
                    <a:pt x="57955" y="1719760"/>
                  </a:lnTo>
                  <a:lnTo>
                    <a:pt x="32373" y="1759985"/>
                  </a:lnTo>
                  <a:lnTo>
                    <a:pt x="5089" y="1799123"/>
                  </a:lnTo>
                  <a:lnTo>
                    <a:pt x="0" y="1805811"/>
                  </a:lnTo>
                  <a:lnTo>
                    <a:pt x="556457" y="1805811"/>
                  </a:lnTo>
                  <a:lnTo>
                    <a:pt x="582798" y="1729821"/>
                  </a:lnTo>
                  <a:lnTo>
                    <a:pt x="596625" y="1684622"/>
                  </a:lnTo>
                  <a:lnTo>
                    <a:pt x="609314" y="1638988"/>
                  </a:lnTo>
                  <a:lnTo>
                    <a:pt x="620863" y="1592946"/>
                  </a:lnTo>
                  <a:lnTo>
                    <a:pt x="631271" y="1546528"/>
                  </a:lnTo>
                  <a:lnTo>
                    <a:pt x="640537" y="1499762"/>
                  </a:lnTo>
                  <a:lnTo>
                    <a:pt x="648659" y="1452678"/>
                  </a:lnTo>
                  <a:lnTo>
                    <a:pt x="655635" y="1405306"/>
                  </a:lnTo>
                  <a:lnTo>
                    <a:pt x="661465" y="1357675"/>
                  </a:lnTo>
                  <a:lnTo>
                    <a:pt x="666147" y="1309815"/>
                  </a:lnTo>
                  <a:lnTo>
                    <a:pt x="669679" y="1261755"/>
                  </a:lnTo>
                  <a:lnTo>
                    <a:pt x="672060" y="1213525"/>
                  </a:lnTo>
                  <a:lnTo>
                    <a:pt x="673289" y="1165154"/>
                  </a:lnTo>
                  <a:lnTo>
                    <a:pt x="673365" y="1116672"/>
                  </a:lnTo>
                  <a:lnTo>
                    <a:pt x="672001" y="1065968"/>
                  </a:lnTo>
                  <a:lnTo>
                    <a:pt x="669819" y="1015188"/>
                  </a:lnTo>
                  <a:lnTo>
                    <a:pt x="666874" y="964346"/>
                  </a:lnTo>
                  <a:lnTo>
                    <a:pt x="663223" y="913449"/>
                  </a:lnTo>
                  <a:lnTo>
                    <a:pt x="658923" y="862510"/>
                  </a:lnTo>
                  <a:lnTo>
                    <a:pt x="654030" y="811538"/>
                  </a:lnTo>
                  <a:lnTo>
                    <a:pt x="648600" y="760543"/>
                  </a:lnTo>
                  <a:lnTo>
                    <a:pt x="642690" y="709537"/>
                  </a:lnTo>
                  <a:lnTo>
                    <a:pt x="636356" y="658529"/>
                  </a:lnTo>
                  <a:lnTo>
                    <a:pt x="629656" y="607530"/>
                  </a:lnTo>
                  <a:lnTo>
                    <a:pt x="622644" y="556550"/>
                  </a:lnTo>
                  <a:lnTo>
                    <a:pt x="615378" y="505600"/>
                  </a:lnTo>
                  <a:lnTo>
                    <a:pt x="607915" y="454689"/>
                  </a:lnTo>
                  <a:lnTo>
                    <a:pt x="600310" y="403829"/>
                  </a:lnTo>
                  <a:lnTo>
                    <a:pt x="592620" y="353029"/>
                  </a:lnTo>
                  <a:lnTo>
                    <a:pt x="577211" y="251653"/>
                  </a:lnTo>
                  <a:lnTo>
                    <a:pt x="569606" y="201097"/>
                  </a:lnTo>
                  <a:lnTo>
                    <a:pt x="562141" y="150644"/>
                  </a:lnTo>
                  <a:lnTo>
                    <a:pt x="554874" y="100303"/>
                  </a:lnTo>
                  <a:lnTo>
                    <a:pt x="547861" y="50084"/>
                  </a:lnTo>
                  <a:lnTo>
                    <a:pt x="541158" y="0"/>
                  </a:lnTo>
                  <a:close/>
                </a:path>
              </a:pathLst>
            </a:custGeom>
            <a:solidFill>
              <a:srgbClr val="6C82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1299221"/>
              <a:ext cx="1360170" cy="1161415"/>
            </a:xfrm>
            <a:custGeom>
              <a:avLst/>
              <a:gdLst/>
              <a:ahLst/>
              <a:cxnLst/>
              <a:rect l="l" t="t" r="r" b="b"/>
              <a:pathLst>
                <a:path w="1360170" h="1161414">
                  <a:moveTo>
                    <a:pt x="368719" y="228715"/>
                  </a:moveTo>
                  <a:lnTo>
                    <a:pt x="311931" y="260350"/>
                  </a:lnTo>
                  <a:lnTo>
                    <a:pt x="255494" y="292755"/>
                  </a:lnTo>
                  <a:lnTo>
                    <a:pt x="199568" y="325753"/>
                  </a:lnTo>
                  <a:lnTo>
                    <a:pt x="144310" y="359164"/>
                  </a:lnTo>
                  <a:lnTo>
                    <a:pt x="89878" y="392809"/>
                  </a:lnTo>
                  <a:lnTo>
                    <a:pt x="36432" y="426511"/>
                  </a:lnTo>
                  <a:lnTo>
                    <a:pt x="0" y="449901"/>
                  </a:lnTo>
                  <a:lnTo>
                    <a:pt x="0" y="1160842"/>
                  </a:lnTo>
                  <a:lnTo>
                    <a:pt x="227668" y="1040320"/>
                  </a:lnTo>
                  <a:lnTo>
                    <a:pt x="397910" y="947430"/>
                  </a:lnTo>
                  <a:lnTo>
                    <a:pt x="514016" y="882284"/>
                  </a:lnTo>
                  <a:lnTo>
                    <a:pt x="630175" y="815289"/>
                  </a:lnTo>
                  <a:lnTo>
                    <a:pt x="687730" y="781292"/>
                  </a:lnTo>
                  <a:lnTo>
                    <a:pt x="744361" y="747092"/>
                  </a:lnTo>
                  <a:lnTo>
                    <a:pt x="799969" y="712765"/>
                  </a:lnTo>
                  <a:lnTo>
                    <a:pt x="854317" y="678395"/>
                  </a:lnTo>
                  <a:lnTo>
                    <a:pt x="907168" y="644065"/>
                  </a:lnTo>
                  <a:lnTo>
                    <a:pt x="958286" y="609861"/>
                  </a:lnTo>
                  <a:lnTo>
                    <a:pt x="1007436" y="575864"/>
                  </a:lnTo>
                  <a:lnTo>
                    <a:pt x="1054380" y="542160"/>
                  </a:lnTo>
                  <a:lnTo>
                    <a:pt x="1098882" y="508832"/>
                  </a:lnTo>
                  <a:lnTo>
                    <a:pt x="1140707" y="475964"/>
                  </a:lnTo>
                  <a:lnTo>
                    <a:pt x="1179618" y="443640"/>
                  </a:lnTo>
                  <a:lnTo>
                    <a:pt x="1215378" y="411943"/>
                  </a:lnTo>
                  <a:lnTo>
                    <a:pt x="1247751" y="380958"/>
                  </a:lnTo>
                  <a:lnTo>
                    <a:pt x="1276502" y="350768"/>
                  </a:lnTo>
                  <a:lnTo>
                    <a:pt x="1301393" y="321458"/>
                  </a:lnTo>
                  <a:lnTo>
                    <a:pt x="1338652" y="265809"/>
                  </a:lnTo>
                  <a:lnTo>
                    <a:pt x="1352750" y="231890"/>
                  </a:lnTo>
                  <a:lnTo>
                    <a:pt x="370509" y="231890"/>
                  </a:lnTo>
                  <a:lnTo>
                    <a:pt x="368719" y="228715"/>
                  </a:lnTo>
                  <a:close/>
                </a:path>
                <a:path w="1360170" h="1161414">
                  <a:moveTo>
                    <a:pt x="1078375" y="0"/>
                  </a:moveTo>
                  <a:lnTo>
                    <a:pt x="1038697" y="373"/>
                  </a:lnTo>
                  <a:lnTo>
                    <a:pt x="997426" y="3477"/>
                  </a:lnTo>
                  <a:lnTo>
                    <a:pt x="954682" y="9179"/>
                  </a:lnTo>
                  <a:lnTo>
                    <a:pt x="910586" y="17347"/>
                  </a:lnTo>
                  <a:lnTo>
                    <a:pt x="865256" y="27847"/>
                  </a:lnTo>
                  <a:lnTo>
                    <a:pt x="818814" y="40547"/>
                  </a:lnTo>
                  <a:lnTo>
                    <a:pt x="771378" y="55313"/>
                  </a:lnTo>
                  <a:lnTo>
                    <a:pt x="723068" y="72013"/>
                  </a:lnTo>
                  <a:lnTo>
                    <a:pt x="674005" y="90513"/>
                  </a:lnTo>
                  <a:lnTo>
                    <a:pt x="624308" y="110681"/>
                  </a:lnTo>
                  <a:lnTo>
                    <a:pt x="574097" y="132385"/>
                  </a:lnTo>
                  <a:lnTo>
                    <a:pt x="523492" y="155490"/>
                  </a:lnTo>
                  <a:lnTo>
                    <a:pt x="472612" y="179865"/>
                  </a:lnTo>
                  <a:lnTo>
                    <a:pt x="421578" y="205376"/>
                  </a:lnTo>
                  <a:lnTo>
                    <a:pt x="370509" y="231890"/>
                  </a:lnTo>
                  <a:lnTo>
                    <a:pt x="1352750" y="231890"/>
                  </a:lnTo>
                  <a:lnTo>
                    <a:pt x="1357639" y="214684"/>
                  </a:lnTo>
                  <a:lnTo>
                    <a:pt x="1359690" y="191027"/>
                  </a:lnTo>
                  <a:lnTo>
                    <a:pt x="1356463" y="168752"/>
                  </a:lnTo>
                  <a:lnTo>
                    <a:pt x="1324088" y="111279"/>
                  </a:lnTo>
                  <a:lnTo>
                    <a:pt x="1276290" y="62554"/>
                  </a:lnTo>
                  <a:lnTo>
                    <a:pt x="1218766" y="28475"/>
                  </a:lnTo>
                  <a:lnTo>
                    <a:pt x="1152474" y="7978"/>
                  </a:lnTo>
                  <a:lnTo>
                    <a:pt x="1078375" y="0"/>
                  </a:lnTo>
                  <a:close/>
                </a:path>
              </a:pathLst>
            </a:custGeom>
            <a:solidFill>
              <a:srgbClr val="DEA6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025" y="3550920"/>
              <a:ext cx="173736" cy="2346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023" y="0"/>
              <a:ext cx="1574165" cy="1376045"/>
            </a:xfrm>
            <a:custGeom>
              <a:avLst/>
              <a:gdLst/>
              <a:ahLst/>
              <a:cxnLst/>
              <a:rect l="l" t="t" r="r" b="b"/>
              <a:pathLst>
                <a:path w="1574164" h="1376045">
                  <a:moveTo>
                    <a:pt x="1278393" y="0"/>
                  </a:moveTo>
                  <a:lnTo>
                    <a:pt x="0" y="0"/>
                  </a:lnTo>
                  <a:lnTo>
                    <a:pt x="54409" y="147555"/>
                  </a:lnTo>
                  <a:lnTo>
                    <a:pt x="88813" y="242967"/>
                  </a:lnTo>
                  <a:lnTo>
                    <a:pt x="105761" y="290829"/>
                  </a:lnTo>
                  <a:lnTo>
                    <a:pt x="123656" y="335929"/>
                  </a:lnTo>
                  <a:lnTo>
                    <a:pt x="142612" y="381112"/>
                  </a:lnTo>
                  <a:lnTo>
                    <a:pt x="163610" y="425323"/>
                  </a:lnTo>
                  <a:lnTo>
                    <a:pt x="187630" y="467501"/>
                  </a:lnTo>
                  <a:lnTo>
                    <a:pt x="215654" y="506588"/>
                  </a:lnTo>
                  <a:lnTo>
                    <a:pt x="248662" y="541527"/>
                  </a:lnTo>
                  <a:lnTo>
                    <a:pt x="288004" y="570379"/>
                  </a:lnTo>
                  <a:lnTo>
                    <a:pt x="332656" y="591283"/>
                  </a:lnTo>
                  <a:lnTo>
                    <a:pt x="380051" y="602916"/>
                  </a:lnTo>
                  <a:lnTo>
                    <a:pt x="427625" y="603955"/>
                  </a:lnTo>
                  <a:lnTo>
                    <a:pt x="472813" y="593077"/>
                  </a:lnTo>
                  <a:lnTo>
                    <a:pt x="513050" y="568960"/>
                  </a:lnTo>
                  <a:lnTo>
                    <a:pt x="543943" y="536577"/>
                  </a:lnTo>
                  <a:lnTo>
                    <a:pt x="568949" y="498498"/>
                  </a:lnTo>
                  <a:lnTo>
                    <a:pt x="591465" y="458358"/>
                  </a:lnTo>
                  <a:lnTo>
                    <a:pt x="614890" y="419796"/>
                  </a:lnTo>
                  <a:lnTo>
                    <a:pt x="642623" y="386447"/>
                  </a:lnTo>
                  <a:lnTo>
                    <a:pt x="678061" y="361950"/>
                  </a:lnTo>
                  <a:lnTo>
                    <a:pt x="699629" y="353480"/>
                  </a:lnTo>
                  <a:lnTo>
                    <a:pt x="720686" y="350012"/>
                  </a:lnTo>
                  <a:lnTo>
                    <a:pt x="741480" y="350734"/>
                  </a:lnTo>
                  <a:lnTo>
                    <a:pt x="801177" y="372816"/>
                  </a:lnTo>
                  <a:lnTo>
                    <a:pt x="837442" y="401254"/>
                  </a:lnTo>
                  <a:lnTo>
                    <a:pt x="870736" y="437530"/>
                  </a:lnTo>
                  <a:lnTo>
                    <a:pt x="900739" y="479025"/>
                  </a:lnTo>
                  <a:lnTo>
                    <a:pt x="927130" y="523115"/>
                  </a:lnTo>
                  <a:lnTo>
                    <a:pt x="949587" y="567182"/>
                  </a:lnTo>
                  <a:lnTo>
                    <a:pt x="970637" y="612901"/>
                  </a:lnTo>
                  <a:lnTo>
                    <a:pt x="992279" y="658345"/>
                  </a:lnTo>
                  <a:lnTo>
                    <a:pt x="1014511" y="703509"/>
                  </a:lnTo>
                  <a:lnTo>
                    <a:pt x="1037333" y="748387"/>
                  </a:lnTo>
                  <a:lnTo>
                    <a:pt x="1060744" y="792973"/>
                  </a:lnTo>
                  <a:lnTo>
                    <a:pt x="1084741" y="837261"/>
                  </a:lnTo>
                  <a:lnTo>
                    <a:pt x="1109324" y="881246"/>
                  </a:lnTo>
                  <a:lnTo>
                    <a:pt x="1134492" y="924921"/>
                  </a:lnTo>
                  <a:lnTo>
                    <a:pt x="1160243" y="968282"/>
                  </a:lnTo>
                  <a:lnTo>
                    <a:pt x="1186576" y="1011323"/>
                  </a:lnTo>
                  <a:lnTo>
                    <a:pt x="1213490" y="1054037"/>
                  </a:lnTo>
                  <a:lnTo>
                    <a:pt x="1240984" y="1096419"/>
                  </a:lnTo>
                  <a:lnTo>
                    <a:pt x="1269056" y="1138463"/>
                  </a:lnTo>
                  <a:lnTo>
                    <a:pt x="1297705" y="1180163"/>
                  </a:lnTo>
                  <a:lnTo>
                    <a:pt x="1326930" y="1221515"/>
                  </a:lnTo>
                  <a:lnTo>
                    <a:pt x="1356729" y="1262511"/>
                  </a:lnTo>
                  <a:lnTo>
                    <a:pt x="1387102" y="1303147"/>
                  </a:lnTo>
                  <a:lnTo>
                    <a:pt x="1438379" y="1357995"/>
                  </a:lnTo>
                  <a:lnTo>
                    <a:pt x="1504704" y="1375790"/>
                  </a:lnTo>
                  <a:lnTo>
                    <a:pt x="1528104" y="1368202"/>
                  </a:lnTo>
                  <a:lnTo>
                    <a:pt x="1559140" y="1335071"/>
                  </a:lnTo>
                  <a:lnTo>
                    <a:pt x="1573086" y="1281106"/>
                  </a:lnTo>
                  <a:lnTo>
                    <a:pt x="1573824" y="1248267"/>
                  </a:lnTo>
                  <a:lnTo>
                    <a:pt x="1570895" y="1215308"/>
                  </a:lnTo>
                  <a:lnTo>
                    <a:pt x="1565156" y="1184148"/>
                  </a:lnTo>
                  <a:lnTo>
                    <a:pt x="1350979" y="293875"/>
                  </a:lnTo>
                  <a:lnTo>
                    <a:pt x="1304171" y="96012"/>
                  </a:lnTo>
                  <a:lnTo>
                    <a:pt x="1296208" y="64066"/>
                  </a:lnTo>
                  <a:lnTo>
                    <a:pt x="1286199" y="26691"/>
                  </a:lnTo>
                  <a:lnTo>
                    <a:pt x="12783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308" y="4370307"/>
            <a:ext cx="427990" cy="416559"/>
          </a:xfrm>
          <a:custGeom>
            <a:avLst/>
            <a:gdLst/>
            <a:ahLst/>
            <a:cxnLst/>
            <a:rect l="l" t="t" r="r" b="b"/>
            <a:pathLst>
              <a:path w="427989" h="416560">
                <a:moveTo>
                  <a:pt x="104231" y="0"/>
                </a:moveTo>
                <a:lnTo>
                  <a:pt x="48043" y="17347"/>
                </a:lnTo>
                <a:lnTo>
                  <a:pt x="14511" y="57587"/>
                </a:lnTo>
                <a:lnTo>
                  <a:pt x="1397" y="100704"/>
                </a:lnTo>
                <a:lnTo>
                  <a:pt x="0" y="118792"/>
                </a:lnTo>
                <a:lnTo>
                  <a:pt x="841" y="136829"/>
                </a:lnTo>
                <a:lnTo>
                  <a:pt x="19563" y="195735"/>
                </a:lnTo>
                <a:lnTo>
                  <a:pt x="43386" y="233196"/>
                </a:lnTo>
                <a:lnTo>
                  <a:pt x="72709" y="267221"/>
                </a:lnTo>
                <a:lnTo>
                  <a:pt x="104806" y="298225"/>
                </a:lnTo>
                <a:lnTo>
                  <a:pt x="166117" y="347910"/>
                </a:lnTo>
                <a:lnTo>
                  <a:pt x="204540" y="373394"/>
                </a:lnTo>
                <a:lnTo>
                  <a:pt x="245729" y="395285"/>
                </a:lnTo>
                <a:lnTo>
                  <a:pt x="287876" y="410565"/>
                </a:lnTo>
                <a:lnTo>
                  <a:pt x="329174" y="416218"/>
                </a:lnTo>
                <a:lnTo>
                  <a:pt x="367813" y="409229"/>
                </a:lnTo>
                <a:lnTo>
                  <a:pt x="401986" y="386579"/>
                </a:lnTo>
                <a:lnTo>
                  <a:pt x="425227" y="345609"/>
                </a:lnTo>
                <a:lnTo>
                  <a:pt x="427817" y="295737"/>
                </a:lnTo>
                <a:lnTo>
                  <a:pt x="414185" y="242528"/>
                </a:lnTo>
                <a:lnTo>
                  <a:pt x="389721" y="190615"/>
                </a:lnTo>
                <a:lnTo>
                  <a:pt x="359813" y="144635"/>
                </a:lnTo>
                <a:lnTo>
                  <a:pt x="329850" y="109224"/>
                </a:lnTo>
                <a:lnTo>
                  <a:pt x="269684" y="63715"/>
                </a:lnTo>
                <a:lnTo>
                  <a:pt x="236196" y="45182"/>
                </a:lnTo>
                <a:lnTo>
                  <a:pt x="201707" y="27855"/>
                </a:lnTo>
                <a:lnTo>
                  <a:pt x="137413" y="4288"/>
                </a:lnTo>
                <a:lnTo>
                  <a:pt x="104231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 spc="235"/>
              <a:t>Neural</a:t>
            </a:r>
            <a:r>
              <a:rPr dirty="0" spc="-254"/>
              <a:t> </a:t>
            </a:r>
            <a:r>
              <a:rPr dirty="0" spc="275"/>
              <a:t>Network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925" marR="508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A</a:t>
            </a:r>
            <a:r>
              <a:rPr dirty="0" spc="-45"/>
              <a:t> </a:t>
            </a:r>
            <a:r>
              <a:rPr dirty="0" spc="65"/>
              <a:t>n</a:t>
            </a:r>
            <a:r>
              <a:rPr dirty="0" spc="15"/>
              <a:t>eu</a:t>
            </a:r>
            <a:r>
              <a:rPr dirty="0" spc="5"/>
              <a:t>r</a:t>
            </a:r>
            <a:r>
              <a:rPr dirty="0" spc="-35"/>
              <a:t>a</a:t>
            </a:r>
            <a:r>
              <a:rPr dirty="0" spc="-15"/>
              <a:t>l</a:t>
            </a:r>
            <a:r>
              <a:rPr dirty="0" spc="-35"/>
              <a:t> </a:t>
            </a:r>
            <a:r>
              <a:rPr dirty="0" spc="30"/>
              <a:t>net</a:t>
            </a:r>
            <a:r>
              <a:rPr dirty="0" spc="100"/>
              <a:t>wo</a:t>
            </a:r>
            <a:r>
              <a:rPr dirty="0" spc="35"/>
              <a:t>r</a:t>
            </a:r>
            <a:r>
              <a:rPr dirty="0" spc="-35"/>
              <a:t>k</a:t>
            </a:r>
            <a:r>
              <a:rPr dirty="0" spc="-25"/>
              <a:t> </a:t>
            </a:r>
            <a:r>
              <a:rPr dirty="0" spc="-55"/>
              <a:t>i</a:t>
            </a:r>
            <a:r>
              <a:rPr dirty="0" spc="-114"/>
              <a:t>s</a:t>
            </a:r>
            <a:r>
              <a:rPr dirty="0" spc="-50"/>
              <a:t> </a:t>
            </a:r>
            <a:r>
              <a:rPr dirty="0" spc="-45"/>
              <a:t>a</a:t>
            </a:r>
            <a:r>
              <a:rPr dirty="0" spc="-45"/>
              <a:t> </a:t>
            </a:r>
            <a:r>
              <a:rPr dirty="0" spc="35"/>
              <a:t>meth</a:t>
            </a:r>
            <a:r>
              <a:rPr dirty="0" spc="50"/>
              <a:t>od</a:t>
            </a:r>
            <a:r>
              <a:rPr dirty="0" spc="-45"/>
              <a:t> </a:t>
            </a:r>
            <a:r>
              <a:rPr dirty="0" spc="15"/>
              <a:t>i</a:t>
            </a:r>
            <a:r>
              <a:rPr dirty="0" spc="50"/>
              <a:t>n</a:t>
            </a:r>
            <a:r>
              <a:rPr dirty="0" spc="-40"/>
              <a:t> </a:t>
            </a:r>
            <a:r>
              <a:rPr dirty="0" spc="-5"/>
              <a:t>artifici</a:t>
            </a:r>
            <a:r>
              <a:rPr dirty="0" spc="5"/>
              <a:t>a</a:t>
            </a:r>
            <a:r>
              <a:rPr dirty="0"/>
              <a:t>l</a:t>
            </a:r>
            <a:r>
              <a:rPr dirty="0" spc="-25"/>
              <a:t> </a:t>
            </a:r>
            <a:r>
              <a:rPr dirty="0" spc="15"/>
              <a:t>int</a:t>
            </a:r>
            <a:r>
              <a:rPr dirty="0" spc="35"/>
              <a:t>e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-5"/>
              <a:t>igenc</a:t>
            </a:r>
            <a:r>
              <a:rPr dirty="0"/>
              <a:t>e</a:t>
            </a:r>
            <a:r>
              <a:rPr dirty="0" spc="-40"/>
              <a:t> </a:t>
            </a:r>
            <a:r>
              <a:rPr dirty="0" spc="25"/>
              <a:t>th</a:t>
            </a:r>
            <a:r>
              <a:rPr dirty="0" spc="40"/>
              <a:t>a</a:t>
            </a:r>
            <a:r>
              <a:rPr dirty="0" spc="65"/>
              <a:t>t  </a:t>
            </a:r>
            <a:r>
              <a:rPr dirty="0"/>
              <a:t>t</a:t>
            </a:r>
            <a:r>
              <a:rPr dirty="0" spc="15"/>
              <a:t>e</a:t>
            </a:r>
            <a:r>
              <a:rPr dirty="0" spc="-55"/>
              <a:t>a</a:t>
            </a:r>
            <a:r>
              <a:rPr dirty="0" spc="-45"/>
              <a:t>c</a:t>
            </a:r>
            <a:r>
              <a:rPr dirty="0" spc="-45"/>
              <a:t>hes</a:t>
            </a:r>
            <a:r>
              <a:rPr dirty="0" spc="-60"/>
              <a:t> </a:t>
            </a:r>
            <a:r>
              <a:rPr dirty="0" spc="5"/>
              <a:t>co</a:t>
            </a:r>
            <a:r>
              <a:rPr dirty="0" spc="5"/>
              <a:t>m</a:t>
            </a:r>
            <a:r>
              <a:rPr dirty="0" spc="45"/>
              <a:t>p</a:t>
            </a:r>
            <a:r>
              <a:rPr dirty="0" spc="30"/>
              <a:t>ute</a:t>
            </a:r>
            <a:r>
              <a:rPr dirty="0" spc="10"/>
              <a:t>r</a:t>
            </a:r>
            <a:r>
              <a:rPr dirty="0" spc="-170"/>
              <a:t>s</a:t>
            </a:r>
            <a:r>
              <a:rPr dirty="0" spc="-25"/>
              <a:t> </a:t>
            </a:r>
            <a:r>
              <a:rPr dirty="0" spc="35"/>
              <a:t>t</a:t>
            </a:r>
            <a:r>
              <a:rPr dirty="0" spc="80"/>
              <a:t>o</a:t>
            </a:r>
            <a:r>
              <a:rPr dirty="0" spc="-55"/>
              <a:t> </a:t>
            </a:r>
            <a:r>
              <a:rPr dirty="0" spc="45"/>
              <a:t>p</a:t>
            </a:r>
            <a:r>
              <a:rPr dirty="0" spc="15"/>
              <a:t>r</a:t>
            </a:r>
            <a:r>
              <a:rPr dirty="0" spc="45"/>
              <a:t>o</a:t>
            </a:r>
            <a:r>
              <a:rPr dirty="0" spc="-50"/>
              <a:t>c</a:t>
            </a:r>
            <a:r>
              <a:rPr dirty="0" spc="-50"/>
              <a:t>e</a:t>
            </a:r>
            <a:r>
              <a:rPr dirty="0" spc="-170"/>
              <a:t>ss</a:t>
            </a:r>
            <a:r>
              <a:rPr dirty="0" spc="-40"/>
              <a:t> </a:t>
            </a:r>
            <a:r>
              <a:rPr dirty="0" spc="25"/>
              <a:t>da</a:t>
            </a:r>
            <a:r>
              <a:rPr dirty="0" spc="15"/>
              <a:t>t</a:t>
            </a:r>
            <a:r>
              <a:rPr dirty="0" spc="-45"/>
              <a:t>a</a:t>
            </a:r>
            <a:r>
              <a:rPr dirty="0" spc="-50"/>
              <a:t> </a:t>
            </a:r>
            <a:r>
              <a:rPr dirty="0" spc="15"/>
              <a:t>i</a:t>
            </a:r>
            <a:r>
              <a:rPr dirty="0" spc="55"/>
              <a:t>n</a:t>
            </a:r>
            <a:r>
              <a:rPr dirty="0" spc="-50"/>
              <a:t> </a:t>
            </a:r>
            <a:r>
              <a:rPr dirty="0" spc="-45"/>
              <a:t>a</a:t>
            </a:r>
            <a:r>
              <a:rPr dirty="0" spc="-40"/>
              <a:t> </a:t>
            </a:r>
            <a:r>
              <a:rPr dirty="0" spc="165"/>
              <a:t>w</a:t>
            </a:r>
            <a:r>
              <a:rPr dirty="0" spc="-40"/>
              <a:t>a</a:t>
            </a:r>
            <a:r>
              <a:rPr dirty="0" spc="-30"/>
              <a:t>y</a:t>
            </a:r>
            <a:r>
              <a:rPr dirty="0" spc="-40"/>
              <a:t> </a:t>
            </a:r>
            <a:r>
              <a:rPr dirty="0" spc="25"/>
              <a:t>th</a:t>
            </a:r>
            <a:r>
              <a:rPr dirty="0" spc="40"/>
              <a:t>a</a:t>
            </a:r>
            <a:r>
              <a:rPr dirty="0" spc="65"/>
              <a:t>t</a:t>
            </a:r>
            <a:r>
              <a:rPr dirty="0" spc="-50"/>
              <a:t> </a:t>
            </a:r>
            <a:r>
              <a:rPr dirty="0" spc="-55"/>
              <a:t>i</a:t>
            </a:r>
            <a:r>
              <a:rPr dirty="0" spc="-114"/>
              <a:t>s</a:t>
            </a:r>
            <a:r>
              <a:rPr dirty="0" spc="-40"/>
              <a:t> </a:t>
            </a:r>
            <a:r>
              <a:rPr dirty="0" spc="-15"/>
              <a:t>ins</a:t>
            </a:r>
            <a:r>
              <a:rPr dirty="0" spc="-25"/>
              <a:t>p</a:t>
            </a:r>
            <a:r>
              <a:rPr dirty="0" spc="5"/>
              <a:t>i</a:t>
            </a:r>
            <a:r>
              <a:rPr dirty="0" spc="5"/>
              <a:t>r</a:t>
            </a:r>
            <a:r>
              <a:rPr dirty="0" spc="5"/>
              <a:t>ed</a:t>
            </a:r>
            <a:r>
              <a:rPr dirty="0" spc="-25"/>
              <a:t> </a:t>
            </a:r>
            <a:r>
              <a:rPr dirty="0" spc="15"/>
              <a:t>by  </a:t>
            </a:r>
            <a:r>
              <a:rPr dirty="0" spc="30"/>
              <a:t>the</a:t>
            </a:r>
            <a:r>
              <a:rPr dirty="0" spc="-45"/>
              <a:t> </a:t>
            </a:r>
            <a:r>
              <a:rPr dirty="0" spc="40"/>
              <a:t>human</a:t>
            </a:r>
            <a:r>
              <a:rPr dirty="0" spc="-40"/>
              <a:t> </a:t>
            </a:r>
            <a:r>
              <a:rPr dirty="0"/>
              <a:t>brain.</a:t>
            </a:r>
            <a:r>
              <a:rPr dirty="0" spc="-30"/>
              <a:t> </a:t>
            </a:r>
            <a:r>
              <a:rPr dirty="0" spc="5"/>
              <a:t>It</a:t>
            </a:r>
            <a:r>
              <a:rPr dirty="0" spc="-40"/>
              <a:t> </a:t>
            </a:r>
            <a:r>
              <a:rPr dirty="0" spc="-85"/>
              <a:t>is</a:t>
            </a:r>
            <a:r>
              <a:rPr dirty="0" spc="-50"/>
              <a:t> </a:t>
            </a:r>
            <a:r>
              <a:rPr dirty="0" spc="-45"/>
              <a:t>a</a:t>
            </a:r>
            <a:r>
              <a:rPr dirty="0" spc="-35"/>
              <a:t> </a:t>
            </a:r>
            <a:r>
              <a:rPr dirty="0" spc="10"/>
              <a:t>type</a:t>
            </a:r>
            <a:r>
              <a:rPr dirty="0" spc="-50"/>
              <a:t> </a:t>
            </a:r>
            <a:r>
              <a:rPr dirty="0" spc="35"/>
              <a:t>of</a:t>
            </a:r>
            <a:r>
              <a:rPr dirty="0" spc="-45"/>
              <a:t> </a:t>
            </a:r>
            <a:r>
              <a:rPr dirty="0" spc="5"/>
              <a:t>machine</a:t>
            </a:r>
            <a:r>
              <a:rPr dirty="0" spc="-35"/>
              <a:t> </a:t>
            </a:r>
            <a:r>
              <a:rPr dirty="0" spc="15"/>
              <a:t>learning</a:t>
            </a:r>
            <a:r>
              <a:rPr dirty="0" spc="-30"/>
              <a:t> </a:t>
            </a:r>
            <a:r>
              <a:rPr dirty="0" spc="-50"/>
              <a:t>process,</a:t>
            </a:r>
            <a:r>
              <a:rPr dirty="0" spc="-35"/>
              <a:t> </a:t>
            </a:r>
            <a:r>
              <a:rPr dirty="0" spc="-15"/>
              <a:t>called </a:t>
            </a:r>
            <a:r>
              <a:rPr dirty="0" spc="-425"/>
              <a:t> </a:t>
            </a:r>
            <a:r>
              <a:rPr dirty="0"/>
              <a:t>d</a:t>
            </a:r>
            <a:r>
              <a:rPr dirty="0" spc="5"/>
              <a:t>e</a:t>
            </a:r>
            <a:r>
              <a:rPr dirty="0"/>
              <a:t>ep</a:t>
            </a:r>
            <a:r>
              <a:rPr dirty="0" spc="-45"/>
              <a:t> </a:t>
            </a:r>
            <a:r>
              <a:rPr dirty="0" spc="-30"/>
              <a:t>le</a:t>
            </a:r>
            <a:r>
              <a:rPr dirty="0" spc="-30"/>
              <a:t>a</a:t>
            </a:r>
            <a:r>
              <a:rPr dirty="0" spc="15"/>
              <a:t>r</a:t>
            </a:r>
            <a:r>
              <a:rPr dirty="0" spc="50"/>
              <a:t>nin</a:t>
            </a:r>
            <a:r>
              <a:rPr dirty="0" spc="55"/>
              <a:t>g</a:t>
            </a:r>
            <a:r>
              <a:rPr dirty="0" spc="-90"/>
              <a:t>,</a:t>
            </a:r>
            <a:r>
              <a:rPr dirty="0" spc="-30"/>
              <a:t> </a:t>
            </a:r>
            <a:r>
              <a:rPr dirty="0" spc="40"/>
              <a:t>t</a:t>
            </a:r>
            <a:r>
              <a:rPr dirty="0" spc="95"/>
              <a:t>h</a:t>
            </a:r>
            <a:r>
              <a:rPr dirty="0" spc="10"/>
              <a:t>a</a:t>
            </a:r>
            <a:r>
              <a:rPr dirty="0" spc="5"/>
              <a:t>t</a:t>
            </a:r>
            <a:r>
              <a:rPr dirty="0" spc="-40"/>
              <a:t> </a:t>
            </a:r>
            <a:r>
              <a:rPr dirty="0" spc="50"/>
              <a:t>u</a:t>
            </a:r>
            <a:r>
              <a:rPr dirty="0" spc="-105"/>
              <a:t>se</a:t>
            </a:r>
            <a:r>
              <a:rPr dirty="0" spc="-170"/>
              <a:t>s</a:t>
            </a:r>
            <a:r>
              <a:rPr dirty="0" spc="-40"/>
              <a:t> </a:t>
            </a:r>
            <a:r>
              <a:rPr dirty="0" spc="15"/>
              <a:t>int</a:t>
            </a:r>
            <a:r>
              <a:rPr dirty="0" spc="35"/>
              <a:t>e</a:t>
            </a:r>
            <a:r>
              <a:rPr dirty="0" spc="15"/>
              <a:t>r</a:t>
            </a:r>
            <a:r>
              <a:rPr dirty="0" spc="30"/>
              <a:t>con</a:t>
            </a:r>
            <a:r>
              <a:rPr dirty="0" spc="25"/>
              <a:t>n</a:t>
            </a:r>
            <a:r>
              <a:rPr dirty="0" spc="-50"/>
              <a:t>e</a:t>
            </a:r>
            <a:r>
              <a:rPr dirty="0" spc="-40"/>
              <a:t>c</a:t>
            </a:r>
            <a:r>
              <a:rPr dirty="0"/>
              <a:t>t</a:t>
            </a:r>
            <a:r>
              <a:rPr dirty="0" spc="20"/>
              <a:t>e</a:t>
            </a:r>
            <a:r>
              <a:rPr dirty="0" spc="55"/>
              <a:t>d</a:t>
            </a:r>
            <a:r>
              <a:rPr dirty="0" spc="-50"/>
              <a:t> </a:t>
            </a:r>
            <a:r>
              <a:rPr dirty="0" spc="60"/>
              <a:t>n</a:t>
            </a:r>
            <a:r>
              <a:rPr dirty="0" spc="50"/>
              <a:t>o</a:t>
            </a:r>
            <a:r>
              <a:rPr dirty="0"/>
              <a:t>d</a:t>
            </a:r>
            <a:r>
              <a:rPr dirty="0" spc="5"/>
              <a:t>e</a:t>
            </a:r>
            <a:r>
              <a:rPr dirty="0" spc="-170"/>
              <a:t>s</a:t>
            </a:r>
            <a:r>
              <a:rPr dirty="0" spc="-40"/>
              <a:t> </a:t>
            </a:r>
            <a:r>
              <a:rPr dirty="0" spc="35"/>
              <a:t>or</a:t>
            </a:r>
            <a:r>
              <a:rPr dirty="0" spc="-50"/>
              <a:t> </a:t>
            </a:r>
            <a:r>
              <a:rPr dirty="0" spc="30"/>
              <a:t>neu</a:t>
            </a:r>
            <a:r>
              <a:rPr dirty="0" spc="5"/>
              <a:t>r</a:t>
            </a:r>
            <a:r>
              <a:rPr dirty="0" spc="60"/>
              <a:t>o</a:t>
            </a:r>
            <a:r>
              <a:rPr dirty="0" spc="50"/>
              <a:t>n</a:t>
            </a:r>
            <a:r>
              <a:rPr dirty="0" spc="-170"/>
              <a:t>s</a:t>
            </a:r>
            <a:r>
              <a:rPr dirty="0" spc="-25"/>
              <a:t> </a:t>
            </a:r>
            <a:r>
              <a:rPr dirty="0" spc="15"/>
              <a:t>i</a:t>
            </a:r>
            <a:r>
              <a:rPr dirty="0" spc="50"/>
              <a:t>n</a:t>
            </a:r>
            <a:r>
              <a:rPr dirty="0" spc="-40"/>
              <a:t> </a:t>
            </a:r>
            <a:r>
              <a:rPr dirty="0" spc="-30"/>
              <a:t>a  </a:t>
            </a:r>
            <a:r>
              <a:rPr dirty="0" spc="-15"/>
              <a:t>layered </a:t>
            </a:r>
            <a:r>
              <a:rPr dirty="0"/>
              <a:t>structure </a:t>
            </a:r>
            <a:r>
              <a:rPr dirty="0" spc="40"/>
              <a:t>that </a:t>
            </a:r>
            <a:r>
              <a:rPr dirty="0" spc="-40"/>
              <a:t>resembles </a:t>
            </a:r>
            <a:r>
              <a:rPr dirty="0" spc="30"/>
              <a:t>the </a:t>
            </a:r>
            <a:r>
              <a:rPr dirty="0" spc="40"/>
              <a:t>human </a:t>
            </a:r>
            <a:r>
              <a:rPr dirty="0"/>
              <a:t>brain. </a:t>
            </a:r>
            <a:r>
              <a:rPr dirty="0" spc="5"/>
              <a:t>It </a:t>
            </a:r>
            <a:r>
              <a:rPr dirty="0" spc="-40"/>
              <a:t>creates </a:t>
            </a:r>
            <a:r>
              <a:rPr dirty="0" spc="10"/>
              <a:t>an </a:t>
            </a:r>
            <a:r>
              <a:rPr dirty="0" spc="15"/>
              <a:t> </a:t>
            </a:r>
            <a:r>
              <a:rPr dirty="0"/>
              <a:t>adaptive</a:t>
            </a:r>
            <a:r>
              <a:rPr dirty="0" spc="-40"/>
              <a:t> </a:t>
            </a:r>
            <a:r>
              <a:rPr dirty="0" spc="-50"/>
              <a:t>system</a:t>
            </a:r>
            <a:r>
              <a:rPr dirty="0" spc="-35"/>
              <a:t> </a:t>
            </a:r>
            <a:r>
              <a:rPr dirty="0" spc="40"/>
              <a:t>that</a:t>
            </a:r>
            <a:r>
              <a:rPr dirty="0" spc="-40"/>
              <a:t> </a:t>
            </a:r>
            <a:r>
              <a:rPr dirty="0" spc="-5"/>
              <a:t>computers</a:t>
            </a:r>
            <a:r>
              <a:rPr dirty="0" spc="-40"/>
              <a:t> </a:t>
            </a:r>
            <a:r>
              <a:rPr dirty="0" spc="-50"/>
              <a:t>use</a:t>
            </a:r>
            <a:r>
              <a:rPr dirty="0" spc="-35"/>
              <a:t> </a:t>
            </a:r>
            <a:r>
              <a:rPr dirty="0" spc="55"/>
              <a:t>to</a:t>
            </a:r>
            <a:r>
              <a:rPr dirty="0" spc="-50"/>
              <a:t> </a:t>
            </a:r>
            <a:r>
              <a:rPr dirty="0"/>
              <a:t>learn</a:t>
            </a:r>
            <a:r>
              <a:rPr dirty="0" spc="-45"/>
              <a:t> </a:t>
            </a:r>
            <a:r>
              <a:rPr dirty="0" spc="30"/>
              <a:t>from</a:t>
            </a:r>
            <a:r>
              <a:rPr dirty="0" spc="-20"/>
              <a:t> </a:t>
            </a:r>
            <a:r>
              <a:rPr dirty="0" spc="25"/>
              <a:t>their</a:t>
            </a:r>
            <a:r>
              <a:rPr dirty="0" spc="-45"/>
              <a:t> mistakes </a:t>
            </a:r>
            <a:r>
              <a:rPr dirty="0" spc="-430"/>
              <a:t> </a:t>
            </a:r>
            <a:r>
              <a:rPr dirty="0" spc="25"/>
              <a:t>and</a:t>
            </a:r>
            <a:r>
              <a:rPr dirty="0" spc="-45"/>
              <a:t> </a:t>
            </a:r>
            <a:r>
              <a:rPr dirty="0" spc="5"/>
              <a:t>improve</a:t>
            </a:r>
            <a:r>
              <a:rPr dirty="0" spc="-25"/>
              <a:t> </a:t>
            </a:r>
            <a:r>
              <a:rPr dirty="0" spc="5"/>
              <a:t>continuously.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0" cy="3277235"/>
          </a:xfrm>
          <a:custGeom>
            <a:avLst/>
            <a:gdLst/>
            <a:ahLst/>
            <a:cxnLst/>
            <a:rect l="l" t="t" r="r" b="b"/>
            <a:pathLst>
              <a:path w="2857500" h="3277235">
                <a:moveTo>
                  <a:pt x="2857333" y="0"/>
                </a:moveTo>
                <a:lnTo>
                  <a:pt x="0" y="0"/>
                </a:lnTo>
                <a:lnTo>
                  <a:pt x="0" y="3217017"/>
                </a:lnTo>
                <a:lnTo>
                  <a:pt x="68219" y="3247204"/>
                </a:lnTo>
                <a:lnTo>
                  <a:pt x="113529" y="3261275"/>
                </a:lnTo>
                <a:lnTo>
                  <a:pt x="159400" y="3271192"/>
                </a:lnTo>
                <a:lnTo>
                  <a:pt x="205024" y="3276572"/>
                </a:lnTo>
                <a:lnTo>
                  <a:pt x="249593" y="3277032"/>
                </a:lnTo>
                <a:lnTo>
                  <a:pt x="292298" y="3272190"/>
                </a:lnTo>
                <a:lnTo>
                  <a:pt x="332330" y="3261664"/>
                </a:lnTo>
                <a:lnTo>
                  <a:pt x="368881" y="3245070"/>
                </a:lnTo>
                <a:lnTo>
                  <a:pt x="401143" y="3222027"/>
                </a:lnTo>
                <a:lnTo>
                  <a:pt x="428308" y="3192151"/>
                </a:lnTo>
                <a:lnTo>
                  <a:pt x="449566" y="3155061"/>
                </a:lnTo>
                <a:lnTo>
                  <a:pt x="462390" y="3109912"/>
                </a:lnTo>
                <a:lnTo>
                  <a:pt x="465975" y="3062097"/>
                </a:lnTo>
                <a:lnTo>
                  <a:pt x="463412" y="3013456"/>
                </a:lnTo>
                <a:lnTo>
                  <a:pt x="457707" y="2965958"/>
                </a:lnTo>
                <a:lnTo>
                  <a:pt x="451836" y="2916158"/>
                </a:lnTo>
                <a:lnTo>
                  <a:pt x="445601" y="2866435"/>
                </a:lnTo>
                <a:lnTo>
                  <a:pt x="439003" y="2816790"/>
                </a:lnTo>
                <a:lnTo>
                  <a:pt x="432042" y="2767212"/>
                </a:lnTo>
                <a:lnTo>
                  <a:pt x="424725" y="2717739"/>
                </a:lnTo>
                <a:lnTo>
                  <a:pt x="417049" y="2668336"/>
                </a:lnTo>
                <a:lnTo>
                  <a:pt x="409015" y="2619016"/>
                </a:lnTo>
                <a:lnTo>
                  <a:pt x="400625" y="2569780"/>
                </a:lnTo>
                <a:lnTo>
                  <a:pt x="391882" y="2520629"/>
                </a:lnTo>
                <a:lnTo>
                  <a:pt x="382786" y="2471566"/>
                </a:lnTo>
                <a:lnTo>
                  <a:pt x="373339" y="2422591"/>
                </a:lnTo>
                <a:lnTo>
                  <a:pt x="363542" y="2373705"/>
                </a:lnTo>
                <a:lnTo>
                  <a:pt x="353397" y="2324909"/>
                </a:lnTo>
                <a:lnTo>
                  <a:pt x="342905" y="2276206"/>
                </a:lnTo>
                <a:lnTo>
                  <a:pt x="332067" y="2227595"/>
                </a:lnTo>
                <a:lnTo>
                  <a:pt x="320886" y="2179079"/>
                </a:lnTo>
                <a:lnTo>
                  <a:pt x="309362" y="2130659"/>
                </a:lnTo>
                <a:lnTo>
                  <a:pt x="297496" y="2082335"/>
                </a:lnTo>
                <a:lnTo>
                  <a:pt x="285291" y="2034110"/>
                </a:lnTo>
                <a:lnTo>
                  <a:pt x="272747" y="1985984"/>
                </a:lnTo>
                <a:lnTo>
                  <a:pt x="259867" y="1937959"/>
                </a:lnTo>
                <a:lnTo>
                  <a:pt x="246651" y="1890035"/>
                </a:lnTo>
                <a:lnTo>
                  <a:pt x="233101" y="1842215"/>
                </a:lnTo>
                <a:lnTo>
                  <a:pt x="219218" y="1794500"/>
                </a:lnTo>
                <a:lnTo>
                  <a:pt x="205004" y="1746890"/>
                </a:lnTo>
                <a:lnTo>
                  <a:pt x="190461" y="1699387"/>
                </a:lnTo>
                <a:lnTo>
                  <a:pt x="2012504" y="1699387"/>
                </a:lnTo>
                <a:lnTo>
                  <a:pt x="1964328" y="1626474"/>
                </a:lnTo>
                <a:lnTo>
                  <a:pt x="1935025" y="1584700"/>
                </a:lnTo>
                <a:lnTo>
                  <a:pt x="1904910" y="1543507"/>
                </a:lnTo>
                <a:lnTo>
                  <a:pt x="1873994" y="1502909"/>
                </a:lnTo>
                <a:lnTo>
                  <a:pt x="1842291" y="1462921"/>
                </a:lnTo>
                <a:lnTo>
                  <a:pt x="1809739" y="1423473"/>
                </a:lnTo>
                <a:lnTo>
                  <a:pt x="1776572" y="1384835"/>
                </a:lnTo>
                <a:lnTo>
                  <a:pt x="1742583" y="1346766"/>
                </a:lnTo>
                <a:lnTo>
                  <a:pt x="1707857" y="1309365"/>
                </a:lnTo>
                <a:lnTo>
                  <a:pt x="1672408" y="1272649"/>
                </a:lnTo>
                <a:lnTo>
                  <a:pt x="1636247" y="1236631"/>
                </a:lnTo>
                <a:lnTo>
                  <a:pt x="1599389" y="1201326"/>
                </a:lnTo>
                <a:lnTo>
                  <a:pt x="1561845" y="1166749"/>
                </a:lnTo>
                <a:lnTo>
                  <a:pt x="2678444" y="1166749"/>
                </a:lnTo>
                <a:lnTo>
                  <a:pt x="2655059" y="1131902"/>
                </a:lnTo>
                <a:lnTo>
                  <a:pt x="2626519" y="1091493"/>
                </a:lnTo>
                <a:lnTo>
                  <a:pt x="2597020" y="1051762"/>
                </a:lnTo>
                <a:lnTo>
                  <a:pt x="2566585" y="1012725"/>
                </a:lnTo>
                <a:lnTo>
                  <a:pt x="2535234" y="974401"/>
                </a:lnTo>
                <a:lnTo>
                  <a:pt x="2502989" y="936807"/>
                </a:lnTo>
                <a:lnTo>
                  <a:pt x="2469872" y="899960"/>
                </a:lnTo>
                <a:lnTo>
                  <a:pt x="2435905" y="863877"/>
                </a:lnTo>
                <a:lnTo>
                  <a:pt x="2401108" y="828575"/>
                </a:lnTo>
                <a:lnTo>
                  <a:pt x="2365503" y="794073"/>
                </a:lnTo>
                <a:lnTo>
                  <a:pt x="2329113" y="760386"/>
                </a:lnTo>
                <a:lnTo>
                  <a:pt x="2291958" y="727533"/>
                </a:lnTo>
                <a:lnTo>
                  <a:pt x="2254060" y="695531"/>
                </a:lnTo>
                <a:lnTo>
                  <a:pt x="2215440" y="664398"/>
                </a:lnTo>
                <a:lnTo>
                  <a:pt x="2176120" y="634149"/>
                </a:lnTo>
                <a:lnTo>
                  <a:pt x="2136122" y="604804"/>
                </a:lnTo>
                <a:lnTo>
                  <a:pt x="2095468" y="576378"/>
                </a:lnTo>
                <a:lnTo>
                  <a:pt x="2054177" y="548891"/>
                </a:lnTo>
                <a:lnTo>
                  <a:pt x="2012274" y="522357"/>
                </a:lnTo>
                <a:lnTo>
                  <a:pt x="1969777" y="496796"/>
                </a:lnTo>
                <a:lnTo>
                  <a:pt x="1926710" y="472225"/>
                </a:lnTo>
                <a:lnTo>
                  <a:pt x="1883094" y="448660"/>
                </a:lnTo>
                <a:lnTo>
                  <a:pt x="1838950" y="426119"/>
                </a:lnTo>
                <a:lnTo>
                  <a:pt x="1794300" y="404619"/>
                </a:lnTo>
                <a:lnTo>
                  <a:pt x="1749166" y="384178"/>
                </a:lnTo>
                <a:lnTo>
                  <a:pt x="1703568" y="364813"/>
                </a:lnTo>
                <a:lnTo>
                  <a:pt x="1657529" y="346541"/>
                </a:lnTo>
                <a:lnTo>
                  <a:pt x="1611070" y="329380"/>
                </a:lnTo>
                <a:lnTo>
                  <a:pt x="1564213" y="313347"/>
                </a:lnTo>
                <a:lnTo>
                  <a:pt x="1516979" y="298459"/>
                </a:lnTo>
                <a:lnTo>
                  <a:pt x="1469389" y="284734"/>
                </a:lnTo>
                <a:lnTo>
                  <a:pt x="2646788" y="284734"/>
                </a:lnTo>
                <a:lnTo>
                  <a:pt x="2694223" y="261567"/>
                </a:lnTo>
                <a:lnTo>
                  <a:pt x="2729960" y="238319"/>
                </a:lnTo>
                <a:lnTo>
                  <a:pt x="2762031" y="211704"/>
                </a:lnTo>
                <a:lnTo>
                  <a:pt x="2790100" y="181722"/>
                </a:lnTo>
                <a:lnTo>
                  <a:pt x="2813825" y="148374"/>
                </a:lnTo>
                <a:lnTo>
                  <a:pt x="2832868" y="111660"/>
                </a:lnTo>
                <a:lnTo>
                  <a:pt x="2846890" y="71581"/>
                </a:lnTo>
                <a:lnTo>
                  <a:pt x="2855552" y="28138"/>
                </a:lnTo>
                <a:lnTo>
                  <a:pt x="2857333" y="0"/>
                </a:lnTo>
                <a:close/>
              </a:path>
              <a:path w="2857500" h="3277235">
                <a:moveTo>
                  <a:pt x="2012504" y="1699387"/>
                </a:moveTo>
                <a:lnTo>
                  <a:pt x="190461" y="1699387"/>
                </a:lnTo>
                <a:lnTo>
                  <a:pt x="910157" y="2686304"/>
                </a:lnTo>
                <a:lnTo>
                  <a:pt x="934335" y="2716907"/>
                </a:lnTo>
                <a:lnTo>
                  <a:pt x="985868" y="2771921"/>
                </a:lnTo>
                <a:lnTo>
                  <a:pt x="1058428" y="2808654"/>
                </a:lnTo>
                <a:lnTo>
                  <a:pt x="1101456" y="2812557"/>
                </a:lnTo>
                <a:lnTo>
                  <a:pt x="1144680" y="2806150"/>
                </a:lnTo>
                <a:lnTo>
                  <a:pt x="1186655" y="2790634"/>
                </a:lnTo>
                <a:lnTo>
                  <a:pt x="1225937" y="2767212"/>
                </a:lnTo>
                <a:lnTo>
                  <a:pt x="1261082" y="2737088"/>
                </a:lnTo>
                <a:lnTo>
                  <a:pt x="1290644" y="2701462"/>
                </a:lnTo>
                <a:lnTo>
                  <a:pt x="1313179" y="2661539"/>
                </a:lnTo>
                <a:lnTo>
                  <a:pt x="1335483" y="2589593"/>
                </a:lnTo>
                <a:lnTo>
                  <a:pt x="1342262" y="2514600"/>
                </a:lnTo>
                <a:lnTo>
                  <a:pt x="1339446" y="2461978"/>
                </a:lnTo>
                <a:lnTo>
                  <a:pt x="1331642" y="2408999"/>
                </a:lnTo>
                <a:lnTo>
                  <a:pt x="1319813" y="2356115"/>
                </a:lnTo>
                <a:lnTo>
                  <a:pt x="1304924" y="2303780"/>
                </a:lnTo>
                <a:lnTo>
                  <a:pt x="1289886" y="2254192"/>
                </a:lnTo>
                <a:lnTo>
                  <a:pt x="1273389" y="2205082"/>
                </a:lnTo>
                <a:lnTo>
                  <a:pt x="1255459" y="2156485"/>
                </a:lnTo>
                <a:lnTo>
                  <a:pt x="1236122" y="2108435"/>
                </a:lnTo>
                <a:lnTo>
                  <a:pt x="1215403" y="2060964"/>
                </a:lnTo>
                <a:lnTo>
                  <a:pt x="1193327" y="2014108"/>
                </a:lnTo>
                <a:lnTo>
                  <a:pt x="1169922" y="1967901"/>
                </a:lnTo>
                <a:lnTo>
                  <a:pt x="1145211" y="1922375"/>
                </a:lnTo>
                <a:lnTo>
                  <a:pt x="1119220" y="1877566"/>
                </a:lnTo>
                <a:lnTo>
                  <a:pt x="1091976" y="1833506"/>
                </a:lnTo>
                <a:lnTo>
                  <a:pt x="1063504" y="1790231"/>
                </a:lnTo>
                <a:lnTo>
                  <a:pt x="1033830" y="1747774"/>
                </a:lnTo>
                <a:lnTo>
                  <a:pt x="2041184" y="1747774"/>
                </a:lnTo>
                <a:lnTo>
                  <a:pt x="2020442" y="1711705"/>
                </a:lnTo>
                <a:lnTo>
                  <a:pt x="2012504" y="1699387"/>
                </a:lnTo>
                <a:close/>
              </a:path>
              <a:path w="2857500" h="3277235">
                <a:moveTo>
                  <a:pt x="2041184" y="1747774"/>
                </a:moveTo>
                <a:lnTo>
                  <a:pt x="1033830" y="1747774"/>
                </a:lnTo>
                <a:lnTo>
                  <a:pt x="1075958" y="1778868"/>
                </a:lnTo>
                <a:lnTo>
                  <a:pt x="1118549" y="1808984"/>
                </a:lnTo>
                <a:lnTo>
                  <a:pt x="1161613" y="1838049"/>
                </a:lnTo>
                <a:lnTo>
                  <a:pt x="1205162" y="1865989"/>
                </a:lnTo>
                <a:lnTo>
                  <a:pt x="1249208" y="1892731"/>
                </a:lnTo>
                <a:lnTo>
                  <a:pt x="1293763" y="1918203"/>
                </a:lnTo>
                <a:lnTo>
                  <a:pt x="1338838" y="1942331"/>
                </a:lnTo>
                <a:lnTo>
                  <a:pt x="1384446" y="1965042"/>
                </a:lnTo>
                <a:lnTo>
                  <a:pt x="1430597" y="1986264"/>
                </a:lnTo>
                <a:lnTo>
                  <a:pt x="1477303" y="2005922"/>
                </a:lnTo>
                <a:lnTo>
                  <a:pt x="1524577" y="2023945"/>
                </a:lnTo>
                <a:lnTo>
                  <a:pt x="1572430" y="2040259"/>
                </a:lnTo>
                <a:lnTo>
                  <a:pt x="1620874" y="2054791"/>
                </a:lnTo>
                <a:lnTo>
                  <a:pt x="1669919" y="2067468"/>
                </a:lnTo>
                <a:lnTo>
                  <a:pt x="1719579" y="2078218"/>
                </a:lnTo>
                <a:lnTo>
                  <a:pt x="1769865" y="2086966"/>
                </a:lnTo>
                <a:lnTo>
                  <a:pt x="1820788" y="2093640"/>
                </a:lnTo>
                <a:lnTo>
                  <a:pt x="1872360" y="2098167"/>
                </a:lnTo>
                <a:lnTo>
                  <a:pt x="1916042" y="2100075"/>
                </a:lnTo>
                <a:lnTo>
                  <a:pt x="1959307" y="2097722"/>
                </a:lnTo>
                <a:lnTo>
                  <a:pt x="2000215" y="2088415"/>
                </a:lnTo>
                <a:lnTo>
                  <a:pt x="2036825" y="2069464"/>
                </a:lnTo>
                <a:lnTo>
                  <a:pt x="2064741" y="2042900"/>
                </a:lnTo>
                <a:lnTo>
                  <a:pt x="2094189" y="1976578"/>
                </a:lnTo>
                <a:lnTo>
                  <a:pt x="2097531" y="1938655"/>
                </a:lnTo>
                <a:lnTo>
                  <a:pt x="2093488" y="1892436"/>
                </a:lnTo>
                <a:lnTo>
                  <a:pt x="2082319" y="1845144"/>
                </a:lnTo>
                <a:lnTo>
                  <a:pt x="2065463" y="1798267"/>
                </a:lnTo>
                <a:lnTo>
                  <a:pt x="2044358" y="1753291"/>
                </a:lnTo>
                <a:lnTo>
                  <a:pt x="2041184" y="1747774"/>
                </a:lnTo>
                <a:close/>
              </a:path>
              <a:path w="2857500" h="3277235">
                <a:moveTo>
                  <a:pt x="2678444" y="1166749"/>
                </a:moveTo>
                <a:lnTo>
                  <a:pt x="1561845" y="1166749"/>
                </a:lnTo>
                <a:lnTo>
                  <a:pt x="1606426" y="1191311"/>
                </a:lnTo>
                <a:lnTo>
                  <a:pt x="1651412" y="1215149"/>
                </a:lnTo>
                <a:lnTo>
                  <a:pt x="1696788" y="1238258"/>
                </a:lnTo>
                <a:lnTo>
                  <a:pt x="1742542" y="1260629"/>
                </a:lnTo>
                <a:lnTo>
                  <a:pt x="1788661" y="1282257"/>
                </a:lnTo>
                <a:lnTo>
                  <a:pt x="1835132" y="1303136"/>
                </a:lnTo>
                <a:lnTo>
                  <a:pt x="1881943" y="1323258"/>
                </a:lnTo>
                <a:lnTo>
                  <a:pt x="1929080" y="1342618"/>
                </a:lnTo>
                <a:lnTo>
                  <a:pt x="1976531" y="1361208"/>
                </a:lnTo>
                <a:lnTo>
                  <a:pt x="2024282" y="1379023"/>
                </a:lnTo>
                <a:lnTo>
                  <a:pt x="2072321" y="1396055"/>
                </a:lnTo>
                <a:lnTo>
                  <a:pt x="2120636" y="1412298"/>
                </a:lnTo>
                <a:lnTo>
                  <a:pt x="2169212" y="1427746"/>
                </a:lnTo>
                <a:lnTo>
                  <a:pt x="2218038" y="1442392"/>
                </a:lnTo>
                <a:lnTo>
                  <a:pt x="2267100" y="1456230"/>
                </a:lnTo>
                <a:lnTo>
                  <a:pt x="2316386" y="1469253"/>
                </a:lnTo>
                <a:lnTo>
                  <a:pt x="2365882" y="1481454"/>
                </a:lnTo>
                <a:lnTo>
                  <a:pt x="2410802" y="1489758"/>
                </a:lnTo>
                <a:lnTo>
                  <a:pt x="2458134" y="1494605"/>
                </a:lnTo>
                <a:lnTo>
                  <a:pt x="2506347" y="1495501"/>
                </a:lnTo>
                <a:lnTo>
                  <a:pt x="2553915" y="1491954"/>
                </a:lnTo>
                <a:lnTo>
                  <a:pt x="2599308" y="1483471"/>
                </a:lnTo>
                <a:lnTo>
                  <a:pt x="2640997" y="1469558"/>
                </a:lnTo>
                <a:lnTo>
                  <a:pt x="2677455" y="1449723"/>
                </a:lnTo>
                <a:lnTo>
                  <a:pt x="2707152" y="1423473"/>
                </a:lnTo>
                <a:lnTo>
                  <a:pt x="2728560" y="1390315"/>
                </a:lnTo>
                <a:lnTo>
                  <a:pt x="2740151" y="1349755"/>
                </a:lnTo>
                <a:lnTo>
                  <a:pt x="2741421" y="1336802"/>
                </a:lnTo>
                <a:lnTo>
                  <a:pt x="2741421" y="1330325"/>
                </a:lnTo>
                <a:lnTo>
                  <a:pt x="2736359" y="1289218"/>
                </a:lnTo>
                <a:lnTo>
                  <a:pt x="2723022" y="1248933"/>
                </a:lnTo>
                <a:lnTo>
                  <a:pt x="2704184" y="1210006"/>
                </a:lnTo>
                <a:lnTo>
                  <a:pt x="2682620" y="1172972"/>
                </a:lnTo>
                <a:lnTo>
                  <a:pt x="2678444" y="1166749"/>
                </a:lnTo>
                <a:close/>
              </a:path>
              <a:path w="2857500" h="3277235">
                <a:moveTo>
                  <a:pt x="2460014" y="328008"/>
                </a:moveTo>
                <a:lnTo>
                  <a:pt x="2214770" y="328008"/>
                </a:lnTo>
                <a:lnTo>
                  <a:pt x="2265865" y="328249"/>
                </a:lnTo>
                <a:lnTo>
                  <a:pt x="2369946" y="329946"/>
                </a:lnTo>
                <a:lnTo>
                  <a:pt x="2421839" y="330291"/>
                </a:lnTo>
                <a:lnTo>
                  <a:pt x="2460014" y="328008"/>
                </a:lnTo>
                <a:close/>
              </a:path>
              <a:path w="2857500" h="3277235">
                <a:moveTo>
                  <a:pt x="2646788" y="284734"/>
                </a:moveTo>
                <a:lnTo>
                  <a:pt x="1469389" y="284734"/>
                </a:lnTo>
                <a:lnTo>
                  <a:pt x="1520511" y="294221"/>
                </a:lnTo>
                <a:lnTo>
                  <a:pt x="1571100" y="302235"/>
                </a:lnTo>
                <a:lnTo>
                  <a:pt x="1621231" y="308896"/>
                </a:lnTo>
                <a:lnTo>
                  <a:pt x="1670981" y="314329"/>
                </a:lnTo>
                <a:lnTo>
                  <a:pt x="1720425" y="318655"/>
                </a:lnTo>
                <a:lnTo>
                  <a:pt x="1769640" y="321996"/>
                </a:lnTo>
                <a:lnTo>
                  <a:pt x="1818702" y="324476"/>
                </a:lnTo>
                <a:lnTo>
                  <a:pt x="1867685" y="326217"/>
                </a:lnTo>
                <a:lnTo>
                  <a:pt x="1916667" y="327342"/>
                </a:lnTo>
                <a:lnTo>
                  <a:pt x="1972398" y="328008"/>
                </a:lnTo>
                <a:lnTo>
                  <a:pt x="2064360" y="328243"/>
                </a:lnTo>
                <a:lnTo>
                  <a:pt x="2460014" y="328008"/>
                </a:lnTo>
                <a:lnTo>
                  <a:pt x="2521414" y="320866"/>
                </a:lnTo>
                <a:lnTo>
                  <a:pt x="2568418" y="311096"/>
                </a:lnTo>
                <a:lnTo>
                  <a:pt x="2613113" y="297956"/>
                </a:lnTo>
                <a:lnTo>
                  <a:pt x="2646788" y="284734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6873" y="2417825"/>
            <a:ext cx="4807585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395">
                <a:solidFill>
                  <a:srgbClr val="D78279"/>
                </a:solidFill>
                <a:latin typeface="Verdana"/>
                <a:cs typeface="Verdana"/>
              </a:rPr>
              <a:t>Model</a:t>
            </a:r>
            <a:r>
              <a:rPr dirty="0" sz="4600" spc="-315">
                <a:solidFill>
                  <a:srgbClr val="D78279"/>
                </a:solidFill>
                <a:latin typeface="Verdana"/>
                <a:cs typeface="Verdana"/>
              </a:rPr>
              <a:t> </a:t>
            </a:r>
            <a:r>
              <a:rPr dirty="0" sz="4600" spc="280">
                <a:solidFill>
                  <a:srgbClr val="D78279"/>
                </a:solidFill>
                <a:latin typeface="Verdana"/>
                <a:cs typeface="Verdana"/>
              </a:rPr>
              <a:t>Building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1086" y="781888"/>
            <a:ext cx="140271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330">
                <a:solidFill>
                  <a:srgbClr val="6C82BA"/>
                </a:solidFill>
                <a:latin typeface="Verdana"/>
                <a:cs typeface="Verdana"/>
              </a:rPr>
              <a:t>03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979" y="0"/>
            <a:ext cx="2123440" cy="1368425"/>
          </a:xfrm>
          <a:custGeom>
            <a:avLst/>
            <a:gdLst/>
            <a:ahLst/>
            <a:cxnLst/>
            <a:rect l="l" t="t" r="r" b="b"/>
            <a:pathLst>
              <a:path w="2123440" h="1368425">
                <a:moveTo>
                  <a:pt x="2123281" y="0"/>
                </a:moveTo>
                <a:lnTo>
                  <a:pt x="1647635" y="0"/>
                </a:lnTo>
                <a:lnTo>
                  <a:pt x="1636987" y="32362"/>
                </a:lnTo>
                <a:lnTo>
                  <a:pt x="1620250" y="77412"/>
                </a:lnTo>
                <a:lnTo>
                  <a:pt x="1601751" y="121885"/>
                </a:lnTo>
                <a:lnTo>
                  <a:pt x="1581467" y="165735"/>
                </a:lnTo>
                <a:lnTo>
                  <a:pt x="1559494" y="207966"/>
                </a:lnTo>
                <a:lnTo>
                  <a:pt x="1535677" y="249221"/>
                </a:lnTo>
                <a:lnTo>
                  <a:pt x="1510089" y="289444"/>
                </a:lnTo>
                <a:lnTo>
                  <a:pt x="1482801" y="328580"/>
                </a:lnTo>
                <a:lnTo>
                  <a:pt x="1453883" y="366573"/>
                </a:lnTo>
                <a:lnTo>
                  <a:pt x="1423408" y="403368"/>
                </a:lnTo>
                <a:lnTo>
                  <a:pt x="1391445" y="438908"/>
                </a:lnTo>
                <a:lnTo>
                  <a:pt x="1358066" y="473139"/>
                </a:lnTo>
                <a:lnTo>
                  <a:pt x="1323343" y="506006"/>
                </a:lnTo>
                <a:lnTo>
                  <a:pt x="1287347" y="537452"/>
                </a:lnTo>
                <a:lnTo>
                  <a:pt x="1250148" y="567422"/>
                </a:lnTo>
                <a:lnTo>
                  <a:pt x="1211818" y="595860"/>
                </a:lnTo>
                <a:lnTo>
                  <a:pt x="1172429" y="622712"/>
                </a:lnTo>
                <a:lnTo>
                  <a:pt x="1132050" y="647922"/>
                </a:lnTo>
                <a:lnTo>
                  <a:pt x="1090754" y="671433"/>
                </a:lnTo>
                <a:lnTo>
                  <a:pt x="1048612" y="693192"/>
                </a:lnTo>
                <a:lnTo>
                  <a:pt x="1005695" y="713141"/>
                </a:lnTo>
                <a:lnTo>
                  <a:pt x="962074" y="731226"/>
                </a:lnTo>
                <a:lnTo>
                  <a:pt x="917820" y="747391"/>
                </a:lnTo>
                <a:lnTo>
                  <a:pt x="873004" y="761581"/>
                </a:lnTo>
                <a:lnTo>
                  <a:pt x="827698" y="773740"/>
                </a:lnTo>
                <a:lnTo>
                  <a:pt x="781973" y="783813"/>
                </a:lnTo>
                <a:lnTo>
                  <a:pt x="735899" y="791744"/>
                </a:lnTo>
                <a:lnTo>
                  <a:pt x="689549" y="797478"/>
                </a:lnTo>
                <a:lnTo>
                  <a:pt x="642993" y="800959"/>
                </a:lnTo>
                <a:lnTo>
                  <a:pt x="596303" y="802132"/>
                </a:lnTo>
                <a:lnTo>
                  <a:pt x="542791" y="800570"/>
                </a:lnTo>
                <a:lnTo>
                  <a:pt x="489308" y="795829"/>
                </a:lnTo>
                <a:lnTo>
                  <a:pt x="435954" y="787826"/>
                </a:lnTo>
                <a:lnTo>
                  <a:pt x="382828" y="776477"/>
                </a:lnTo>
                <a:lnTo>
                  <a:pt x="0" y="1287017"/>
                </a:lnTo>
                <a:lnTo>
                  <a:pt x="47493" y="1301051"/>
                </a:lnTo>
                <a:lnTo>
                  <a:pt x="95376" y="1313774"/>
                </a:lnTo>
                <a:lnTo>
                  <a:pt x="143607" y="1325183"/>
                </a:lnTo>
                <a:lnTo>
                  <a:pt x="192145" y="1335271"/>
                </a:lnTo>
                <a:lnTo>
                  <a:pt x="240950" y="1344032"/>
                </a:lnTo>
                <a:lnTo>
                  <a:pt x="289979" y="1351462"/>
                </a:lnTo>
                <a:lnTo>
                  <a:pt x="339193" y="1357553"/>
                </a:lnTo>
                <a:lnTo>
                  <a:pt x="388550" y="1362301"/>
                </a:lnTo>
                <a:lnTo>
                  <a:pt x="438009" y="1365699"/>
                </a:lnTo>
                <a:lnTo>
                  <a:pt x="487529" y="1367742"/>
                </a:lnTo>
                <a:lnTo>
                  <a:pt x="537070" y="1368425"/>
                </a:lnTo>
                <a:lnTo>
                  <a:pt x="587145" y="1367723"/>
                </a:lnTo>
                <a:lnTo>
                  <a:pt x="637155" y="1365615"/>
                </a:lnTo>
                <a:lnTo>
                  <a:pt x="687057" y="1362091"/>
                </a:lnTo>
                <a:lnTo>
                  <a:pt x="736809" y="1357145"/>
                </a:lnTo>
                <a:lnTo>
                  <a:pt x="786369" y="1350768"/>
                </a:lnTo>
                <a:lnTo>
                  <a:pt x="835693" y="1342952"/>
                </a:lnTo>
                <a:lnTo>
                  <a:pt x="884740" y="1333690"/>
                </a:lnTo>
                <a:lnTo>
                  <a:pt x="933467" y="1322974"/>
                </a:lnTo>
                <a:lnTo>
                  <a:pt x="981831" y="1310796"/>
                </a:lnTo>
                <a:lnTo>
                  <a:pt x="1029790" y="1297149"/>
                </a:lnTo>
                <a:lnTo>
                  <a:pt x="1077301" y="1282024"/>
                </a:lnTo>
                <a:lnTo>
                  <a:pt x="1124322" y="1265415"/>
                </a:lnTo>
                <a:lnTo>
                  <a:pt x="1170810" y="1247312"/>
                </a:lnTo>
                <a:lnTo>
                  <a:pt x="1216723" y="1227709"/>
                </a:lnTo>
                <a:lnTo>
                  <a:pt x="1261866" y="1206725"/>
                </a:lnTo>
                <a:lnTo>
                  <a:pt x="1305909" y="1184478"/>
                </a:lnTo>
                <a:lnTo>
                  <a:pt x="1348851" y="1160997"/>
                </a:lnTo>
                <a:lnTo>
                  <a:pt x="1390690" y="1136311"/>
                </a:lnTo>
                <a:lnTo>
                  <a:pt x="1431425" y="1110450"/>
                </a:lnTo>
                <a:lnTo>
                  <a:pt x="1471056" y="1083443"/>
                </a:lnTo>
                <a:lnTo>
                  <a:pt x="1509579" y="1055321"/>
                </a:lnTo>
                <a:lnTo>
                  <a:pt x="1546995" y="1026112"/>
                </a:lnTo>
                <a:lnTo>
                  <a:pt x="1583301" y="995847"/>
                </a:lnTo>
                <a:lnTo>
                  <a:pt x="1618496" y="964554"/>
                </a:lnTo>
                <a:lnTo>
                  <a:pt x="1652580" y="932263"/>
                </a:lnTo>
                <a:lnTo>
                  <a:pt x="1685549" y="899004"/>
                </a:lnTo>
                <a:lnTo>
                  <a:pt x="1717404" y="864807"/>
                </a:lnTo>
                <a:lnTo>
                  <a:pt x="1748142" y="829700"/>
                </a:lnTo>
                <a:lnTo>
                  <a:pt x="1777763" y="793714"/>
                </a:lnTo>
                <a:lnTo>
                  <a:pt x="1806265" y="756878"/>
                </a:lnTo>
                <a:lnTo>
                  <a:pt x="1833646" y="719221"/>
                </a:lnTo>
                <a:lnTo>
                  <a:pt x="1859905" y="680774"/>
                </a:lnTo>
                <a:lnTo>
                  <a:pt x="1885041" y="641565"/>
                </a:lnTo>
                <a:lnTo>
                  <a:pt x="1909053" y="601625"/>
                </a:lnTo>
                <a:lnTo>
                  <a:pt x="1931938" y="560982"/>
                </a:lnTo>
                <a:lnTo>
                  <a:pt x="1953696" y="519667"/>
                </a:lnTo>
                <a:lnTo>
                  <a:pt x="1974326" y="477709"/>
                </a:lnTo>
                <a:lnTo>
                  <a:pt x="1993825" y="435137"/>
                </a:lnTo>
                <a:lnTo>
                  <a:pt x="2012193" y="391981"/>
                </a:lnTo>
                <a:lnTo>
                  <a:pt x="2029428" y="348270"/>
                </a:lnTo>
                <a:lnTo>
                  <a:pt x="2045528" y="304035"/>
                </a:lnTo>
                <a:lnTo>
                  <a:pt x="2060493" y="259305"/>
                </a:lnTo>
                <a:lnTo>
                  <a:pt x="2074321" y="214108"/>
                </a:lnTo>
                <a:lnTo>
                  <a:pt x="2087010" y="168475"/>
                </a:lnTo>
                <a:lnTo>
                  <a:pt x="2098560" y="122436"/>
                </a:lnTo>
                <a:lnTo>
                  <a:pt x="2108968" y="76020"/>
                </a:lnTo>
                <a:lnTo>
                  <a:pt x="2118234" y="29256"/>
                </a:lnTo>
                <a:lnTo>
                  <a:pt x="2123281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49164" y="3926433"/>
            <a:ext cx="1673860" cy="1217295"/>
          </a:xfrm>
          <a:custGeom>
            <a:avLst/>
            <a:gdLst/>
            <a:ahLst/>
            <a:cxnLst/>
            <a:rect l="l" t="t" r="r" b="b"/>
            <a:pathLst>
              <a:path w="1673859" h="1217295">
                <a:moveTo>
                  <a:pt x="722193" y="416610"/>
                </a:moveTo>
                <a:lnTo>
                  <a:pt x="675529" y="461864"/>
                </a:lnTo>
                <a:lnTo>
                  <a:pt x="629403" y="507770"/>
                </a:lnTo>
                <a:lnTo>
                  <a:pt x="583922" y="554116"/>
                </a:lnTo>
                <a:lnTo>
                  <a:pt x="539194" y="600688"/>
                </a:lnTo>
                <a:lnTo>
                  <a:pt x="495323" y="647272"/>
                </a:lnTo>
                <a:lnTo>
                  <a:pt x="452419" y="693656"/>
                </a:lnTo>
                <a:lnTo>
                  <a:pt x="410587" y="739624"/>
                </a:lnTo>
                <a:lnTo>
                  <a:pt x="369934" y="784964"/>
                </a:lnTo>
                <a:lnTo>
                  <a:pt x="330567" y="829462"/>
                </a:lnTo>
                <a:lnTo>
                  <a:pt x="292593" y="872905"/>
                </a:lnTo>
                <a:lnTo>
                  <a:pt x="256119" y="915079"/>
                </a:lnTo>
                <a:lnTo>
                  <a:pt x="188098" y="994766"/>
                </a:lnTo>
                <a:lnTo>
                  <a:pt x="31142" y="1181164"/>
                </a:lnTo>
                <a:lnTo>
                  <a:pt x="12974" y="1202309"/>
                </a:lnTo>
                <a:lnTo>
                  <a:pt x="0" y="1217064"/>
                </a:lnTo>
                <a:lnTo>
                  <a:pt x="817098" y="1217063"/>
                </a:lnTo>
                <a:lnTo>
                  <a:pt x="889050" y="1148717"/>
                </a:lnTo>
                <a:lnTo>
                  <a:pt x="983973" y="1057038"/>
                </a:lnTo>
                <a:lnTo>
                  <a:pt x="1031655" y="1010260"/>
                </a:lnTo>
                <a:lnTo>
                  <a:pt x="1079230" y="963032"/>
                </a:lnTo>
                <a:lnTo>
                  <a:pt x="1126508" y="915486"/>
                </a:lnTo>
                <a:lnTo>
                  <a:pt x="1173297" y="867752"/>
                </a:lnTo>
                <a:lnTo>
                  <a:pt x="1219155" y="820062"/>
                </a:lnTo>
                <a:lnTo>
                  <a:pt x="1263989" y="772514"/>
                </a:lnTo>
                <a:lnTo>
                  <a:pt x="1307593" y="725250"/>
                </a:lnTo>
                <a:lnTo>
                  <a:pt x="1349760" y="678413"/>
                </a:lnTo>
                <a:lnTo>
                  <a:pt x="1390285" y="632144"/>
                </a:lnTo>
                <a:lnTo>
                  <a:pt x="1428961" y="586586"/>
                </a:lnTo>
                <a:lnTo>
                  <a:pt x="1465581" y="541880"/>
                </a:lnTo>
                <a:lnTo>
                  <a:pt x="1499939" y="498170"/>
                </a:lnTo>
                <a:lnTo>
                  <a:pt x="1531830" y="455596"/>
                </a:lnTo>
                <a:lnTo>
                  <a:pt x="1557624" y="419138"/>
                </a:lnTo>
                <a:lnTo>
                  <a:pt x="724733" y="419138"/>
                </a:lnTo>
                <a:lnTo>
                  <a:pt x="722193" y="416610"/>
                </a:lnTo>
                <a:close/>
              </a:path>
              <a:path w="1673859" h="1217295">
                <a:moveTo>
                  <a:pt x="1457343" y="0"/>
                </a:moveTo>
                <a:lnTo>
                  <a:pt x="1385773" y="4580"/>
                </a:lnTo>
                <a:lnTo>
                  <a:pt x="1310226" y="22634"/>
                </a:lnTo>
                <a:lnTo>
                  <a:pt x="1271064" y="36356"/>
                </a:lnTo>
                <a:lnTo>
                  <a:pt x="1231352" y="52885"/>
                </a:lnTo>
                <a:lnTo>
                  <a:pt x="1190872" y="72187"/>
                </a:lnTo>
                <a:lnTo>
                  <a:pt x="1149804" y="94059"/>
                </a:lnTo>
                <a:lnTo>
                  <a:pt x="1108230" y="118344"/>
                </a:lnTo>
                <a:lnTo>
                  <a:pt x="1066232" y="144881"/>
                </a:lnTo>
                <a:lnTo>
                  <a:pt x="1023890" y="173511"/>
                </a:lnTo>
                <a:lnTo>
                  <a:pt x="981287" y="204074"/>
                </a:lnTo>
                <a:lnTo>
                  <a:pt x="938504" y="236412"/>
                </a:lnTo>
                <a:lnTo>
                  <a:pt x="895622" y="270365"/>
                </a:lnTo>
                <a:lnTo>
                  <a:pt x="852722" y="305773"/>
                </a:lnTo>
                <a:lnTo>
                  <a:pt x="809887" y="342478"/>
                </a:lnTo>
                <a:lnTo>
                  <a:pt x="767197" y="380319"/>
                </a:lnTo>
                <a:lnTo>
                  <a:pt x="724733" y="419138"/>
                </a:lnTo>
                <a:lnTo>
                  <a:pt x="1557624" y="419138"/>
                </a:lnTo>
                <a:lnTo>
                  <a:pt x="1587380" y="374429"/>
                </a:lnTo>
                <a:lnTo>
                  <a:pt x="1610628" y="336119"/>
                </a:lnTo>
                <a:lnTo>
                  <a:pt x="1630582" y="299515"/>
                </a:lnTo>
                <a:lnTo>
                  <a:pt x="1647036" y="264759"/>
                </a:lnTo>
                <a:lnTo>
                  <a:pt x="1668618" y="201358"/>
                </a:lnTo>
                <a:lnTo>
                  <a:pt x="1673725" y="147054"/>
                </a:lnTo>
                <a:lnTo>
                  <a:pt x="1669584" y="123668"/>
                </a:lnTo>
                <a:lnTo>
                  <a:pt x="1646880" y="85140"/>
                </a:lnTo>
                <a:lnTo>
                  <a:pt x="1614591" y="55858"/>
                </a:lnTo>
                <a:lnTo>
                  <a:pt x="1555815" y="21179"/>
                </a:lnTo>
                <a:lnTo>
                  <a:pt x="1491433" y="3160"/>
                </a:lnTo>
                <a:lnTo>
                  <a:pt x="1457343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830" y="3377680"/>
            <a:ext cx="1126490" cy="1765935"/>
          </a:xfrm>
          <a:custGeom>
            <a:avLst/>
            <a:gdLst/>
            <a:ahLst/>
            <a:cxnLst/>
            <a:rect l="l" t="t" r="r" b="b"/>
            <a:pathLst>
              <a:path w="1126490" h="1765935">
                <a:moveTo>
                  <a:pt x="1004908" y="0"/>
                </a:moveTo>
                <a:lnTo>
                  <a:pt x="927446" y="22588"/>
                </a:lnTo>
                <a:lnTo>
                  <a:pt x="883578" y="47049"/>
                </a:lnTo>
                <a:lnTo>
                  <a:pt x="841970" y="76630"/>
                </a:lnTo>
                <a:lnTo>
                  <a:pt x="803897" y="108723"/>
                </a:lnTo>
                <a:lnTo>
                  <a:pt x="726853" y="179272"/>
                </a:lnTo>
                <a:lnTo>
                  <a:pt x="651682" y="249073"/>
                </a:lnTo>
                <a:lnTo>
                  <a:pt x="614805" y="283850"/>
                </a:lnTo>
                <a:lnTo>
                  <a:pt x="578406" y="318627"/>
                </a:lnTo>
                <a:lnTo>
                  <a:pt x="542486" y="353468"/>
                </a:lnTo>
                <a:lnTo>
                  <a:pt x="507050" y="388434"/>
                </a:lnTo>
                <a:lnTo>
                  <a:pt x="472099" y="423589"/>
                </a:lnTo>
                <a:lnTo>
                  <a:pt x="437636" y="458994"/>
                </a:lnTo>
                <a:lnTo>
                  <a:pt x="403666" y="494712"/>
                </a:lnTo>
                <a:lnTo>
                  <a:pt x="370190" y="530806"/>
                </a:lnTo>
                <a:lnTo>
                  <a:pt x="337212" y="567338"/>
                </a:lnTo>
                <a:lnTo>
                  <a:pt x="304734" y="604371"/>
                </a:lnTo>
                <a:lnTo>
                  <a:pt x="272760" y="641967"/>
                </a:lnTo>
                <a:lnTo>
                  <a:pt x="241292" y="680188"/>
                </a:lnTo>
                <a:lnTo>
                  <a:pt x="210334" y="719097"/>
                </a:lnTo>
                <a:lnTo>
                  <a:pt x="179888" y="758756"/>
                </a:lnTo>
                <a:lnTo>
                  <a:pt x="149958" y="799229"/>
                </a:lnTo>
                <a:lnTo>
                  <a:pt x="120546" y="840577"/>
                </a:lnTo>
                <a:lnTo>
                  <a:pt x="91655" y="882863"/>
                </a:lnTo>
                <a:lnTo>
                  <a:pt x="63288" y="926149"/>
                </a:lnTo>
                <a:lnTo>
                  <a:pt x="35449" y="970499"/>
                </a:lnTo>
                <a:lnTo>
                  <a:pt x="8140" y="1015973"/>
                </a:lnTo>
                <a:lnTo>
                  <a:pt x="22230" y="1049656"/>
                </a:lnTo>
                <a:lnTo>
                  <a:pt x="73754" y="1101152"/>
                </a:lnTo>
                <a:lnTo>
                  <a:pt x="107616" y="1121256"/>
                </a:lnTo>
                <a:lnTo>
                  <a:pt x="144494" y="1139123"/>
                </a:lnTo>
                <a:lnTo>
                  <a:pt x="220156" y="1172728"/>
                </a:lnTo>
                <a:lnTo>
                  <a:pt x="255366" y="1190755"/>
                </a:lnTo>
                <a:lnTo>
                  <a:pt x="286446" y="1211126"/>
                </a:lnTo>
                <a:lnTo>
                  <a:pt x="311611" y="1234985"/>
                </a:lnTo>
                <a:lnTo>
                  <a:pt x="329072" y="1263478"/>
                </a:lnTo>
                <a:lnTo>
                  <a:pt x="337045" y="1297748"/>
                </a:lnTo>
                <a:lnTo>
                  <a:pt x="333706" y="1336903"/>
                </a:lnTo>
                <a:lnTo>
                  <a:pt x="318688" y="1374043"/>
                </a:lnTo>
                <a:lnTo>
                  <a:pt x="296205" y="1408898"/>
                </a:lnTo>
                <a:lnTo>
                  <a:pt x="270471" y="1441195"/>
                </a:lnTo>
                <a:lnTo>
                  <a:pt x="141610" y="1597272"/>
                </a:lnTo>
                <a:lnTo>
                  <a:pt x="44115" y="1713843"/>
                </a:lnTo>
                <a:lnTo>
                  <a:pt x="0" y="1765819"/>
                </a:lnTo>
                <a:lnTo>
                  <a:pt x="794166" y="1765819"/>
                </a:lnTo>
                <a:lnTo>
                  <a:pt x="813389" y="1732737"/>
                </a:lnTo>
                <a:lnTo>
                  <a:pt x="838887" y="1692229"/>
                </a:lnTo>
                <a:lnTo>
                  <a:pt x="865770" y="1652685"/>
                </a:lnTo>
                <a:lnTo>
                  <a:pt x="893994" y="1614154"/>
                </a:lnTo>
                <a:lnTo>
                  <a:pt x="923514" y="1576684"/>
                </a:lnTo>
                <a:lnTo>
                  <a:pt x="954287" y="1540326"/>
                </a:lnTo>
                <a:lnTo>
                  <a:pt x="986269" y="1505127"/>
                </a:lnTo>
                <a:lnTo>
                  <a:pt x="1018403" y="1470977"/>
                </a:lnTo>
                <a:lnTo>
                  <a:pt x="1049800" y="1436404"/>
                </a:lnTo>
                <a:lnTo>
                  <a:pt x="1078673" y="1400378"/>
                </a:lnTo>
                <a:lnTo>
                  <a:pt x="1103236" y="1361871"/>
                </a:lnTo>
                <a:lnTo>
                  <a:pt x="1119180" y="1318259"/>
                </a:lnTo>
                <a:lnTo>
                  <a:pt x="1125921" y="1272178"/>
                </a:lnTo>
                <a:lnTo>
                  <a:pt x="1120970" y="1227091"/>
                </a:lnTo>
                <a:lnTo>
                  <a:pt x="1101839" y="1186458"/>
                </a:lnTo>
                <a:lnTo>
                  <a:pt x="1075381" y="1157697"/>
                </a:lnTo>
                <a:lnTo>
                  <a:pt x="1043053" y="1136523"/>
                </a:lnTo>
                <a:lnTo>
                  <a:pt x="1007416" y="1120534"/>
                </a:lnTo>
                <a:lnTo>
                  <a:pt x="971029" y="1107324"/>
                </a:lnTo>
                <a:lnTo>
                  <a:pt x="706805" y="1015973"/>
                </a:lnTo>
                <a:lnTo>
                  <a:pt x="691541" y="1011071"/>
                </a:lnTo>
                <a:lnTo>
                  <a:pt x="676208" y="1005104"/>
                </a:lnTo>
                <a:lnTo>
                  <a:pt x="661746" y="997605"/>
                </a:lnTo>
                <a:lnTo>
                  <a:pt x="649096" y="988110"/>
                </a:lnTo>
                <a:lnTo>
                  <a:pt x="624943" y="951718"/>
                </a:lnTo>
                <a:lnTo>
                  <a:pt x="620900" y="908185"/>
                </a:lnTo>
                <a:lnTo>
                  <a:pt x="632107" y="861450"/>
                </a:lnTo>
                <a:lnTo>
                  <a:pt x="653701" y="815451"/>
                </a:lnTo>
                <a:lnTo>
                  <a:pt x="680821" y="774127"/>
                </a:lnTo>
                <a:lnTo>
                  <a:pt x="690639" y="760770"/>
                </a:lnTo>
                <a:lnTo>
                  <a:pt x="755373" y="674835"/>
                </a:lnTo>
                <a:lnTo>
                  <a:pt x="785686" y="634069"/>
                </a:lnTo>
                <a:lnTo>
                  <a:pt x="818853" y="588826"/>
                </a:lnTo>
                <a:lnTo>
                  <a:pt x="853967" y="540056"/>
                </a:lnTo>
                <a:lnTo>
                  <a:pt x="890119" y="488708"/>
                </a:lnTo>
                <a:lnTo>
                  <a:pt x="926403" y="435734"/>
                </a:lnTo>
                <a:lnTo>
                  <a:pt x="961911" y="382083"/>
                </a:lnTo>
                <a:lnTo>
                  <a:pt x="995734" y="328706"/>
                </a:lnTo>
                <a:lnTo>
                  <a:pt x="1026965" y="276552"/>
                </a:lnTo>
                <a:lnTo>
                  <a:pt x="1054697" y="226571"/>
                </a:lnTo>
                <a:lnTo>
                  <a:pt x="1078021" y="179715"/>
                </a:lnTo>
                <a:lnTo>
                  <a:pt x="1096030" y="136931"/>
                </a:lnTo>
                <a:lnTo>
                  <a:pt x="1107816" y="99172"/>
                </a:lnTo>
                <a:lnTo>
                  <a:pt x="1112471" y="67387"/>
                </a:lnTo>
                <a:lnTo>
                  <a:pt x="1109088" y="42526"/>
                </a:lnTo>
                <a:lnTo>
                  <a:pt x="1096759" y="25538"/>
                </a:lnTo>
                <a:lnTo>
                  <a:pt x="1067650" y="8818"/>
                </a:lnTo>
                <a:lnTo>
                  <a:pt x="1036862" y="646"/>
                </a:lnTo>
                <a:lnTo>
                  <a:pt x="100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8584" y="0"/>
            <a:ext cx="2215515" cy="2186940"/>
          </a:xfrm>
          <a:custGeom>
            <a:avLst/>
            <a:gdLst/>
            <a:ahLst/>
            <a:cxnLst/>
            <a:rect l="l" t="t" r="r" b="b"/>
            <a:pathLst>
              <a:path w="2215515" h="2186940">
                <a:moveTo>
                  <a:pt x="107723" y="696849"/>
                </a:moveTo>
                <a:lnTo>
                  <a:pt x="76463" y="735163"/>
                </a:lnTo>
                <a:lnTo>
                  <a:pt x="50996" y="776533"/>
                </a:lnTo>
                <a:lnTo>
                  <a:pt x="31021" y="820517"/>
                </a:lnTo>
                <a:lnTo>
                  <a:pt x="16236" y="866671"/>
                </a:lnTo>
                <a:lnTo>
                  <a:pt x="6339" y="914554"/>
                </a:lnTo>
                <a:lnTo>
                  <a:pt x="1027" y="963723"/>
                </a:lnTo>
                <a:lnTo>
                  <a:pt x="0" y="1013736"/>
                </a:lnTo>
                <a:lnTo>
                  <a:pt x="2953" y="1064151"/>
                </a:lnTo>
                <a:lnTo>
                  <a:pt x="9586" y="1114526"/>
                </a:lnTo>
                <a:lnTo>
                  <a:pt x="19601" y="1164434"/>
                </a:lnTo>
                <a:lnTo>
                  <a:pt x="32682" y="1213384"/>
                </a:lnTo>
                <a:lnTo>
                  <a:pt x="48541" y="1260983"/>
                </a:lnTo>
                <a:lnTo>
                  <a:pt x="68582" y="1311219"/>
                </a:lnTo>
                <a:lnTo>
                  <a:pt x="90230" y="1359149"/>
                </a:lnTo>
                <a:lnTo>
                  <a:pt x="113436" y="1404847"/>
                </a:lnTo>
                <a:lnTo>
                  <a:pt x="138149" y="1448388"/>
                </a:lnTo>
                <a:lnTo>
                  <a:pt x="164319" y="1489845"/>
                </a:lnTo>
                <a:lnTo>
                  <a:pt x="191896" y="1529292"/>
                </a:lnTo>
                <a:lnTo>
                  <a:pt x="220828" y="1566804"/>
                </a:lnTo>
                <a:lnTo>
                  <a:pt x="251065" y="1602455"/>
                </a:lnTo>
                <a:lnTo>
                  <a:pt x="282557" y="1636319"/>
                </a:lnTo>
                <a:lnTo>
                  <a:pt x="315253" y="1668470"/>
                </a:lnTo>
                <a:lnTo>
                  <a:pt x="349103" y="1698982"/>
                </a:lnTo>
                <a:lnTo>
                  <a:pt x="384057" y="1727929"/>
                </a:lnTo>
                <a:lnTo>
                  <a:pt x="420063" y="1755385"/>
                </a:lnTo>
                <a:lnTo>
                  <a:pt x="457071" y="1781425"/>
                </a:lnTo>
                <a:lnTo>
                  <a:pt x="495032" y="1806122"/>
                </a:lnTo>
                <a:lnTo>
                  <a:pt x="533894" y="1829551"/>
                </a:lnTo>
                <a:lnTo>
                  <a:pt x="573607" y="1851786"/>
                </a:lnTo>
                <a:lnTo>
                  <a:pt x="614120" y="1872900"/>
                </a:lnTo>
                <a:lnTo>
                  <a:pt x="655383" y="1892969"/>
                </a:lnTo>
                <a:lnTo>
                  <a:pt x="697346" y="1912066"/>
                </a:lnTo>
                <a:lnTo>
                  <a:pt x="739958" y="1930265"/>
                </a:lnTo>
                <a:lnTo>
                  <a:pt x="783168" y="1947640"/>
                </a:lnTo>
                <a:lnTo>
                  <a:pt x="826926" y="1964266"/>
                </a:lnTo>
                <a:lnTo>
                  <a:pt x="871182" y="1980216"/>
                </a:lnTo>
                <a:lnTo>
                  <a:pt x="915884" y="1995566"/>
                </a:lnTo>
                <a:lnTo>
                  <a:pt x="960984" y="2010388"/>
                </a:lnTo>
                <a:lnTo>
                  <a:pt x="1006429" y="2024757"/>
                </a:lnTo>
                <a:lnTo>
                  <a:pt x="1052170" y="2038747"/>
                </a:lnTo>
                <a:lnTo>
                  <a:pt x="1422681" y="2145919"/>
                </a:lnTo>
                <a:lnTo>
                  <a:pt x="1469377" y="2158703"/>
                </a:lnTo>
                <a:lnTo>
                  <a:pt x="1516337" y="2169028"/>
                </a:lnTo>
                <a:lnTo>
                  <a:pt x="1563508" y="2176954"/>
                </a:lnTo>
                <a:lnTo>
                  <a:pt x="1610839" y="2182542"/>
                </a:lnTo>
                <a:lnTo>
                  <a:pt x="1658275" y="2185850"/>
                </a:lnTo>
                <a:lnTo>
                  <a:pt x="1705764" y="2186940"/>
                </a:lnTo>
                <a:lnTo>
                  <a:pt x="1752853" y="2185880"/>
                </a:lnTo>
                <a:lnTo>
                  <a:pt x="1799885" y="2182738"/>
                </a:lnTo>
                <a:lnTo>
                  <a:pt x="1846806" y="2177564"/>
                </a:lnTo>
                <a:lnTo>
                  <a:pt x="1893564" y="2170411"/>
                </a:lnTo>
                <a:lnTo>
                  <a:pt x="1940104" y="2161331"/>
                </a:lnTo>
                <a:lnTo>
                  <a:pt x="1986374" y="2150376"/>
                </a:lnTo>
                <a:lnTo>
                  <a:pt x="2032320" y="2137598"/>
                </a:lnTo>
                <a:lnTo>
                  <a:pt x="2077888" y="2123050"/>
                </a:lnTo>
                <a:lnTo>
                  <a:pt x="2123025" y="2106784"/>
                </a:lnTo>
                <a:lnTo>
                  <a:pt x="2167679" y="2088851"/>
                </a:lnTo>
                <a:lnTo>
                  <a:pt x="2211795" y="2069304"/>
                </a:lnTo>
                <a:lnTo>
                  <a:pt x="2215415" y="2067548"/>
                </a:lnTo>
                <a:lnTo>
                  <a:pt x="2215415" y="1591310"/>
                </a:lnTo>
                <a:lnTo>
                  <a:pt x="1329209" y="1591310"/>
                </a:lnTo>
                <a:lnTo>
                  <a:pt x="1280288" y="1589867"/>
                </a:lnTo>
                <a:lnTo>
                  <a:pt x="1231716" y="1585616"/>
                </a:lnTo>
                <a:lnTo>
                  <a:pt x="1183547" y="1578671"/>
                </a:lnTo>
                <a:lnTo>
                  <a:pt x="1135836" y="1569146"/>
                </a:lnTo>
                <a:lnTo>
                  <a:pt x="1088637" y="1557156"/>
                </a:lnTo>
                <a:lnTo>
                  <a:pt x="1042004" y="1542815"/>
                </a:lnTo>
                <a:lnTo>
                  <a:pt x="995991" y="1526237"/>
                </a:lnTo>
                <a:lnTo>
                  <a:pt x="950654" y="1507537"/>
                </a:lnTo>
                <a:lnTo>
                  <a:pt x="906046" y="1486830"/>
                </a:lnTo>
                <a:lnTo>
                  <a:pt x="862221" y="1464229"/>
                </a:lnTo>
                <a:lnTo>
                  <a:pt x="819235" y="1439849"/>
                </a:lnTo>
                <a:lnTo>
                  <a:pt x="777140" y="1413805"/>
                </a:lnTo>
                <a:lnTo>
                  <a:pt x="735992" y="1386211"/>
                </a:lnTo>
                <a:lnTo>
                  <a:pt x="695845" y="1357181"/>
                </a:lnTo>
                <a:lnTo>
                  <a:pt x="656754" y="1326830"/>
                </a:lnTo>
                <a:lnTo>
                  <a:pt x="618771" y="1295273"/>
                </a:lnTo>
                <a:lnTo>
                  <a:pt x="581886" y="1262625"/>
                </a:lnTo>
                <a:lnTo>
                  <a:pt x="545957" y="1229023"/>
                </a:lnTo>
                <a:lnTo>
                  <a:pt x="510922" y="1194534"/>
                </a:lnTo>
                <a:lnTo>
                  <a:pt x="476716" y="1159228"/>
                </a:lnTo>
                <a:lnTo>
                  <a:pt x="443276" y="1123173"/>
                </a:lnTo>
                <a:lnTo>
                  <a:pt x="410538" y="1086438"/>
                </a:lnTo>
                <a:lnTo>
                  <a:pt x="378438" y="1049093"/>
                </a:lnTo>
                <a:lnTo>
                  <a:pt x="346912" y="1011205"/>
                </a:lnTo>
                <a:lnTo>
                  <a:pt x="315826" y="972754"/>
                </a:lnTo>
                <a:lnTo>
                  <a:pt x="285328" y="934079"/>
                </a:lnTo>
                <a:lnTo>
                  <a:pt x="255142" y="894978"/>
                </a:lnTo>
                <a:lnTo>
                  <a:pt x="225276" y="855610"/>
                </a:lnTo>
                <a:lnTo>
                  <a:pt x="195664" y="816045"/>
                </a:lnTo>
                <a:lnTo>
                  <a:pt x="170325" y="781857"/>
                </a:lnTo>
                <a:lnTo>
                  <a:pt x="107723" y="696849"/>
                </a:lnTo>
                <a:close/>
              </a:path>
              <a:path w="2215515" h="2186940">
                <a:moveTo>
                  <a:pt x="810841" y="0"/>
                </a:moveTo>
                <a:lnTo>
                  <a:pt x="219910" y="0"/>
                </a:lnTo>
                <a:lnTo>
                  <a:pt x="225755" y="47147"/>
                </a:lnTo>
                <a:lnTo>
                  <a:pt x="233046" y="94757"/>
                </a:lnTo>
                <a:lnTo>
                  <a:pt x="241708" y="142112"/>
                </a:lnTo>
                <a:lnTo>
                  <a:pt x="251703" y="190155"/>
                </a:lnTo>
                <a:lnTo>
                  <a:pt x="262983" y="237822"/>
                </a:lnTo>
                <a:lnTo>
                  <a:pt x="275524" y="285099"/>
                </a:lnTo>
                <a:lnTo>
                  <a:pt x="289304" y="331973"/>
                </a:lnTo>
                <a:lnTo>
                  <a:pt x="304300" y="378431"/>
                </a:lnTo>
                <a:lnTo>
                  <a:pt x="320488" y="424459"/>
                </a:lnTo>
                <a:lnTo>
                  <a:pt x="337844" y="470045"/>
                </a:lnTo>
                <a:lnTo>
                  <a:pt x="356370" y="515228"/>
                </a:lnTo>
                <a:lnTo>
                  <a:pt x="375972" y="559837"/>
                </a:lnTo>
                <a:lnTo>
                  <a:pt x="396697" y="604015"/>
                </a:lnTo>
                <a:lnTo>
                  <a:pt x="418498" y="647698"/>
                </a:lnTo>
                <a:lnTo>
                  <a:pt x="441352" y="690872"/>
                </a:lnTo>
                <a:lnTo>
                  <a:pt x="465236" y="733524"/>
                </a:lnTo>
                <a:lnTo>
                  <a:pt x="490126" y="775640"/>
                </a:lnTo>
                <a:lnTo>
                  <a:pt x="516000" y="817207"/>
                </a:lnTo>
                <a:lnTo>
                  <a:pt x="542835" y="858213"/>
                </a:lnTo>
                <a:lnTo>
                  <a:pt x="570606" y="898643"/>
                </a:lnTo>
                <a:lnTo>
                  <a:pt x="599292" y="938485"/>
                </a:lnTo>
                <a:lnTo>
                  <a:pt x="628868" y="977725"/>
                </a:lnTo>
                <a:lnTo>
                  <a:pt x="659312" y="1016350"/>
                </a:lnTo>
                <a:lnTo>
                  <a:pt x="690600" y="1054347"/>
                </a:lnTo>
                <a:lnTo>
                  <a:pt x="722709" y="1091702"/>
                </a:lnTo>
                <a:lnTo>
                  <a:pt x="755616" y="1128402"/>
                </a:lnTo>
                <a:lnTo>
                  <a:pt x="789298" y="1164434"/>
                </a:lnTo>
                <a:lnTo>
                  <a:pt x="823731" y="1199785"/>
                </a:lnTo>
                <a:lnTo>
                  <a:pt x="858893" y="1234441"/>
                </a:lnTo>
                <a:lnTo>
                  <a:pt x="894760" y="1268390"/>
                </a:lnTo>
                <a:lnTo>
                  <a:pt x="931310" y="1301617"/>
                </a:lnTo>
                <a:lnTo>
                  <a:pt x="968517" y="1334110"/>
                </a:lnTo>
                <a:lnTo>
                  <a:pt x="1006361" y="1365855"/>
                </a:lnTo>
                <a:lnTo>
                  <a:pt x="1044817" y="1396839"/>
                </a:lnTo>
                <a:lnTo>
                  <a:pt x="1083862" y="1427049"/>
                </a:lnTo>
                <a:lnTo>
                  <a:pt x="1123474" y="1456472"/>
                </a:lnTo>
                <a:lnTo>
                  <a:pt x="1163628" y="1485094"/>
                </a:lnTo>
                <a:lnTo>
                  <a:pt x="1204302" y="1512902"/>
                </a:lnTo>
                <a:lnTo>
                  <a:pt x="1245472" y="1539883"/>
                </a:lnTo>
                <a:lnTo>
                  <a:pt x="1287116" y="1566023"/>
                </a:lnTo>
                <a:lnTo>
                  <a:pt x="1329209" y="1591310"/>
                </a:lnTo>
                <a:lnTo>
                  <a:pt x="2215415" y="1591310"/>
                </a:lnTo>
                <a:lnTo>
                  <a:pt x="2215415" y="1067360"/>
                </a:lnTo>
                <a:lnTo>
                  <a:pt x="2186205" y="1052195"/>
                </a:lnTo>
                <a:lnTo>
                  <a:pt x="2146602" y="1027008"/>
                </a:lnTo>
                <a:lnTo>
                  <a:pt x="2107982" y="1000514"/>
                </a:lnTo>
                <a:lnTo>
                  <a:pt x="2093511" y="989838"/>
                </a:lnTo>
                <a:lnTo>
                  <a:pt x="1637819" y="989838"/>
                </a:lnTo>
                <a:lnTo>
                  <a:pt x="1591525" y="976235"/>
                </a:lnTo>
                <a:lnTo>
                  <a:pt x="1546165" y="960399"/>
                </a:lnTo>
                <a:lnTo>
                  <a:pt x="1501776" y="942404"/>
                </a:lnTo>
                <a:lnTo>
                  <a:pt x="1458394" y="922326"/>
                </a:lnTo>
                <a:lnTo>
                  <a:pt x="1416056" y="900238"/>
                </a:lnTo>
                <a:lnTo>
                  <a:pt x="1374796" y="876217"/>
                </a:lnTo>
                <a:lnTo>
                  <a:pt x="1334651" y="850338"/>
                </a:lnTo>
                <a:lnTo>
                  <a:pt x="1295657" y="822674"/>
                </a:lnTo>
                <a:lnTo>
                  <a:pt x="1257849" y="793303"/>
                </a:lnTo>
                <a:lnTo>
                  <a:pt x="1221265" y="762298"/>
                </a:lnTo>
                <a:lnTo>
                  <a:pt x="1185940" y="729734"/>
                </a:lnTo>
                <a:lnTo>
                  <a:pt x="1151910" y="695687"/>
                </a:lnTo>
                <a:lnTo>
                  <a:pt x="1119211" y="660232"/>
                </a:lnTo>
                <a:lnTo>
                  <a:pt x="1087879" y="623444"/>
                </a:lnTo>
                <a:lnTo>
                  <a:pt x="1057949" y="585398"/>
                </a:lnTo>
                <a:lnTo>
                  <a:pt x="1029365" y="546029"/>
                </a:lnTo>
                <a:lnTo>
                  <a:pt x="1002444" y="505832"/>
                </a:lnTo>
                <a:lnTo>
                  <a:pt x="976940" y="464462"/>
                </a:lnTo>
                <a:lnTo>
                  <a:pt x="952982" y="422134"/>
                </a:lnTo>
                <a:lnTo>
                  <a:pt x="930608" y="378924"/>
                </a:lnTo>
                <a:lnTo>
                  <a:pt x="909853" y="334905"/>
                </a:lnTo>
                <a:lnTo>
                  <a:pt x="890752" y="290155"/>
                </a:lnTo>
                <a:lnTo>
                  <a:pt x="873343" y="244746"/>
                </a:lnTo>
                <a:lnTo>
                  <a:pt x="857661" y="198755"/>
                </a:lnTo>
                <a:lnTo>
                  <a:pt x="843742" y="152257"/>
                </a:lnTo>
                <a:lnTo>
                  <a:pt x="831622" y="105326"/>
                </a:lnTo>
                <a:lnTo>
                  <a:pt x="821336" y="58038"/>
                </a:lnTo>
                <a:lnTo>
                  <a:pt x="812148" y="8681"/>
                </a:lnTo>
                <a:lnTo>
                  <a:pt x="810841" y="0"/>
                </a:lnTo>
                <a:close/>
              </a:path>
              <a:path w="2215515" h="2186940">
                <a:moveTo>
                  <a:pt x="1495554" y="0"/>
                </a:moveTo>
                <a:lnTo>
                  <a:pt x="1094170" y="0"/>
                </a:lnTo>
                <a:lnTo>
                  <a:pt x="1098704" y="17525"/>
                </a:lnTo>
                <a:lnTo>
                  <a:pt x="1113435" y="66111"/>
                </a:lnTo>
                <a:lnTo>
                  <a:pt x="1129529" y="114139"/>
                </a:lnTo>
                <a:lnTo>
                  <a:pt x="1146922" y="161629"/>
                </a:lnTo>
                <a:lnTo>
                  <a:pt x="1165547" y="208603"/>
                </a:lnTo>
                <a:lnTo>
                  <a:pt x="1185342" y="255081"/>
                </a:lnTo>
                <a:lnTo>
                  <a:pt x="1206240" y="301086"/>
                </a:lnTo>
                <a:lnTo>
                  <a:pt x="1228194" y="346670"/>
                </a:lnTo>
                <a:lnTo>
                  <a:pt x="1251088" y="391756"/>
                </a:lnTo>
                <a:lnTo>
                  <a:pt x="1274909" y="436464"/>
                </a:lnTo>
                <a:lnTo>
                  <a:pt x="1299574" y="480783"/>
                </a:lnTo>
                <a:lnTo>
                  <a:pt x="1325018" y="524732"/>
                </a:lnTo>
                <a:lnTo>
                  <a:pt x="1351178" y="568333"/>
                </a:lnTo>
                <a:lnTo>
                  <a:pt x="1377987" y="611607"/>
                </a:lnTo>
                <a:lnTo>
                  <a:pt x="1405381" y="654576"/>
                </a:lnTo>
                <a:lnTo>
                  <a:pt x="1433296" y="697259"/>
                </a:lnTo>
                <a:lnTo>
                  <a:pt x="1461666" y="739679"/>
                </a:lnTo>
                <a:lnTo>
                  <a:pt x="1490450" y="781891"/>
                </a:lnTo>
                <a:lnTo>
                  <a:pt x="1519513" y="823812"/>
                </a:lnTo>
                <a:lnTo>
                  <a:pt x="1548860" y="865567"/>
                </a:lnTo>
                <a:lnTo>
                  <a:pt x="1578404" y="907142"/>
                </a:lnTo>
                <a:lnTo>
                  <a:pt x="1625576" y="972844"/>
                </a:lnTo>
                <a:lnTo>
                  <a:pt x="1637819" y="989838"/>
                </a:lnTo>
                <a:lnTo>
                  <a:pt x="2093511" y="989838"/>
                </a:lnTo>
                <a:lnTo>
                  <a:pt x="2070358" y="972754"/>
                </a:lnTo>
                <a:lnTo>
                  <a:pt x="2033743" y="943769"/>
                </a:lnTo>
                <a:lnTo>
                  <a:pt x="1998152" y="913599"/>
                </a:lnTo>
                <a:lnTo>
                  <a:pt x="1963597" y="882286"/>
                </a:lnTo>
                <a:lnTo>
                  <a:pt x="1930093" y="849869"/>
                </a:lnTo>
                <a:lnTo>
                  <a:pt x="1897652" y="816391"/>
                </a:lnTo>
                <a:lnTo>
                  <a:pt x="1866260" y="781857"/>
                </a:lnTo>
                <a:lnTo>
                  <a:pt x="1836017" y="746411"/>
                </a:lnTo>
                <a:lnTo>
                  <a:pt x="1806850" y="709991"/>
                </a:lnTo>
                <a:lnTo>
                  <a:pt x="1778801" y="672672"/>
                </a:lnTo>
                <a:lnTo>
                  <a:pt x="1751884" y="634496"/>
                </a:lnTo>
                <a:lnTo>
                  <a:pt x="1726111" y="595502"/>
                </a:lnTo>
                <a:lnTo>
                  <a:pt x="1701498" y="555733"/>
                </a:lnTo>
                <a:lnTo>
                  <a:pt x="1678029" y="515176"/>
                </a:lnTo>
                <a:lnTo>
                  <a:pt x="1655802" y="474028"/>
                </a:lnTo>
                <a:lnTo>
                  <a:pt x="1634747" y="432174"/>
                </a:lnTo>
                <a:lnTo>
                  <a:pt x="1614905" y="389708"/>
                </a:lnTo>
                <a:lnTo>
                  <a:pt x="1596276" y="346637"/>
                </a:lnTo>
                <a:lnTo>
                  <a:pt x="1578914" y="303100"/>
                </a:lnTo>
                <a:lnTo>
                  <a:pt x="1562792" y="259040"/>
                </a:lnTo>
                <a:lnTo>
                  <a:pt x="1547938" y="214530"/>
                </a:lnTo>
                <a:lnTo>
                  <a:pt x="1534365" y="169612"/>
                </a:lnTo>
                <a:lnTo>
                  <a:pt x="1522086" y="124325"/>
                </a:lnTo>
                <a:lnTo>
                  <a:pt x="1511115" y="78712"/>
                </a:lnTo>
                <a:lnTo>
                  <a:pt x="1501466" y="32812"/>
                </a:lnTo>
                <a:lnTo>
                  <a:pt x="1495554" y="0"/>
                </a:lnTo>
                <a:close/>
              </a:path>
              <a:path w="2215515" h="2186940">
                <a:moveTo>
                  <a:pt x="2215415" y="0"/>
                </a:moveTo>
                <a:lnTo>
                  <a:pt x="1822938" y="0"/>
                </a:lnTo>
                <a:lnTo>
                  <a:pt x="1830563" y="26222"/>
                </a:lnTo>
                <a:lnTo>
                  <a:pt x="1845347" y="71608"/>
                </a:lnTo>
                <a:lnTo>
                  <a:pt x="1861563" y="116655"/>
                </a:lnTo>
                <a:lnTo>
                  <a:pt x="1879267" y="161629"/>
                </a:lnTo>
                <a:lnTo>
                  <a:pt x="1898045" y="205690"/>
                </a:lnTo>
                <a:lnTo>
                  <a:pt x="1918191" y="249655"/>
                </a:lnTo>
                <a:lnTo>
                  <a:pt x="1939524" y="293236"/>
                </a:lnTo>
                <a:lnTo>
                  <a:pt x="1961985" y="336422"/>
                </a:lnTo>
                <a:lnTo>
                  <a:pt x="1985512" y="379201"/>
                </a:lnTo>
                <a:lnTo>
                  <a:pt x="2010045" y="421563"/>
                </a:lnTo>
                <a:lnTo>
                  <a:pt x="2035522" y="463496"/>
                </a:lnTo>
                <a:lnTo>
                  <a:pt x="2061883" y="504988"/>
                </a:lnTo>
                <a:lnTo>
                  <a:pt x="2089163" y="546169"/>
                </a:lnTo>
                <a:lnTo>
                  <a:pt x="2117012" y="586607"/>
                </a:lnTo>
                <a:lnTo>
                  <a:pt x="2145659" y="626710"/>
                </a:lnTo>
                <a:lnTo>
                  <a:pt x="2174946" y="666327"/>
                </a:lnTo>
                <a:lnTo>
                  <a:pt x="2204812" y="705447"/>
                </a:lnTo>
                <a:lnTo>
                  <a:pt x="2215415" y="718920"/>
                </a:lnTo>
                <a:lnTo>
                  <a:pt x="2215415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0006"/>
            <a:ext cx="1685289" cy="4833620"/>
            <a:chOff x="0" y="310006"/>
            <a:chExt cx="1685289" cy="4833620"/>
          </a:xfrm>
        </p:grpSpPr>
        <p:sp>
          <p:nvSpPr>
            <p:cNvPr id="3" name="object 3"/>
            <p:cNvSpPr/>
            <p:nvPr/>
          </p:nvSpPr>
          <p:spPr>
            <a:xfrm>
              <a:off x="0" y="899554"/>
              <a:ext cx="1685289" cy="4244340"/>
            </a:xfrm>
            <a:custGeom>
              <a:avLst/>
              <a:gdLst/>
              <a:ahLst/>
              <a:cxnLst/>
              <a:rect l="l" t="t" r="r" b="b"/>
              <a:pathLst>
                <a:path w="1685289" h="4244340">
                  <a:moveTo>
                    <a:pt x="560107" y="0"/>
                  </a:moveTo>
                  <a:lnTo>
                    <a:pt x="509059" y="2169"/>
                  </a:lnTo>
                  <a:lnTo>
                    <a:pt x="0" y="39101"/>
                  </a:lnTo>
                  <a:lnTo>
                    <a:pt x="0" y="3277105"/>
                  </a:lnTo>
                  <a:lnTo>
                    <a:pt x="33638" y="3294536"/>
                  </a:lnTo>
                  <a:lnTo>
                    <a:pt x="70794" y="3324381"/>
                  </a:lnTo>
                  <a:lnTo>
                    <a:pt x="103188" y="3360419"/>
                  </a:lnTo>
                  <a:lnTo>
                    <a:pt x="125792" y="3395235"/>
                  </a:lnTo>
                  <a:lnTo>
                    <a:pt x="144547" y="3433453"/>
                  </a:lnTo>
                  <a:lnTo>
                    <a:pt x="159691" y="3474660"/>
                  </a:lnTo>
                  <a:lnTo>
                    <a:pt x="171462" y="3518444"/>
                  </a:lnTo>
                  <a:lnTo>
                    <a:pt x="180097" y="3564391"/>
                  </a:lnTo>
                  <a:lnTo>
                    <a:pt x="185833" y="3612088"/>
                  </a:lnTo>
                  <a:lnTo>
                    <a:pt x="188909" y="3661124"/>
                  </a:lnTo>
                  <a:lnTo>
                    <a:pt x="189562" y="3711086"/>
                  </a:lnTo>
                  <a:lnTo>
                    <a:pt x="188029" y="3761560"/>
                  </a:lnTo>
                  <a:lnTo>
                    <a:pt x="184547" y="3812134"/>
                  </a:lnTo>
                  <a:lnTo>
                    <a:pt x="179356" y="3862396"/>
                  </a:lnTo>
                  <a:lnTo>
                    <a:pt x="172691" y="3911932"/>
                  </a:lnTo>
                  <a:lnTo>
                    <a:pt x="164790" y="3960331"/>
                  </a:lnTo>
                  <a:lnTo>
                    <a:pt x="155892" y="4007179"/>
                  </a:lnTo>
                  <a:lnTo>
                    <a:pt x="145207" y="4056305"/>
                  </a:lnTo>
                  <a:lnTo>
                    <a:pt x="134800" y="4105492"/>
                  </a:lnTo>
                  <a:lnTo>
                    <a:pt x="124671" y="4154737"/>
                  </a:lnTo>
                  <a:lnTo>
                    <a:pt x="114821" y="4204041"/>
                  </a:lnTo>
                  <a:lnTo>
                    <a:pt x="107083" y="4243944"/>
                  </a:lnTo>
                  <a:lnTo>
                    <a:pt x="1186430" y="4243944"/>
                  </a:lnTo>
                  <a:lnTo>
                    <a:pt x="1412196" y="3722874"/>
                  </a:lnTo>
                  <a:lnTo>
                    <a:pt x="1453134" y="3628858"/>
                  </a:lnTo>
                  <a:lnTo>
                    <a:pt x="1478437" y="3568751"/>
                  </a:lnTo>
                  <a:lnTo>
                    <a:pt x="1506756" y="3498646"/>
                  </a:lnTo>
                  <a:lnTo>
                    <a:pt x="1521638" y="3460328"/>
                  </a:lnTo>
                  <a:lnTo>
                    <a:pt x="1536784" y="3420090"/>
                  </a:lnTo>
                  <a:lnTo>
                    <a:pt x="1552031" y="3378127"/>
                  </a:lnTo>
                  <a:lnTo>
                    <a:pt x="1567215" y="3334631"/>
                  </a:lnTo>
                  <a:lnTo>
                    <a:pt x="1582174" y="3289795"/>
                  </a:lnTo>
                  <a:lnTo>
                    <a:pt x="1596743" y="3243814"/>
                  </a:lnTo>
                  <a:lnTo>
                    <a:pt x="1610760" y="3196881"/>
                  </a:lnTo>
                  <a:lnTo>
                    <a:pt x="1624061" y="3149188"/>
                  </a:lnTo>
                  <a:lnTo>
                    <a:pt x="1636483" y="3100930"/>
                  </a:lnTo>
                  <a:lnTo>
                    <a:pt x="1647863" y="3052299"/>
                  </a:lnTo>
                  <a:lnTo>
                    <a:pt x="1658037" y="3003490"/>
                  </a:lnTo>
                  <a:lnTo>
                    <a:pt x="1666843" y="2954695"/>
                  </a:lnTo>
                  <a:lnTo>
                    <a:pt x="1674116" y="2906108"/>
                  </a:lnTo>
                  <a:lnTo>
                    <a:pt x="1679694" y="2857922"/>
                  </a:lnTo>
                  <a:lnTo>
                    <a:pt x="1683413" y="2810330"/>
                  </a:lnTo>
                  <a:lnTo>
                    <a:pt x="1685109" y="2763527"/>
                  </a:lnTo>
                  <a:lnTo>
                    <a:pt x="1684621" y="2717705"/>
                  </a:lnTo>
                  <a:lnTo>
                    <a:pt x="1681784" y="2673057"/>
                  </a:lnTo>
                  <a:lnTo>
                    <a:pt x="1676435" y="2629778"/>
                  </a:lnTo>
                  <a:lnTo>
                    <a:pt x="1668410" y="2588060"/>
                  </a:lnTo>
                  <a:lnTo>
                    <a:pt x="1657548" y="2548098"/>
                  </a:lnTo>
                  <a:lnTo>
                    <a:pt x="1643683" y="2510083"/>
                  </a:lnTo>
                  <a:lnTo>
                    <a:pt x="1626653" y="2474210"/>
                  </a:lnTo>
                  <a:lnTo>
                    <a:pt x="1606295" y="2440672"/>
                  </a:lnTo>
                  <a:lnTo>
                    <a:pt x="1582445" y="2409662"/>
                  </a:lnTo>
                  <a:lnTo>
                    <a:pt x="1554940" y="2381375"/>
                  </a:lnTo>
                  <a:lnTo>
                    <a:pt x="1523617" y="2356002"/>
                  </a:lnTo>
                  <a:lnTo>
                    <a:pt x="1488313" y="2333738"/>
                  </a:lnTo>
                  <a:lnTo>
                    <a:pt x="1474870" y="2328864"/>
                  </a:lnTo>
                  <a:lnTo>
                    <a:pt x="1461262" y="2322943"/>
                  </a:lnTo>
                  <a:lnTo>
                    <a:pt x="1448415" y="2316450"/>
                  </a:lnTo>
                  <a:lnTo>
                    <a:pt x="1437259" y="2309862"/>
                  </a:lnTo>
                  <a:lnTo>
                    <a:pt x="1390174" y="2293102"/>
                  </a:lnTo>
                  <a:lnTo>
                    <a:pt x="1341793" y="2280561"/>
                  </a:lnTo>
                  <a:lnTo>
                    <a:pt x="1292408" y="2271549"/>
                  </a:lnTo>
                  <a:lnTo>
                    <a:pt x="1242310" y="2265380"/>
                  </a:lnTo>
                  <a:lnTo>
                    <a:pt x="1191793" y="2261366"/>
                  </a:lnTo>
                  <a:lnTo>
                    <a:pt x="1141146" y="2258820"/>
                  </a:lnTo>
                  <a:lnTo>
                    <a:pt x="1040638" y="2255379"/>
                  </a:lnTo>
                  <a:lnTo>
                    <a:pt x="990689" y="2255175"/>
                  </a:lnTo>
                  <a:lnTo>
                    <a:pt x="940902" y="2252038"/>
                  </a:lnTo>
                  <a:lnTo>
                    <a:pt x="892203" y="2244013"/>
                  </a:lnTo>
                  <a:lnTo>
                    <a:pt x="845519" y="2229142"/>
                  </a:lnTo>
                  <a:lnTo>
                    <a:pt x="801776" y="2205468"/>
                  </a:lnTo>
                  <a:lnTo>
                    <a:pt x="766801" y="2178632"/>
                  </a:lnTo>
                  <a:lnTo>
                    <a:pt x="737857" y="2146622"/>
                  </a:lnTo>
                  <a:lnTo>
                    <a:pt x="714447" y="2110179"/>
                  </a:lnTo>
                  <a:lnTo>
                    <a:pt x="696074" y="2070043"/>
                  </a:lnTo>
                  <a:lnTo>
                    <a:pt x="682239" y="2026953"/>
                  </a:lnTo>
                  <a:lnTo>
                    <a:pt x="672444" y="1981650"/>
                  </a:lnTo>
                  <a:lnTo>
                    <a:pt x="666192" y="1934873"/>
                  </a:lnTo>
                  <a:lnTo>
                    <a:pt x="662985" y="1887362"/>
                  </a:lnTo>
                  <a:lnTo>
                    <a:pt x="662325" y="1839858"/>
                  </a:lnTo>
                  <a:lnTo>
                    <a:pt x="663714" y="1793099"/>
                  </a:lnTo>
                  <a:lnTo>
                    <a:pt x="665802" y="1741048"/>
                  </a:lnTo>
                  <a:lnTo>
                    <a:pt x="668777" y="1689058"/>
                  </a:lnTo>
                  <a:lnTo>
                    <a:pt x="672635" y="1637146"/>
                  </a:lnTo>
                  <a:lnTo>
                    <a:pt x="677370" y="1585325"/>
                  </a:lnTo>
                  <a:lnTo>
                    <a:pt x="682978" y="1533611"/>
                  </a:lnTo>
                  <a:lnTo>
                    <a:pt x="689453" y="1482018"/>
                  </a:lnTo>
                  <a:lnTo>
                    <a:pt x="696790" y="1430563"/>
                  </a:lnTo>
                  <a:lnTo>
                    <a:pt x="704984" y="1379261"/>
                  </a:lnTo>
                  <a:lnTo>
                    <a:pt x="714029" y="1328125"/>
                  </a:lnTo>
                  <a:lnTo>
                    <a:pt x="723922" y="1277172"/>
                  </a:lnTo>
                  <a:lnTo>
                    <a:pt x="734657" y="1226416"/>
                  </a:lnTo>
                  <a:lnTo>
                    <a:pt x="746228" y="1175873"/>
                  </a:lnTo>
                  <a:lnTo>
                    <a:pt x="758631" y="1125558"/>
                  </a:lnTo>
                  <a:lnTo>
                    <a:pt x="771860" y="1075486"/>
                  </a:lnTo>
                  <a:lnTo>
                    <a:pt x="785911" y="1025672"/>
                  </a:lnTo>
                  <a:lnTo>
                    <a:pt x="800778" y="976130"/>
                  </a:lnTo>
                  <a:lnTo>
                    <a:pt x="816456" y="926877"/>
                  </a:lnTo>
                  <a:lnTo>
                    <a:pt x="832941" y="877927"/>
                  </a:lnTo>
                  <a:lnTo>
                    <a:pt x="850226" y="829296"/>
                  </a:lnTo>
                  <a:lnTo>
                    <a:pt x="868603" y="778838"/>
                  </a:lnTo>
                  <a:lnTo>
                    <a:pt x="887065" y="728384"/>
                  </a:lnTo>
                  <a:lnTo>
                    <a:pt x="905029" y="677868"/>
                  </a:lnTo>
                  <a:lnTo>
                    <a:pt x="921915" y="627223"/>
                  </a:lnTo>
                  <a:lnTo>
                    <a:pt x="937139" y="576381"/>
                  </a:lnTo>
                  <a:lnTo>
                    <a:pt x="950121" y="525276"/>
                  </a:lnTo>
                  <a:lnTo>
                    <a:pt x="960278" y="473840"/>
                  </a:lnTo>
                  <a:lnTo>
                    <a:pt x="967028" y="422007"/>
                  </a:lnTo>
                  <a:lnTo>
                    <a:pt x="967005" y="374992"/>
                  </a:lnTo>
                  <a:lnTo>
                    <a:pt x="962941" y="327552"/>
                  </a:lnTo>
                  <a:lnTo>
                    <a:pt x="954650" y="280524"/>
                  </a:lnTo>
                  <a:lnTo>
                    <a:pt x="941945" y="234744"/>
                  </a:lnTo>
                  <a:lnTo>
                    <a:pt x="924641" y="191049"/>
                  </a:lnTo>
                  <a:lnTo>
                    <a:pt x="902551" y="150274"/>
                  </a:lnTo>
                  <a:lnTo>
                    <a:pt x="875488" y="113256"/>
                  </a:lnTo>
                  <a:lnTo>
                    <a:pt x="843267" y="80830"/>
                  </a:lnTo>
                  <a:lnTo>
                    <a:pt x="805700" y="53834"/>
                  </a:lnTo>
                  <a:lnTo>
                    <a:pt x="759893" y="29866"/>
                  </a:lnTo>
                  <a:lnTo>
                    <a:pt x="711822" y="13872"/>
                  </a:lnTo>
                  <a:lnTo>
                    <a:pt x="662095" y="4478"/>
                  </a:lnTo>
                  <a:lnTo>
                    <a:pt x="611321" y="312"/>
                  </a:lnTo>
                  <a:lnTo>
                    <a:pt x="560107" y="0"/>
                  </a:lnTo>
                  <a:close/>
                </a:path>
              </a:pathLst>
            </a:custGeom>
            <a:solidFill>
              <a:srgbClr val="F0DF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10006"/>
              <a:ext cx="883285" cy="1246505"/>
            </a:xfrm>
            <a:custGeom>
              <a:avLst/>
              <a:gdLst/>
              <a:ahLst/>
              <a:cxnLst/>
              <a:rect l="l" t="t" r="r" b="b"/>
              <a:pathLst>
                <a:path w="883285" h="1246505">
                  <a:moveTo>
                    <a:pt x="349427" y="0"/>
                  </a:moveTo>
                  <a:lnTo>
                    <a:pt x="334919" y="46240"/>
                  </a:lnTo>
                  <a:lnTo>
                    <a:pt x="319106" y="92142"/>
                  </a:lnTo>
                  <a:lnTo>
                    <a:pt x="302007" y="137657"/>
                  </a:lnTo>
                  <a:lnTo>
                    <a:pt x="283638" y="182736"/>
                  </a:lnTo>
                  <a:lnTo>
                    <a:pt x="264016" y="227331"/>
                  </a:lnTo>
                  <a:lnTo>
                    <a:pt x="243159" y="271392"/>
                  </a:lnTo>
                  <a:lnTo>
                    <a:pt x="221084" y="314872"/>
                  </a:lnTo>
                  <a:lnTo>
                    <a:pt x="197808" y="357722"/>
                  </a:lnTo>
                  <a:lnTo>
                    <a:pt x="173348" y="399892"/>
                  </a:lnTo>
                  <a:lnTo>
                    <a:pt x="147722" y="441334"/>
                  </a:lnTo>
                  <a:lnTo>
                    <a:pt x="120946" y="481999"/>
                  </a:lnTo>
                  <a:lnTo>
                    <a:pt x="93038" y="521839"/>
                  </a:lnTo>
                  <a:lnTo>
                    <a:pt x="64015" y="560805"/>
                  </a:lnTo>
                  <a:lnTo>
                    <a:pt x="33895" y="598849"/>
                  </a:lnTo>
                  <a:lnTo>
                    <a:pt x="2694" y="635920"/>
                  </a:lnTo>
                  <a:lnTo>
                    <a:pt x="0" y="638931"/>
                  </a:lnTo>
                  <a:lnTo>
                    <a:pt x="0" y="1245913"/>
                  </a:lnTo>
                  <a:lnTo>
                    <a:pt x="45106" y="1209161"/>
                  </a:lnTo>
                  <a:lnTo>
                    <a:pt x="81576" y="1177682"/>
                  </a:lnTo>
                  <a:lnTo>
                    <a:pt x="117354" y="1145270"/>
                  </a:lnTo>
                  <a:lnTo>
                    <a:pt x="152415" y="1111943"/>
                  </a:lnTo>
                  <a:lnTo>
                    <a:pt x="186740" y="1077721"/>
                  </a:lnTo>
                  <a:lnTo>
                    <a:pt x="221622" y="1040918"/>
                  </a:lnTo>
                  <a:lnTo>
                    <a:pt x="255976" y="1003483"/>
                  </a:lnTo>
                  <a:lnTo>
                    <a:pt x="289835" y="965464"/>
                  </a:lnTo>
                  <a:lnTo>
                    <a:pt x="323233" y="926908"/>
                  </a:lnTo>
                  <a:lnTo>
                    <a:pt x="356201" y="887863"/>
                  </a:lnTo>
                  <a:lnTo>
                    <a:pt x="388773" y="848375"/>
                  </a:lnTo>
                  <a:lnTo>
                    <a:pt x="420981" y="808492"/>
                  </a:lnTo>
                  <a:lnTo>
                    <a:pt x="452857" y="768261"/>
                  </a:lnTo>
                  <a:lnTo>
                    <a:pt x="484436" y="727730"/>
                  </a:lnTo>
                  <a:lnTo>
                    <a:pt x="515749" y="686945"/>
                  </a:lnTo>
                  <a:lnTo>
                    <a:pt x="546828" y="645953"/>
                  </a:lnTo>
                  <a:lnTo>
                    <a:pt x="577707" y="604803"/>
                  </a:lnTo>
                  <a:lnTo>
                    <a:pt x="790999" y="316265"/>
                  </a:lnTo>
                  <a:lnTo>
                    <a:pt x="821453" y="275543"/>
                  </a:lnTo>
                  <a:lnTo>
                    <a:pt x="852001" y="235087"/>
                  </a:lnTo>
                  <a:lnTo>
                    <a:pt x="882675" y="194944"/>
                  </a:lnTo>
                  <a:lnTo>
                    <a:pt x="781314" y="156881"/>
                  </a:lnTo>
                  <a:lnTo>
                    <a:pt x="450811" y="38007"/>
                  </a:lnTo>
                  <a:lnTo>
                    <a:pt x="349427" y="0"/>
                  </a:lnTo>
                  <a:close/>
                </a:path>
              </a:pathLst>
            </a:custGeom>
            <a:solidFill>
              <a:srgbClr val="6C82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8548068" y="3059385"/>
            <a:ext cx="596265" cy="860425"/>
          </a:xfrm>
          <a:custGeom>
            <a:avLst/>
            <a:gdLst/>
            <a:ahLst/>
            <a:cxnLst/>
            <a:rect l="l" t="t" r="r" b="b"/>
            <a:pathLst>
              <a:path w="596265" h="860425">
                <a:moveTo>
                  <a:pt x="595930" y="0"/>
                </a:moveTo>
                <a:lnTo>
                  <a:pt x="552843" y="28894"/>
                </a:lnTo>
                <a:lnTo>
                  <a:pt x="462486" y="90479"/>
                </a:lnTo>
                <a:lnTo>
                  <a:pt x="197509" y="274723"/>
                </a:lnTo>
                <a:lnTo>
                  <a:pt x="177853" y="287820"/>
                </a:lnTo>
                <a:lnTo>
                  <a:pt x="123064" y="325474"/>
                </a:lnTo>
                <a:lnTo>
                  <a:pt x="85324" y="355426"/>
                </a:lnTo>
                <a:lnTo>
                  <a:pt x="51303" y="390468"/>
                </a:lnTo>
                <a:lnTo>
                  <a:pt x="23805" y="433099"/>
                </a:lnTo>
                <a:lnTo>
                  <a:pt x="5634" y="485819"/>
                </a:lnTo>
                <a:lnTo>
                  <a:pt x="0" y="529583"/>
                </a:lnTo>
                <a:lnTo>
                  <a:pt x="2375" y="578499"/>
                </a:lnTo>
                <a:lnTo>
                  <a:pt x="12419" y="630157"/>
                </a:lnTo>
                <a:lnTo>
                  <a:pt x="29791" y="682151"/>
                </a:lnTo>
                <a:lnTo>
                  <a:pt x="54148" y="732072"/>
                </a:lnTo>
                <a:lnTo>
                  <a:pt x="85517" y="777935"/>
                </a:lnTo>
                <a:lnTo>
                  <a:pt x="123363" y="816654"/>
                </a:lnTo>
                <a:lnTo>
                  <a:pt x="166855" y="845629"/>
                </a:lnTo>
                <a:lnTo>
                  <a:pt x="209046" y="859188"/>
                </a:lnTo>
                <a:lnTo>
                  <a:pt x="249712" y="860283"/>
                </a:lnTo>
                <a:lnTo>
                  <a:pt x="288633" y="851870"/>
                </a:lnTo>
                <a:lnTo>
                  <a:pt x="325584" y="836901"/>
                </a:lnTo>
                <a:lnTo>
                  <a:pt x="360345" y="818331"/>
                </a:lnTo>
                <a:lnTo>
                  <a:pt x="376825" y="809049"/>
                </a:lnTo>
                <a:lnTo>
                  <a:pt x="397462" y="797827"/>
                </a:lnTo>
                <a:lnTo>
                  <a:pt x="595930" y="694340"/>
                </a:lnTo>
                <a:lnTo>
                  <a:pt x="595930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5009" y="4363211"/>
            <a:ext cx="2507615" cy="780415"/>
          </a:xfrm>
          <a:custGeom>
            <a:avLst/>
            <a:gdLst/>
            <a:ahLst/>
            <a:cxnLst/>
            <a:rect l="l" t="t" r="r" b="b"/>
            <a:pathLst>
              <a:path w="2507615" h="780414">
                <a:moveTo>
                  <a:pt x="1312903" y="0"/>
                </a:moveTo>
                <a:lnTo>
                  <a:pt x="1261307" y="806"/>
                </a:lnTo>
                <a:lnTo>
                  <a:pt x="1209665" y="3220"/>
                </a:lnTo>
                <a:lnTo>
                  <a:pt x="1158042" y="7232"/>
                </a:lnTo>
                <a:lnTo>
                  <a:pt x="1106506" y="12831"/>
                </a:lnTo>
                <a:lnTo>
                  <a:pt x="1055124" y="20008"/>
                </a:lnTo>
                <a:lnTo>
                  <a:pt x="1003963" y="28754"/>
                </a:lnTo>
                <a:lnTo>
                  <a:pt x="953090" y="39058"/>
                </a:lnTo>
                <a:lnTo>
                  <a:pt x="902573" y="50910"/>
                </a:lnTo>
                <a:lnTo>
                  <a:pt x="852477" y="64301"/>
                </a:lnTo>
                <a:lnTo>
                  <a:pt x="802871" y="79222"/>
                </a:lnTo>
                <a:lnTo>
                  <a:pt x="751218" y="96674"/>
                </a:lnTo>
                <a:lnTo>
                  <a:pt x="700019" y="115708"/>
                </a:lnTo>
                <a:lnTo>
                  <a:pt x="649462" y="136326"/>
                </a:lnTo>
                <a:lnTo>
                  <a:pt x="599736" y="158529"/>
                </a:lnTo>
                <a:lnTo>
                  <a:pt x="551029" y="182317"/>
                </a:lnTo>
                <a:lnTo>
                  <a:pt x="503531" y="207693"/>
                </a:lnTo>
                <a:lnTo>
                  <a:pt x="457431" y="234657"/>
                </a:lnTo>
                <a:lnTo>
                  <a:pt x="416396" y="260972"/>
                </a:lnTo>
                <a:lnTo>
                  <a:pt x="376500" y="289139"/>
                </a:lnTo>
                <a:lnTo>
                  <a:pt x="337821" y="319074"/>
                </a:lnTo>
                <a:lnTo>
                  <a:pt x="300440" y="350695"/>
                </a:lnTo>
                <a:lnTo>
                  <a:pt x="264435" y="383921"/>
                </a:lnTo>
                <a:lnTo>
                  <a:pt x="229886" y="418668"/>
                </a:lnTo>
                <a:lnTo>
                  <a:pt x="196874" y="454854"/>
                </a:lnTo>
                <a:lnTo>
                  <a:pt x="165476" y="492396"/>
                </a:lnTo>
                <a:lnTo>
                  <a:pt x="135774" y="531213"/>
                </a:lnTo>
                <a:lnTo>
                  <a:pt x="107847" y="571222"/>
                </a:lnTo>
                <a:lnTo>
                  <a:pt x="81774" y="612340"/>
                </a:lnTo>
                <a:lnTo>
                  <a:pt x="57635" y="654484"/>
                </a:lnTo>
                <a:lnTo>
                  <a:pt x="35509" y="697574"/>
                </a:lnTo>
                <a:lnTo>
                  <a:pt x="15476" y="741525"/>
                </a:lnTo>
                <a:lnTo>
                  <a:pt x="0" y="780286"/>
                </a:lnTo>
                <a:lnTo>
                  <a:pt x="2507461" y="780286"/>
                </a:lnTo>
                <a:lnTo>
                  <a:pt x="2478752" y="701760"/>
                </a:lnTo>
                <a:lnTo>
                  <a:pt x="2458774" y="656040"/>
                </a:lnTo>
                <a:lnTo>
                  <a:pt x="2437107" y="611934"/>
                </a:lnTo>
                <a:lnTo>
                  <a:pt x="2413805" y="569436"/>
                </a:lnTo>
                <a:lnTo>
                  <a:pt x="2388921" y="528536"/>
                </a:lnTo>
                <a:lnTo>
                  <a:pt x="2362508" y="489227"/>
                </a:lnTo>
                <a:lnTo>
                  <a:pt x="2334619" y="451502"/>
                </a:lnTo>
                <a:lnTo>
                  <a:pt x="2305307" y="415352"/>
                </a:lnTo>
                <a:lnTo>
                  <a:pt x="2274625" y="380769"/>
                </a:lnTo>
                <a:lnTo>
                  <a:pt x="2242627" y="347747"/>
                </a:lnTo>
                <a:lnTo>
                  <a:pt x="2209365" y="316276"/>
                </a:lnTo>
                <a:lnTo>
                  <a:pt x="2174893" y="286349"/>
                </a:lnTo>
                <a:lnTo>
                  <a:pt x="2139262" y="257958"/>
                </a:lnTo>
                <a:lnTo>
                  <a:pt x="2102527" y="231096"/>
                </a:lnTo>
                <a:lnTo>
                  <a:pt x="2064741" y="205755"/>
                </a:lnTo>
                <a:lnTo>
                  <a:pt x="2025956" y="181926"/>
                </a:lnTo>
                <a:lnTo>
                  <a:pt x="1986226" y="159602"/>
                </a:lnTo>
                <a:lnTo>
                  <a:pt x="1945604" y="138775"/>
                </a:lnTo>
                <a:lnTo>
                  <a:pt x="1904142" y="119437"/>
                </a:lnTo>
                <a:lnTo>
                  <a:pt x="1861894" y="101581"/>
                </a:lnTo>
                <a:lnTo>
                  <a:pt x="1818913" y="85198"/>
                </a:lnTo>
                <a:lnTo>
                  <a:pt x="1775252" y="70281"/>
                </a:lnTo>
                <a:lnTo>
                  <a:pt x="1730963" y="56822"/>
                </a:lnTo>
                <a:lnTo>
                  <a:pt x="1686101" y="44812"/>
                </a:lnTo>
                <a:lnTo>
                  <a:pt x="1640717" y="34245"/>
                </a:lnTo>
                <a:lnTo>
                  <a:pt x="1594866" y="25113"/>
                </a:lnTo>
                <a:lnTo>
                  <a:pt x="1548600" y="17407"/>
                </a:lnTo>
                <a:lnTo>
                  <a:pt x="1501972" y="11119"/>
                </a:lnTo>
                <a:lnTo>
                  <a:pt x="1455035" y="6243"/>
                </a:lnTo>
                <a:lnTo>
                  <a:pt x="1407842" y="2769"/>
                </a:lnTo>
                <a:lnTo>
                  <a:pt x="1360447" y="691"/>
                </a:lnTo>
                <a:lnTo>
                  <a:pt x="1312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9103" y="4298797"/>
            <a:ext cx="1584960" cy="845185"/>
          </a:xfrm>
          <a:custGeom>
            <a:avLst/>
            <a:gdLst/>
            <a:ahLst/>
            <a:cxnLst/>
            <a:rect l="l" t="t" r="r" b="b"/>
            <a:pathLst>
              <a:path w="1584959" h="845185">
                <a:moveTo>
                  <a:pt x="672020" y="0"/>
                </a:moveTo>
                <a:lnTo>
                  <a:pt x="613737" y="3065"/>
                </a:lnTo>
                <a:lnTo>
                  <a:pt x="557799" y="12461"/>
                </a:lnTo>
                <a:lnTo>
                  <a:pt x="505696" y="28492"/>
                </a:lnTo>
                <a:lnTo>
                  <a:pt x="458914" y="51460"/>
                </a:lnTo>
                <a:lnTo>
                  <a:pt x="416198" y="79979"/>
                </a:lnTo>
                <a:lnTo>
                  <a:pt x="375028" y="110498"/>
                </a:lnTo>
                <a:lnTo>
                  <a:pt x="335490" y="142920"/>
                </a:lnTo>
                <a:lnTo>
                  <a:pt x="297667" y="177147"/>
                </a:lnTo>
                <a:lnTo>
                  <a:pt x="261645" y="213081"/>
                </a:lnTo>
                <a:lnTo>
                  <a:pt x="227508" y="250624"/>
                </a:lnTo>
                <a:lnTo>
                  <a:pt x="195341" y="289680"/>
                </a:lnTo>
                <a:lnTo>
                  <a:pt x="165229" y="330150"/>
                </a:lnTo>
                <a:lnTo>
                  <a:pt x="137257" y="371937"/>
                </a:lnTo>
                <a:lnTo>
                  <a:pt x="111508" y="414943"/>
                </a:lnTo>
                <a:lnTo>
                  <a:pt x="88068" y="459070"/>
                </a:lnTo>
                <a:lnTo>
                  <a:pt x="67022" y="504221"/>
                </a:lnTo>
                <a:lnTo>
                  <a:pt x="48453" y="550298"/>
                </a:lnTo>
                <a:lnTo>
                  <a:pt x="32448" y="597204"/>
                </a:lnTo>
                <a:lnTo>
                  <a:pt x="19230" y="643563"/>
                </a:lnTo>
                <a:lnTo>
                  <a:pt x="9068" y="690647"/>
                </a:lnTo>
                <a:lnTo>
                  <a:pt x="2484" y="738074"/>
                </a:lnTo>
                <a:lnTo>
                  <a:pt x="0" y="785463"/>
                </a:lnTo>
                <a:lnTo>
                  <a:pt x="2134" y="832431"/>
                </a:lnTo>
                <a:lnTo>
                  <a:pt x="4068" y="844700"/>
                </a:lnTo>
                <a:lnTo>
                  <a:pt x="1584895" y="844700"/>
                </a:lnTo>
                <a:lnTo>
                  <a:pt x="1584895" y="726374"/>
                </a:lnTo>
                <a:lnTo>
                  <a:pt x="1552527" y="720608"/>
                </a:lnTo>
                <a:lnTo>
                  <a:pt x="1506976" y="706516"/>
                </a:lnTo>
                <a:lnTo>
                  <a:pt x="1463865" y="686676"/>
                </a:lnTo>
                <a:lnTo>
                  <a:pt x="1423752" y="662545"/>
                </a:lnTo>
                <a:lnTo>
                  <a:pt x="1387325" y="634666"/>
                </a:lnTo>
                <a:lnTo>
                  <a:pt x="1354117" y="603501"/>
                </a:lnTo>
                <a:lnTo>
                  <a:pt x="1323661" y="569513"/>
                </a:lnTo>
                <a:lnTo>
                  <a:pt x="1295490" y="533164"/>
                </a:lnTo>
                <a:lnTo>
                  <a:pt x="1269138" y="494919"/>
                </a:lnTo>
                <a:lnTo>
                  <a:pt x="1244138" y="455238"/>
                </a:lnTo>
                <a:lnTo>
                  <a:pt x="1220022" y="414584"/>
                </a:lnTo>
                <a:lnTo>
                  <a:pt x="1172578" y="332212"/>
                </a:lnTo>
                <a:lnTo>
                  <a:pt x="1148316" y="291417"/>
                </a:lnTo>
                <a:lnTo>
                  <a:pt x="1123072" y="251502"/>
                </a:lnTo>
                <a:lnTo>
                  <a:pt x="1096378" y="212927"/>
                </a:lnTo>
                <a:lnTo>
                  <a:pt x="1067768" y="176156"/>
                </a:lnTo>
                <a:lnTo>
                  <a:pt x="1036774" y="141651"/>
                </a:lnTo>
                <a:lnTo>
                  <a:pt x="1002931" y="109876"/>
                </a:lnTo>
                <a:lnTo>
                  <a:pt x="965771" y="81292"/>
                </a:lnTo>
                <a:lnTo>
                  <a:pt x="925244" y="57367"/>
                </a:lnTo>
                <a:lnTo>
                  <a:pt x="879848" y="37300"/>
                </a:lnTo>
                <a:lnTo>
                  <a:pt x="830706" y="21310"/>
                </a:lnTo>
                <a:lnTo>
                  <a:pt x="778940" y="9617"/>
                </a:lnTo>
                <a:lnTo>
                  <a:pt x="725670" y="2440"/>
                </a:lnTo>
                <a:lnTo>
                  <a:pt x="672020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518540"/>
            <a:ext cx="3355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80"/>
              <a:t>Model</a:t>
            </a:r>
            <a:r>
              <a:rPr dirty="0" spc="-254"/>
              <a:t> </a:t>
            </a:r>
            <a:r>
              <a:rPr dirty="0" spc="195"/>
              <a:t>Building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27326" y="2236723"/>
            <a:ext cx="4808855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7620">
              <a:lnSpc>
                <a:spcPct val="100000"/>
              </a:lnSpc>
              <a:spcBef>
                <a:spcPts val="95"/>
              </a:spcBef>
            </a:pPr>
            <a:r>
              <a:rPr dirty="0" sz="1600" spc="75">
                <a:solidFill>
                  <a:srgbClr val="7E7E7E"/>
                </a:solidFill>
                <a:latin typeface="Verdana"/>
                <a:cs typeface="Verdana"/>
              </a:rPr>
              <a:t>Each </a:t>
            </a:r>
            <a:r>
              <a:rPr dirty="0" sz="1600" spc="145">
                <a:solidFill>
                  <a:srgbClr val="7E7E7E"/>
                </a:solidFill>
                <a:latin typeface="Verdana"/>
                <a:cs typeface="Verdana"/>
              </a:rPr>
              <a:t>CT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slice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is described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by </a:t>
            </a:r>
            <a:r>
              <a:rPr dirty="0" sz="1600" spc="110">
                <a:solidFill>
                  <a:srgbClr val="7E7E7E"/>
                </a:solidFill>
                <a:latin typeface="Verdana"/>
                <a:cs typeface="Verdana"/>
              </a:rPr>
              <a:t>two </a:t>
            </a:r>
            <a:r>
              <a:rPr dirty="0" sz="1600" spc="114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histograms. </a:t>
            </a:r>
            <a:r>
              <a:rPr dirty="0" sz="1600" spc="114">
                <a:solidFill>
                  <a:srgbClr val="7E7E7E"/>
                </a:solidFill>
                <a:latin typeface="Verdana"/>
                <a:cs typeface="Verdana"/>
              </a:rPr>
              <a:t>The </a:t>
            </a:r>
            <a:r>
              <a:rPr dirty="0" sz="1600" spc="80">
                <a:solidFill>
                  <a:srgbClr val="7E7E7E"/>
                </a:solidFill>
                <a:latin typeface="Verdana"/>
                <a:cs typeface="Verdana"/>
              </a:rPr>
              <a:t>first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histogram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describes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location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bone</a:t>
            </a:r>
            <a:r>
              <a:rPr dirty="0" sz="1600" spc="-7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structures</a:t>
            </a:r>
            <a:r>
              <a:rPr dirty="0" sz="1600" spc="-7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05">
                <a:solidFill>
                  <a:srgbClr val="7E7E7E"/>
                </a:solidFill>
                <a:latin typeface="Verdana"/>
                <a:cs typeface="Verdana"/>
              </a:rPr>
              <a:t>in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7E7E7E"/>
                </a:solidFill>
                <a:latin typeface="Verdana"/>
                <a:cs typeface="Verdana"/>
              </a:rPr>
              <a:t>image, </a:t>
            </a:r>
            <a:r>
              <a:rPr dirty="0" sz="1600" spc="-54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second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location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of </a:t>
            </a:r>
            <a:r>
              <a:rPr dirty="0" sz="1600" spc="95">
                <a:solidFill>
                  <a:srgbClr val="7E7E7E"/>
                </a:solidFill>
                <a:latin typeface="Verdana"/>
                <a:cs typeface="Verdana"/>
              </a:rPr>
              <a:t>air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inclusions </a:t>
            </a:r>
            <a:r>
              <a:rPr dirty="0" sz="1600" spc="7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inside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of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 </a:t>
            </a:r>
            <a:r>
              <a:rPr dirty="0" sz="1600">
                <a:solidFill>
                  <a:srgbClr val="7E7E7E"/>
                </a:solidFill>
                <a:latin typeface="Verdana"/>
                <a:cs typeface="Verdana"/>
              </a:rPr>
              <a:t>body. </a:t>
            </a:r>
            <a:r>
              <a:rPr dirty="0" sz="1600" spc="90">
                <a:solidFill>
                  <a:srgbClr val="7E7E7E"/>
                </a:solidFill>
                <a:latin typeface="Verdana"/>
                <a:cs typeface="Verdana"/>
              </a:rPr>
              <a:t>Both </a:t>
            </a:r>
            <a:r>
              <a:rPr dirty="0" sz="1600" spc="65">
                <a:solidFill>
                  <a:srgbClr val="7E7E7E"/>
                </a:solidFill>
                <a:latin typeface="Verdana"/>
                <a:cs typeface="Verdana"/>
              </a:rPr>
              <a:t>histograms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are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concatenated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to </a:t>
            </a:r>
            <a:r>
              <a:rPr dirty="0" sz="1600" spc="85">
                <a:solidFill>
                  <a:srgbClr val="7E7E7E"/>
                </a:solidFill>
                <a:latin typeface="Verdana"/>
                <a:cs typeface="Verdana"/>
              </a:rPr>
              <a:t>form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 </a:t>
            </a:r>
            <a:r>
              <a:rPr dirty="0" sz="1600" spc="80">
                <a:solidFill>
                  <a:srgbClr val="7E7E7E"/>
                </a:solidFill>
                <a:latin typeface="Verdana"/>
                <a:cs typeface="Verdana"/>
              </a:rPr>
              <a:t>final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feature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7E7E7E"/>
                </a:solidFill>
                <a:latin typeface="Verdana"/>
                <a:cs typeface="Verdana"/>
              </a:rPr>
              <a:t>vector. </a:t>
            </a:r>
            <a:r>
              <a:rPr dirty="0" sz="1600" spc="85">
                <a:solidFill>
                  <a:srgbClr val="7E7E7E"/>
                </a:solidFill>
                <a:latin typeface="Verdana"/>
                <a:cs typeface="Verdana"/>
              </a:rPr>
              <a:t>Bins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that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are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outside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of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image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are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7E7E7E"/>
                </a:solidFill>
                <a:latin typeface="Verdana"/>
                <a:cs typeface="Verdana"/>
              </a:rPr>
              <a:t>marked</a:t>
            </a:r>
            <a:r>
              <a:rPr dirty="0" sz="1600" spc="-9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7E7E7E"/>
                </a:solidFill>
                <a:latin typeface="Verdana"/>
                <a:cs typeface="Verdana"/>
              </a:rPr>
              <a:t>with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value</a:t>
            </a:r>
            <a:r>
              <a:rPr dirty="0" sz="1600" spc="-7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7E7E7E"/>
                </a:solidFill>
                <a:latin typeface="Verdana"/>
                <a:cs typeface="Verdana"/>
              </a:rPr>
              <a:t>-0.25.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63448" y="0"/>
            <a:ext cx="1781175" cy="1390650"/>
          </a:xfrm>
          <a:custGeom>
            <a:avLst/>
            <a:gdLst/>
            <a:ahLst/>
            <a:cxnLst/>
            <a:rect l="l" t="t" r="r" b="b"/>
            <a:pathLst>
              <a:path w="1781175" h="1390650">
                <a:moveTo>
                  <a:pt x="1780551" y="318815"/>
                </a:moveTo>
                <a:lnTo>
                  <a:pt x="1517034" y="318815"/>
                </a:lnTo>
                <a:lnTo>
                  <a:pt x="1544458" y="329438"/>
                </a:lnTo>
                <a:lnTo>
                  <a:pt x="1551911" y="336417"/>
                </a:lnTo>
                <a:lnTo>
                  <a:pt x="1568175" y="378644"/>
                </a:lnTo>
                <a:lnTo>
                  <a:pt x="1568461" y="395779"/>
                </a:lnTo>
                <a:lnTo>
                  <a:pt x="1566842" y="413176"/>
                </a:lnTo>
                <a:lnTo>
                  <a:pt x="1555104" y="467826"/>
                </a:lnTo>
                <a:lnTo>
                  <a:pt x="1542790" y="507161"/>
                </a:lnTo>
                <a:lnTo>
                  <a:pt x="1527433" y="548087"/>
                </a:lnTo>
                <a:lnTo>
                  <a:pt x="1509520" y="590413"/>
                </a:lnTo>
                <a:lnTo>
                  <a:pt x="1489536" y="633948"/>
                </a:lnTo>
                <a:lnTo>
                  <a:pt x="1467969" y="678499"/>
                </a:lnTo>
                <a:lnTo>
                  <a:pt x="1445305" y="723874"/>
                </a:lnTo>
                <a:lnTo>
                  <a:pt x="1398632" y="816330"/>
                </a:lnTo>
                <a:lnTo>
                  <a:pt x="1375595" y="863028"/>
                </a:lnTo>
                <a:lnTo>
                  <a:pt x="1353408" y="909783"/>
                </a:lnTo>
                <a:lnTo>
                  <a:pt x="1332555" y="956403"/>
                </a:lnTo>
                <a:lnTo>
                  <a:pt x="1313524" y="1002697"/>
                </a:lnTo>
                <a:lnTo>
                  <a:pt x="1296800" y="1048472"/>
                </a:lnTo>
                <a:lnTo>
                  <a:pt x="1282872" y="1093537"/>
                </a:lnTo>
                <a:lnTo>
                  <a:pt x="1272224" y="1137700"/>
                </a:lnTo>
                <a:lnTo>
                  <a:pt x="1265343" y="1180769"/>
                </a:lnTo>
                <a:lnTo>
                  <a:pt x="1262716" y="1222553"/>
                </a:lnTo>
                <a:lnTo>
                  <a:pt x="1264830" y="1262859"/>
                </a:lnTo>
                <a:lnTo>
                  <a:pt x="1272170" y="1301496"/>
                </a:lnTo>
                <a:lnTo>
                  <a:pt x="1291694" y="1346207"/>
                </a:lnTo>
                <a:lnTo>
                  <a:pt x="1338791" y="1385085"/>
                </a:lnTo>
                <a:lnTo>
                  <a:pt x="1368436" y="1390141"/>
                </a:lnTo>
                <a:lnTo>
                  <a:pt x="1387135" y="1385937"/>
                </a:lnTo>
                <a:lnTo>
                  <a:pt x="1435873" y="1358773"/>
                </a:lnTo>
                <a:lnTo>
                  <a:pt x="1470359" y="1329474"/>
                </a:lnTo>
                <a:lnTo>
                  <a:pt x="1503602" y="1296354"/>
                </a:lnTo>
                <a:lnTo>
                  <a:pt x="1535661" y="1259887"/>
                </a:lnTo>
                <a:lnTo>
                  <a:pt x="1566598" y="1220550"/>
                </a:lnTo>
                <a:lnTo>
                  <a:pt x="1596471" y="1178818"/>
                </a:lnTo>
                <a:lnTo>
                  <a:pt x="1625343" y="1135167"/>
                </a:lnTo>
                <a:lnTo>
                  <a:pt x="1653272" y="1090073"/>
                </a:lnTo>
                <a:lnTo>
                  <a:pt x="1680319" y="1044011"/>
                </a:lnTo>
                <a:lnTo>
                  <a:pt x="1706544" y="997456"/>
                </a:lnTo>
                <a:lnTo>
                  <a:pt x="1732009" y="950886"/>
                </a:lnTo>
                <a:lnTo>
                  <a:pt x="1756772" y="904775"/>
                </a:lnTo>
                <a:lnTo>
                  <a:pt x="1780551" y="860243"/>
                </a:lnTo>
                <a:lnTo>
                  <a:pt x="1780551" y="318815"/>
                </a:lnTo>
                <a:close/>
              </a:path>
              <a:path w="1781175" h="1390650">
                <a:moveTo>
                  <a:pt x="1780551" y="89912"/>
                </a:moveTo>
                <a:lnTo>
                  <a:pt x="1002700" y="89912"/>
                </a:lnTo>
                <a:lnTo>
                  <a:pt x="1029804" y="91390"/>
                </a:lnTo>
                <a:lnTo>
                  <a:pt x="1044967" y="105410"/>
                </a:lnTo>
                <a:lnTo>
                  <a:pt x="1046237" y="108458"/>
                </a:lnTo>
                <a:lnTo>
                  <a:pt x="1047253" y="111760"/>
                </a:lnTo>
                <a:lnTo>
                  <a:pt x="1048142" y="114935"/>
                </a:lnTo>
                <a:lnTo>
                  <a:pt x="1051031" y="133623"/>
                </a:lnTo>
                <a:lnTo>
                  <a:pt x="1050301" y="152526"/>
                </a:lnTo>
                <a:lnTo>
                  <a:pt x="1041030" y="189737"/>
                </a:lnTo>
                <a:lnTo>
                  <a:pt x="1009974" y="252652"/>
                </a:lnTo>
                <a:lnTo>
                  <a:pt x="987051" y="283340"/>
                </a:lnTo>
                <a:lnTo>
                  <a:pt x="960227" y="313694"/>
                </a:lnTo>
                <a:lnTo>
                  <a:pt x="930273" y="343849"/>
                </a:lnTo>
                <a:lnTo>
                  <a:pt x="897961" y="373938"/>
                </a:lnTo>
                <a:lnTo>
                  <a:pt x="864063" y="404097"/>
                </a:lnTo>
                <a:lnTo>
                  <a:pt x="794594" y="465160"/>
                </a:lnTo>
                <a:lnTo>
                  <a:pt x="760567" y="496332"/>
                </a:lnTo>
                <a:lnTo>
                  <a:pt x="728040" y="528111"/>
                </a:lnTo>
                <a:lnTo>
                  <a:pt x="697785" y="560631"/>
                </a:lnTo>
                <a:lnTo>
                  <a:pt x="670574" y="594025"/>
                </a:lnTo>
                <a:lnTo>
                  <a:pt x="647178" y="628430"/>
                </a:lnTo>
                <a:lnTo>
                  <a:pt x="628369" y="663978"/>
                </a:lnTo>
                <a:lnTo>
                  <a:pt x="614919" y="700803"/>
                </a:lnTo>
                <a:lnTo>
                  <a:pt x="607599" y="739042"/>
                </a:lnTo>
                <a:lnTo>
                  <a:pt x="607181" y="778827"/>
                </a:lnTo>
                <a:lnTo>
                  <a:pt x="614437" y="820292"/>
                </a:lnTo>
                <a:lnTo>
                  <a:pt x="631201" y="865886"/>
                </a:lnTo>
                <a:lnTo>
                  <a:pt x="690417" y="907397"/>
                </a:lnTo>
                <a:lnTo>
                  <a:pt x="731959" y="907427"/>
                </a:lnTo>
                <a:lnTo>
                  <a:pt x="775140" y="897629"/>
                </a:lnTo>
                <a:lnTo>
                  <a:pt x="815224" y="880999"/>
                </a:lnTo>
                <a:lnTo>
                  <a:pt x="858554" y="856373"/>
                </a:lnTo>
                <a:lnTo>
                  <a:pt x="900242" y="829140"/>
                </a:lnTo>
                <a:lnTo>
                  <a:pt x="940495" y="799618"/>
                </a:lnTo>
                <a:lnTo>
                  <a:pt x="979520" y="768121"/>
                </a:lnTo>
                <a:lnTo>
                  <a:pt x="1017523" y="734968"/>
                </a:lnTo>
                <a:lnTo>
                  <a:pt x="1054711" y="700474"/>
                </a:lnTo>
                <a:lnTo>
                  <a:pt x="1091291" y="664955"/>
                </a:lnTo>
                <a:lnTo>
                  <a:pt x="1127469" y="628729"/>
                </a:lnTo>
                <a:lnTo>
                  <a:pt x="1199447" y="555418"/>
                </a:lnTo>
                <a:lnTo>
                  <a:pt x="1235660" y="518967"/>
                </a:lnTo>
                <a:lnTo>
                  <a:pt x="1272299" y="483074"/>
                </a:lnTo>
                <a:lnTo>
                  <a:pt x="1309569" y="448055"/>
                </a:lnTo>
                <a:lnTo>
                  <a:pt x="1347677" y="414227"/>
                </a:lnTo>
                <a:lnTo>
                  <a:pt x="1386831" y="381906"/>
                </a:lnTo>
                <a:lnTo>
                  <a:pt x="1427237" y="351409"/>
                </a:lnTo>
                <a:lnTo>
                  <a:pt x="1486514" y="321802"/>
                </a:lnTo>
                <a:lnTo>
                  <a:pt x="1517034" y="318815"/>
                </a:lnTo>
                <a:lnTo>
                  <a:pt x="1780551" y="318815"/>
                </a:lnTo>
                <a:lnTo>
                  <a:pt x="1780551" y="89912"/>
                </a:lnTo>
                <a:close/>
              </a:path>
              <a:path w="1781175" h="1390650">
                <a:moveTo>
                  <a:pt x="1780551" y="0"/>
                </a:moveTo>
                <a:lnTo>
                  <a:pt x="469356" y="0"/>
                </a:lnTo>
                <a:lnTo>
                  <a:pt x="457528" y="8518"/>
                </a:lnTo>
                <a:lnTo>
                  <a:pt x="411039" y="42817"/>
                </a:lnTo>
                <a:lnTo>
                  <a:pt x="366242" y="76757"/>
                </a:lnTo>
                <a:lnTo>
                  <a:pt x="323289" y="110272"/>
                </a:lnTo>
                <a:lnTo>
                  <a:pt x="282329" y="143294"/>
                </a:lnTo>
                <a:lnTo>
                  <a:pt x="243515" y="175756"/>
                </a:lnTo>
                <a:lnTo>
                  <a:pt x="206998" y="207589"/>
                </a:lnTo>
                <a:lnTo>
                  <a:pt x="172927" y="238728"/>
                </a:lnTo>
                <a:lnTo>
                  <a:pt x="141454" y="269104"/>
                </a:lnTo>
                <a:lnTo>
                  <a:pt x="112729" y="298651"/>
                </a:lnTo>
                <a:lnTo>
                  <a:pt x="86905" y="327301"/>
                </a:lnTo>
                <a:lnTo>
                  <a:pt x="44558" y="381640"/>
                </a:lnTo>
                <a:lnTo>
                  <a:pt x="15621" y="431583"/>
                </a:lnTo>
                <a:lnTo>
                  <a:pt x="1301" y="476592"/>
                </a:lnTo>
                <a:lnTo>
                  <a:pt x="0" y="497077"/>
                </a:lnTo>
                <a:lnTo>
                  <a:pt x="2805" y="516127"/>
                </a:lnTo>
                <a:lnTo>
                  <a:pt x="24522" y="553085"/>
                </a:lnTo>
                <a:lnTo>
                  <a:pt x="64820" y="574109"/>
                </a:lnTo>
                <a:lnTo>
                  <a:pt x="112406" y="572595"/>
                </a:lnTo>
                <a:lnTo>
                  <a:pt x="161896" y="555674"/>
                </a:lnTo>
                <a:lnTo>
                  <a:pt x="207910" y="530478"/>
                </a:lnTo>
                <a:lnTo>
                  <a:pt x="252150" y="504029"/>
                </a:lnTo>
                <a:lnTo>
                  <a:pt x="296796" y="478045"/>
                </a:lnTo>
                <a:lnTo>
                  <a:pt x="522853" y="351409"/>
                </a:lnTo>
                <a:lnTo>
                  <a:pt x="567955" y="326009"/>
                </a:lnTo>
                <a:lnTo>
                  <a:pt x="591209" y="311797"/>
                </a:lnTo>
                <a:lnTo>
                  <a:pt x="714823" y="232692"/>
                </a:lnTo>
                <a:lnTo>
                  <a:pt x="766509" y="200816"/>
                </a:lnTo>
                <a:lnTo>
                  <a:pt x="819701" y="169513"/>
                </a:lnTo>
                <a:lnTo>
                  <a:pt x="872156" y="140775"/>
                </a:lnTo>
                <a:lnTo>
                  <a:pt x="921636" y="116600"/>
                </a:lnTo>
                <a:lnTo>
                  <a:pt x="965897" y="98980"/>
                </a:lnTo>
                <a:lnTo>
                  <a:pt x="1002700" y="89912"/>
                </a:lnTo>
                <a:lnTo>
                  <a:pt x="1780551" y="89912"/>
                </a:lnTo>
                <a:lnTo>
                  <a:pt x="1780551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841" y="422148"/>
            <a:ext cx="173799" cy="2346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979" y="0"/>
            <a:ext cx="2123440" cy="1368425"/>
          </a:xfrm>
          <a:custGeom>
            <a:avLst/>
            <a:gdLst/>
            <a:ahLst/>
            <a:cxnLst/>
            <a:rect l="l" t="t" r="r" b="b"/>
            <a:pathLst>
              <a:path w="2123440" h="1368425">
                <a:moveTo>
                  <a:pt x="2123281" y="0"/>
                </a:moveTo>
                <a:lnTo>
                  <a:pt x="1647635" y="0"/>
                </a:lnTo>
                <a:lnTo>
                  <a:pt x="1636987" y="32362"/>
                </a:lnTo>
                <a:lnTo>
                  <a:pt x="1620250" y="77412"/>
                </a:lnTo>
                <a:lnTo>
                  <a:pt x="1601751" y="121885"/>
                </a:lnTo>
                <a:lnTo>
                  <a:pt x="1581467" y="165735"/>
                </a:lnTo>
                <a:lnTo>
                  <a:pt x="1559494" y="207966"/>
                </a:lnTo>
                <a:lnTo>
                  <a:pt x="1535677" y="249221"/>
                </a:lnTo>
                <a:lnTo>
                  <a:pt x="1510089" y="289444"/>
                </a:lnTo>
                <a:lnTo>
                  <a:pt x="1482801" y="328580"/>
                </a:lnTo>
                <a:lnTo>
                  <a:pt x="1453883" y="366573"/>
                </a:lnTo>
                <a:lnTo>
                  <a:pt x="1423408" y="403368"/>
                </a:lnTo>
                <a:lnTo>
                  <a:pt x="1391445" y="438908"/>
                </a:lnTo>
                <a:lnTo>
                  <a:pt x="1358066" y="473139"/>
                </a:lnTo>
                <a:lnTo>
                  <a:pt x="1323343" y="506006"/>
                </a:lnTo>
                <a:lnTo>
                  <a:pt x="1287347" y="537452"/>
                </a:lnTo>
                <a:lnTo>
                  <a:pt x="1250148" y="567422"/>
                </a:lnTo>
                <a:lnTo>
                  <a:pt x="1211818" y="595860"/>
                </a:lnTo>
                <a:lnTo>
                  <a:pt x="1172429" y="622712"/>
                </a:lnTo>
                <a:lnTo>
                  <a:pt x="1132050" y="647922"/>
                </a:lnTo>
                <a:lnTo>
                  <a:pt x="1090754" y="671433"/>
                </a:lnTo>
                <a:lnTo>
                  <a:pt x="1048612" y="693192"/>
                </a:lnTo>
                <a:lnTo>
                  <a:pt x="1005695" y="713141"/>
                </a:lnTo>
                <a:lnTo>
                  <a:pt x="962074" y="731226"/>
                </a:lnTo>
                <a:lnTo>
                  <a:pt x="917820" y="747391"/>
                </a:lnTo>
                <a:lnTo>
                  <a:pt x="873004" y="761581"/>
                </a:lnTo>
                <a:lnTo>
                  <a:pt x="827698" y="773740"/>
                </a:lnTo>
                <a:lnTo>
                  <a:pt x="781973" y="783813"/>
                </a:lnTo>
                <a:lnTo>
                  <a:pt x="735899" y="791744"/>
                </a:lnTo>
                <a:lnTo>
                  <a:pt x="689549" y="797478"/>
                </a:lnTo>
                <a:lnTo>
                  <a:pt x="642993" y="800959"/>
                </a:lnTo>
                <a:lnTo>
                  <a:pt x="596303" y="802132"/>
                </a:lnTo>
                <a:lnTo>
                  <a:pt x="542791" y="800570"/>
                </a:lnTo>
                <a:lnTo>
                  <a:pt x="489308" y="795829"/>
                </a:lnTo>
                <a:lnTo>
                  <a:pt x="435954" y="787826"/>
                </a:lnTo>
                <a:lnTo>
                  <a:pt x="382828" y="776477"/>
                </a:lnTo>
                <a:lnTo>
                  <a:pt x="0" y="1287017"/>
                </a:lnTo>
                <a:lnTo>
                  <a:pt x="47493" y="1301051"/>
                </a:lnTo>
                <a:lnTo>
                  <a:pt x="95376" y="1313774"/>
                </a:lnTo>
                <a:lnTo>
                  <a:pt x="143607" y="1325183"/>
                </a:lnTo>
                <a:lnTo>
                  <a:pt x="192145" y="1335271"/>
                </a:lnTo>
                <a:lnTo>
                  <a:pt x="240950" y="1344032"/>
                </a:lnTo>
                <a:lnTo>
                  <a:pt x="289979" y="1351462"/>
                </a:lnTo>
                <a:lnTo>
                  <a:pt x="339193" y="1357553"/>
                </a:lnTo>
                <a:lnTo>
                  <a:pt x="388550" y="1362301"/>
                </a:lnTo>
                <a:lnTo>
                  <a:pt x="438009" y="1365699"/>
                </a:lnTo>
                <a:lnTo>
                  <a:pt x="487529" y="1367742"/>
                </a:lnTo>
                <a:lnTo>
                  <a:pt x="537070" y="1368425"/>
                </a:lnTo>
                <a:lnTo>
                  <a:pt x="587145" y="1367723"/>
                </a:lnTo>
                <a:lnTo>
                  <a:pt x="637155" y="1365615"/>
                </a:lnTo>
                <a:lnTo>
                  <a:pt x="687057" y="1362091"/>
                </a:lnTo>
                <a:lnTo>
                  <a:pt x="736809" y="1357145"/>
                </a:lnTo>
                <a:lnTo>
                  <a:pt x="786369" y="1350768"/>
                </a:lnTo>
                <a:lnTo>
                  <a:pt x="835693" y="1342952"/>
                </a:lnTo>
                <a:lnTo>
                  <a:pt x="884740" y="1333690"/>
                </a:lnTo>
                <a:lnTo>
                  <a:pt x="933467" y="1322974"/>
                </a:lnTo>
                <a:lnTo>
                  <a:pt x="981831" y="1310796"/>
                </a:lnTo>
                <a:lnTo>
                  <a:pt x="1029790" y="1297149"/>
                </a:lnTo>
                <a:lnTo>
                  <a:pt x="1077301" y="1282024"/>
                </a:lnTo>
                <a:lnTo>
                  <a:pt x="1124322" y="1265415"/>
                </a:lnTo>
                <a:lnTo>
                  <a:pt x="1170810" y="1247312"/>
                </a:lnTo>
                <a:lnTo>
                  <a:pt x="1216723" y="1227709"/>
                </a:lnTo>
                <a:lnTo>
                  <a:pt x="1261866" y="1206725"/>
                </a:lnTo>
                <a:lnTo>
                  <a:pt x="1305909" y="1184478"/>
                </a:lnTo>
                <a:lnTo>
                  <a:pt x="1348851" y="1160997"/>
                </a:lnTo>
                <a:lnTo>
                  <a:pt x="1390690" y="1136311"/>
                </a:lnTo>
                <a:lnTo>
                  <a:pt x="1431425" y="1110450"/>
                </a:lnTo>
                <a:lnTo>
                  <a:pt x="1471056" y="1083443"/>
                </a:lnTo>
                <a:lnTo>
                  <a:pt x="1509579" y="1055321"/>
                </a:lnTo>
                <a:lnTo>
                  <a:pt x="1546995" y="1026112"/>
                </a:lnTo>
                <a:lnTo>
                  <a:pt x="1583301" y="995847"/>
                </a:lnTo>
                <a:lnTo>
                  <a:pt x="1618496" y="964554"/>
                </a:lnTo>
                <a:lnTo>
                  <a:pt x="1652580" y="932263"/>
                </a:lnTo>
                <a:lnTo>
                  <a:pt x="1685549" y="899004"/>
                </a:lnTo>
                <a:lnTo>
                  <a:pt x="1717404" y="864807"/>
                </a:lnTo>
                <a:lnTo>
                  <a:pt x="1748142" y="829700"/>
                </a:lnTo>
                <a:lnTo>
                  <a:pt x="1777763" y="793714"/>
                </a:lnTo>
                <a:lnTo>
                  <a:pt x="1806265" y="756878"/>
                </a:lnTo>
                <a:lnTo>
                  <a:pt x="1833646" y="719221"/>
                </a:lnTo>
                <a:lnTo>
                  <a:pt x="1859905" y="680774"/>
                </a:lnTo>
                <a:lnTo>
                  <a:pt x="1885041" y="641565"/>
                </a:lnTo>
                <a:lnTo>
                  <a:pt x="1909053" y="601625"/>
                </a:lnTo>
                <a:lnTo>
                  <a:pt x="1931938" y="560982"/>
                </a:lnTo>
                <a:lnTo>
                  <a:pt x="1953696" y="519667"/>
                </a:lnTo>
                <a:lnTo>
                  <a:pt x="1974326" y="477709"/>
                </a:lnTo>
                <a:lnTo>
                  <a:pt x="1993825" y="435137"/>
                </a:lnTo>
                <a:lnTo>
                  <a:pt x="2012193" y="391981"/>
                </a:lnTo>
                <a:lnTo>
                  <a:pt x="2029428" y="348270"/>
                </a:lnTo>
                <a:lnTo>
                  <a:pt x="2045528" y="304035"/>
                </a:lnTo>
                <a:lnTo>
                  <a:pt x="2060493" y="259305"/>
                </a:lnTo>
                <a:lnTo>
                  <a:pt x="2074321" y="214108"/>
                </a:lnTo>
                <a:lnTo>
                  <a:pt x="2087010" y="168475"/>
                </a:lnTo>
                <a:lnTo>
                  <a:pt x="2098560" y="122436"/>
                </a:lnTo>
                <a:lnTo>
                  <a:pt x="2108968" y="76020"/>
                </a:lnTo>
                <a:lnTo>
                  <a:pt x="2118234" y="29256"/>
                </a:lnTo>
                <a:lnTo>
                  <a:pt x="2123281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15029" y="2417825"/>
            <a:ext cx="2313305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180">
                <a:solidFill>
                  <a:srgbClr val="D78279"/>
                </a:solidFill>
                <a:latin typeface="Verdana"/>
                <a:cs typeface="Verdana"/>
              </a:rPr>
              <a:t>Results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15"/>
              <a:t>04</a:t>
            </a:r>
          </a:p>
        </p:txBody>
      </p:sp>
      <p:sp>
        <p:nvSpPr>
          <p:cNvPr id="5" name="object 5"/>
          <p:cNvSpPr/>
          <p:nvPr/>
        </p:nvSpPr>
        <p:spPr>
          <a:xfrm>
            <a:off x="6849164" y="3926433"/>
            <a:ext cx="1673860" cy="1217295"/>
          </a:xfrm>
          <a:custGeom>
            <a:avLst/>
            <a:gdLst/>
            <a:ahLst/>
            <a:cxnLst/>
            <a:rect l="l" t="t" r="r" b="b"/>
            <a:pathLst>
              <a:path w="1673859" h="1217295">
                <a:moveTo>
                  <a:pt x="722193" y="416610"/>
                </a:moveTo>
                <a:lnTo>
                  <a:pt x="675529" y="461864"/>
                </a:lnTo>
                <a:lnTo>
                  <a:pt x="629403" y="507770"/>
                </a:lnTo>
                <a:lnTo>
                  <a:pt x="583922" y="554116"/>
                </a:lnTo>
                <a:lnTo>
                  <a:pt x="539194" y="600688"/>
                </a:lnTo>
                <a:lnTo>
                  <a:pt x="495323" y="647272"/>
                </a:lnTo>
                <a:lnTo>
                  <a:pt x="452419" y="693656"/>
                </a:lnTo>
                <a:lnTo>
                  <a:pt x="410587" y="739624"/>
                </a:lnTo>
                <a:lnTo>
                  <a:pt x="369934" y="784964"/>
                </a:lnTo>
                <a:lnTo>
                  <a:pt x="330567" y="829462"/>
                </a:lnTo>
                <a:lnTo>
                  <a:pt x="292593" y="872905"/>
                </a:lnTo>
                <a:lnTo>
                  <a:pt x="256119" y="915079"/>
                </a:lnTo>
                <a:lnTo>
                  <a:pt x="188098" y="994766"/>
                </a:lnTo>
                <a:lnTo>
                  <a:pt x="31142" y="1181164"/>
                </a:lnTo>
                <a:lnTo>
                  <a:pt x="12974" y="1202309"/>
                </a:lnTo>
                <a:lnTo>
                  <a:pt x="0" y="1217064"/>
                </a:lnTo>
                <a:lnTo>
                  <a:pt x="817098" y="1217063"/>
                </a:lnTo>
                <a:lnTo>
                  <a:pt x="889050" y="1148717"/>
                </a:lnTo>
                <a:lnTo>
                  <a:pt x="983973" y="1057038"/>
                </a:lnTo>
                <a:lnTo>
                  <a:pt x="1031655" y="1010260"/>
                </a:lnTo>
                <a:lnTo>
                  <a:pt x="1079230" y="963032"/>
                </a:lnTo>
                <a:lnTo>
                  <a:pt x="1126508" y="915486"/>
                </a:lnTo>
                <a:lnTo>
                  <a:pt x="1173297" y="867752"/>
                </a:lnTo>
                <a:lnTo>
                  <a:pt x="1219155" y="820062"/>
                </a:lnTo>
                <a:lnTo>
                  <a:pt x="1263989" y="772514"/>
                </a:lnTo>
                <a:lnTo>
                  <a:pt x="1307593" y="725250"/>
                </a:lnTo>
                <a:lnTo>
                  <a:pt x="1349760" y="678413"/>
                </a:lnTo>
                <a:lnTo>
                  <a:pt x="1390285" y="632144"/>
                </a:lnTo>
                <a:lnTo>
                  <a:pt x="1428961" y="586586"/>
                </a:lnTo>
                <a:lnTo>
                  <a:pt x="1465581" y="541880"/>
                </a:lnTo>
                <a:lnTo>
                  <a:pt x="1499939" y="498170"/>
                </a:lnTo>
                <a:lnTo>
                  <a:pt x="1531830" y="455596"/>
                </a:lnTo>
                <a:lnTo>
                  <a:pt x="1557624" y="419138"/>
                </a:lnTo>
                <a:lnTo>
                  <a:pt x="724733" y="419138"/>
                </a:lnTo>
                <a:lnTo>
                  <a:pt x="722193" y="416610"/>
                </a:lnTo>
                <a:close/>
              </a:path>
              <a:path w="1673859" h="1217295">
                <a:moveTo>
                  <a:pt x="1457343" y="0"/>
                </a:moveTo>
                <a:lnTo>
                  <a:pt x="1385773" y="4580"/>
                </a:lnTo>
                <a:lnTo>
                  <a:pt x="1310226" y="22634"/>
                </a:lnTo>
                <a:lnTo>
                  <a:pt x="1271064" y="36356"/>
                </a:lnTo>
                <a:lnTo>
                  <a:pt x="1231352" y="52885"/>
                </a:lnTo>
                <a:lnTo>
                  <a:pt x="1190872" y="72187"/>
                </a:lnTo>
                <a:lnTo>
                  <a:pt x="1149804" y="94059"/>
                </a:lnTo>
                <a:lnTo>
                  <a:pt x="1108230" y="118344"/>
                </a:lnTo>
                <a:lnTo>
                  <a:pt x="1066232" y="144881"/>
                </a:lnTo>
                <a:lnTo>
                  <a:pt x="1023890" y="173511"/>
                </a:lnTo>
                <a:lnTo>
                  <a:pt x="981287" y="204074"/>
                </a:lnTo>
                <a:lnTo>
                  <a:pt x="938504" y="236412"/>
                </a:lnTo>
                <a:lnTo>
                  <a:pt x="895622" y="270365"/>
                </a:lnTo>
                <a:lnTo>
                  <a:pt x="852722" y="305773"/>
                </a:lnTo>
                <a:lnTo>
                  <a:pt x="809887" y="342478"/>
                </a:lnTo>
                <a:lnTo>
                  <a:pt x="767197" y="380319"/>
                </a:lnTo>
                <a:lnTo>
                  <a:pt x="724733" y="419138"/>
                </a:lnTo>
                <a:lnTo>
                  <a:pt x="1557624" y="419138"/>
                </a:lnTo>
                <a:lnTo>
                  <a:pt x="1587380" y="374429"/>
                </a:lnTo>
                <a:lnTo>
                  <a:pt x="1610628" y="336119"/>
                </a:lnTo>
                <a:lnTo>
                  <a:pt x="1630582" y="299515"/>
                </a:lnTo>
                <a:lnTo>
                  <a:pt x="1647036" y="264759"/>
                </a:lnTo>
                <a:lnTo>
                  <a:pt x="1668618" y="201358"/>
                </a:lnTo>
                <a:lnTo>
                  <a:pt x="1673725" y="147054"/>
                </a:lnTo>
                <a:lnTo>
                  <a:pt x="1669584" y="123668"/>
                </a:lnTo>
                <a:lnTo>
                  <a:pt x="1646880" y="85140"/>
                </a:lnTo>
                <a:lnTo>
                  <a:pt x="1614591" y="55858"/>
                </a:lnTo>
                <a:lnTo>
                  <a:pt x="1555815" y="21179"/>
                </a:lnTo>
                <a:lnTo>
                  <a:pt x="1491433" y="3160"/>
                </a:lnTo>
                <a:lnTo>
                  <a:pt x="1457343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830" y="3377680"/>
            <a:ext cx="1126490" cy="1765935"/>
          </a:xfrm>
          <a:custGeom>
            <a:avLst/>
            <a:gdLst/>
            <a:ahLst/>
            <a:cxnLst/>
            <a:rect l="l" t="t" r="r" b="b"/>
            <a:pathLst>
              <a:path w="1126490" h="1765935">
                <a:moveTo>
                  <a:pt x="1004908" y="0"/>
                </a:moveTo>
                <a:lnTo>
                  <a:pt x="927446" y="22588"/>
                </a:lnTo>
                <a:lnTo>
                  <a:pt x="883578" y="47049"/>
                </a:lnTo>
                <a:lnTo>
                  <a:pt x="841970" y="76630"/>
                </a:lnTo>
                <a:lnTo>
                  <a:pt x="803897" y="108723"/>
                </a:lnTo>
                <a:lnTo>
                  <a:pt x="726853" y="179272"/>
                </a:lnTo>
                <a:lnTo>
                  <a:pt x="651682" y="249073"/>
                </a:lnTo>
                <a:lnTo>
                  <a:pt x="614805" y="283850"/>
                </a:lnTo>
                <a:lnTo>
                  <a:pt x="578406" y="318627"/>
                </a:lnTo>
                <a:lnTo>
                  <a:pt x="542486" y="353468"/>
                </a:lnTo>
                <a:lnTo>
                  <a:pt x="507050" y="388434"/>
                </a:lnTo>
                <a:lnTo>
                  <a:pt x="472099" y="423589"/>
                </a:lnTo>
                <a:lnTo>
                  <a:pt x="437636" y="458994"/>
                </a:lnTo>
                <a:lnTo>
                  <a:pt x="403666" y="494712"/>
                </a:lnTo>
                <a:lnTo>
                  <a:pt x="370190" y="530806"/>
                </a:lnTo>
                <a:lnTo>
                  <a:pt x="337212" y="567338"/>
                </a:lnTo>
                <a:lnTo>
                  <a:pt x="304734" y="604371"/>
                </a:lnTo>
                <a:lnTo>
                  <a:pt x="272760" y="641967"/>
                </a:lnTo>
                <a:lnTo>
                  <a:pt x="241292" y="680188"/>
                </a:lnTo>
                <a:lnTo>
                  <a:pt x="210334" y="719097"/>
                </a:lnTo>
                <a:lnTo>
                  <a:pt x="179888" y="758756"/>
                </a:lnTo>
                <a:lnTo>
                  <a:pt x="149958" y="799229"/>
                </a:lnTo>
                <a:lnTo>
                  <a:pt x="120546" y="840577"/>
                </a:lnTo>
                <a:lnTo>
                  <a:pt x="91655" y="882863"/>
                </a:lnTo>
                <a:lnTo>
                  <a:pt x="63288" y="926149"/>
                </a:lnTo>
                <a:lnTo>
                  <a:pt x="35449" y="970499"/>
                </a:lnTo>
                <a:lnTo>
                  <a:pt x="8140" y="1015973"/>
                </a:lnTo>
                <a:lnTo>
                  <a:pt x="22230" y="1049656"/>
                </a:lnTo>
                <a:lnTo>
                  <a:pt x="73754" y="1101152"/>
                </a:lnTo>
                <a:lnTo>
                  <a:pt x="107616" y="1121256"/>
                </a:lnTo>
                <a:lnTo>
                  <a:pt x="144494" y="1139123"/>
                </a:lnTo>
                <a:lnTo>
                  <a:pt x="220156" y="1172728"/>
                </a:lnTo>
                <a:lnTo>
                  <a:pt x="255366" y="1190755"/>
                </a:lnTo>
                <a:lnTo>
                  <a:pt x="286446" y="1211126"/>
                </a:lnTo>
                <a:lnTo>
                  <a:pt x="311611" y="1234985"/>
                </a:lnTo>
                <a:lnTo>
                  <a:pt x="329072" y="1263478"/>
                </a:lnTo>
                <a:lnTo>
                  <a:pt x="337045" y="1297748"/>
                </a:lnTo>
                <a:lnTo>
                  <a:pt x="333706" y="1336903"/>
                </a:lnTo>
                <a:lnTo>
                  <a:pt x="318688" y="1374043"/>
                </a:lnTo>
                <a:lnTo>
                  <a:pt x="296205" y="1408898"/>
                </a:lnTo>
                <a:lnTo>
                  <a:pt x="270471" y="1441195"/>
                </a:lnTo>
                <a:lnTo>
                  <a:pt x="141610" y="1597272"/>
                </a:lnTo>
                <a:lnTo>
                  <a:pt x="44115" y="1713843"/>
                </a:lnTo>
                <a:lnTo>
                  <a:pt x="0" y="1765819"/>
                </a:lnTo>
                <a:lnTo>
                  <a:pt x="794166" y="1765819"/>
                </a:lnTo>
                <a:lnTo>
                  <a:pt x="813389" y="1732737"/>
                </a:lnTo>
                <a:lnTo>
                  <a:pt x="838887" y="1692229"/>
                </a:lnTo>
                <a:lnTo>
                  <a:pt x="865770" y="1652685"/>
                </a:lnTo>
                <a:lnTo>
                  <a:pt x="893994" y="1614154"/>
                </a:lnTo>
                <a:lnTo>
                  <a:pt x="923514" y="1576684"/>
                </a:lnTo>
                <a:lnTo>
                  <a:pt x="954287" y="1540326"/>
                </a:lnTo>
                <a:lnTo>
                  <a:pt x="986269" y="1505127"/>
                </a:lnTo>
                <a:lnTo>
                  <a:pt x="1018403" y="1470977"/>
                </a:lnTo>
                <a:lnTo>
                  <a:pt x="1049800" y="1436404"/>
                </a:lnTo>
                <a:lnTo>
                  <a:pt x="1078673" y="1400378"/>
                </a:lnTo>
                <a:lnTo>
                  <a:pt x="1103236" y="1361871"/>
                </a:lnTo>
                <a:lnTo>
                  <a:pt x="1119180" y="1318259"/>
                </a:lnTo>
                <a:lnTo>
                  <a:pt x="1125921" y="1272178"/>
                </a:lnTo>
                <a:lnTo>
                  <a:pt x="1120970" y="1227091"/>
                </a:lnTo>
                <a:lnTo>
                  <a:pt x="1101839" y="1186458"/>
                </a:lnTo>
                <a:lnTo>
                  <a:pt x="1075381" y="1157697"/>
                </a:lnTo>
                <a:lnTo>
                  <a:pt x="1043053" y="1136523"/>
                </a:lnTo>
                <a:lnTo>
                  <a:pt x="1007416" y="1120534"/>
                </a:lnTo>
                <a:lnTo>
                  <a:pt x="971029" y="1107324"/>
                </a:lnTo>
                <a:lnTo>
                  <a:pt x="706805" y="1015973"/>
                </a:lnTo>
                <a:lnTo>
                  <a:pt x="691541" y="1011071"/>
                </a:lnTo>
                <a:lnTo>
                  <a:pt x="676208" y="1005104"/>
                </a:lnTo>
                <a:lnTo>
                  <a:pt x="661746" y="997605"/>
                </a:lnTo>
                <a:lnTo>
                  <a:pt x="649096" y="988110"/>
                </a:lnTo>
                <a:lnTo>
                  <a:pt x="624943" y="951718"/>
                </a:lnTo>
                <a:lnTo>
                  <a:pt x="620900" y="908185"/>
                </a:lnTo>
                <a:lnTo>
                  <a:pt x="632107" y="861450"/>
                </a:lnTo>
                <a:lnTo>
                  <a:pt x="653701" y="815451"/>
                </a:lnTo>
                <a:lnTo>
                  <a:pt x="680821" y="774127"/>
                </a:lnTo>
                <a:lnTo>
                  <a:pt x="690639" y="760770"/>
                </a:lnTo>
                <a:lnTo>
                  <a:pt x="755373" y="674835"/>
                </a:lnTo>
                <a:lnTo>
                  <a:pt x="785686" y="634069"/>
                </a:lnTo>
                <a:lnTo>
                  <a:pt x="818853" y="588826"/>
                </a:lnTo>
                <a:lnTo>
                  <a:pt x="853967" y="540056"/>
                </a:lnTo>
                <a:lnTo>
                  <a:pt x="890119" y="488708"/>
                </a:lnTo>
                <a:lnTo>
                  <a:pt x="926403" y="435734"/>
                </a:lnTo>
                <a:lnTo>
                  <a:pt x="961911" y="382083"/>
                </a:lnTo>
                <a:lnTo>
                  <a:pt x="995734" y="328706"/>
                </a:lnTo>
                <a:lnTo>
                  <a:pt x="1026965" y="276552"/>
                </a:lnTo>
                <a:lnTo>
                  <a:pt x="1054697" y="226571"/>
                </a:lnTo>
                <a:lnTo>
                  <a:pt x="1078021" y="179715"/>
                </a:lnTo>
                <a:lnTo>
                  <a:pt x="1096030" y="136931"/>
                </a:lnTo>
                <a:lnTo>
                  <a:pt x="1107816" y="99172"/>
                </a:lnTo>
                <a:lnTo>
                  <a:pt x="1112471" y="67387"/>
                </a:lnTo>
                <a:lnTo>
                  <a:pt x="1109088" y="42526"/>
                </a:lnTo>
                <a:lnTo>
                  <a:pt x="1096759" y="25538"/>
                </a:lnTo>
                <a:lnTo>
                  <a:pt x="1067650" y="8818"/>
                </a:lnTo>
                <a:lnTo>
                  <a:pt x="1036862" y="646"/>
                </a:lnTo>
                <a:lnTo>
                  <a:pt x="100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28584" y="0"/>
            <a:ext cx="2215515" cy="2186940"/>
          </a:xfrm>
          <a:custGeom>
            <a:avLst/>
            <a:gdLst/>
            <a:ahLst/>
            <a:cxnLst/>
            <a:rect l="l" t="t" r="r" b="b"/>
            <a:pathLst>
              <a:path w="2215515" h="2186940">
                <a:moveTo>
                  <a:pt x="107723" y="696849"/>
                </a:moveTo>
                <a:lnTo>
                  <a:pt x="76463" y="735163"/>
                </a:lnTo>
                <a:lnTo>
                  <a:pt x="50996" y="776533"/>
                </a:lnTo>
                <a:lnTo>
                  <a:pt x="31021" y="820517"/>
                </a:lnTo>
                <a:lnTo>
                  <a:pt x="16236" y="866671"/>
                </a:lnTo>
                <a:lnTo>
                  <a:pt x="6339" y="914554"/>
                </a:lnTo>
                <a:lnTo>
                  <a:pt x="1027" y="963723"/>
                </a:lnTo>
                <a:lnTo>
                  <a:pt x="0" y="1013736"/>
                </a:lnTo>
                <a:lnTo>
                  <a:pt x="2953" y="1064151"/>
                </a:lnTo>
                <a:lnTo>
                  <a:pt x="9586" y="1114526"/>
                </a:lnTo>
                <a:lnTo>
                  <a:pt x="19601" y="1164434"/>
                </a:lnTo>
                <a:lnTo>
                  <a:pt x="32682" y="1213384"/>
                </a:lnTo>
                <a:lnTo>
                  <a:pt x="48541" y="1260983"/>
                </a:lnTo>
                <a:lnTo>
                  <a:pt x="68582" y="1311219"/>
                </a:lnTo>
                <a:lnTo>
                  <a:pt x="90230" y="1359149"/>
                </a:lnTo>
                <a:lnTo>
                  <a:pt x="113436" y="1404847"/>
                </a:lnTo>
                <a:lnTo>
                  <a:pt x="138149" y="1448388"/>
                </a:lnTo>
                <a:lnTo>
                  <a:pt x="164319" y="1489845"/>
                </a:lnTo>
                <a:lnTo>
                  <a:pt x="191896" y="1529292"/>
                </a:lnTo>
                <a:lnTo>
                  <a:pt x="220828" y="1566804"/>
                </a:lnTo>
                <a:lnTo>
                  <a:pt x="251065" y="1602455"/>
                </a:lnTo>
                <a:lnTo>
                  <a:pt x="282557" y="1636319"/>
                </a:lnTo>
                <a:lnTo>
                  <a:pt x="315253" y="1668470"/>
                </a:lnTo>
                <a:lnTo>
                  <a:pt x="349103" y="1698982"/>
                </a:lnTo>
                <a:lnTo>
                  <a:pt x="384057" y="1727929"/>
                </a:lnTo>
                <a:lnTo>
                  <a:pt x="420063" y="1755385"/>
                </a:lnTo>
                <a:lnTo>
                  <a:pt x="457071" y="1781425"/>
                </a:lnTo>
                <a:lnTo>
                  <a:pt x="495032" y="1806122"/>
                </a:lnTo>
                <a:lnTo>
                  <a:pt x="533894" y="1829551"/>
                </a:lnTo>
                <a:lnTo>
                  <a:pt x="573607" y="1851786"/>
                </a:lnTo>
                <a:lnTo>
                  <a:pt x="614120" y="1872900"/>
                </a:lnTo>
                <a:lnTo>
                  <a:pt x="655383" y="1892969"/>
                </a:lnTo>
                <a:lnTo>
                  <a:pt x="697346" y="1912066"/>
                </a:lnTo>
                <a:lnTo>
                  <a:pt x="739958" y="1930265"/>
                </a:lnTo>
                <a:lnTo>
                  <a:pt x="783168" y="1947640"/>
                </a:lnTo>
                <a:lnTo>
                  <a:pt x="826926" y="1964266"/>
                </a:lnTo>
                <a:lnTo>
                  <a:pt x="871182" y="1980216"/>
                </a:lnTo>
                <a:lnTo>
                  <a:pt x="915884" y="1995566"/>
                </a:lnTo>
                <a:lnTo>
                  <a:pt x="960984" y="2010388"/>
                </a:lnTo>
                <a:lnTo>
                  <a:pt x="1006429" y="2024757"/>
                </a:lnTo>
                <a:lnTo>
                  <a:pt x="1052170" y="2038747"/>
                </a:lnTo>
                <a:lnTo>
                  <a:pt x="1422681" y="2145919"/>
                </a:lnTo>
                <a:lnTo>
                  <a:pt x="1469377" y="2158703"/>
                </a:lnTo>
                <a:lnTo>
                  <a:pt x="1516337" y="2169028"/>
                </a:lnTo>
                <a:lnTo>
                  <a:pt x="1563508" y="2176954"/>
                </a:lnTo>
                <a:lnTo>
                  <a:pt x="1610839" y="2182542"/>
                </a:lnTo>
                <a:lnTo>
                  <a:pt x="1658275" y="2185850"/>
                </a:lnTo>
                <a:lnTo>
                  <a:pt x="1705764" y="2186940"/>
                </a:lnTo>
                <a:lnTo>
                  <a:pt x="1752853" y="2185880"/>
                </a:lnTo>
                <a:lnTo>
                  <a:pt x="1799885" y="2182738"/>
                </a:lnTo>
                <a:lnTo>
                  <a:pt x="1846806" y="2177564"/>
                </a:lnTo>
                <a:lnTo>
                  <a:pt x="1893564" y="2170411"/>
                </a:lnTo>
                <a:lnTo>
                  <a:pt x="1940104" y="2161331"/>
                </a:lnTo>
                <a:lnTo>
                  <a:pt x="1986374" y="2150376"/>
                </a:lnTo>
                <a:lnTo>
                  <a:pt x="2032320" y="2137598"/>
                </a:lnTo>
                <a:lnTo>
                  <a:pt x="2077888" y="2123050"/>
                </a:lnTo>
                <a:lnTo>
                  <a:pt x="2123025" y="2106784"/>
                </a:lnTo>
                <a:lnTo>
                  <a:pt x="2167679" y="2088851"/>
                </a:lnTo>
                <a:lnTo>
                  <a:pt x="2211795" y="2069304"/>
                </a:lnTo>
                <a:lnTo>
                  <a:pt x="2215415" y="2067548"/>
                </a:lnTo>
                <a:lnTo>
                  <a:pt x="2215415" y="1591310"/>
                </a:lnTo>
                <a:lnTo>
                  <a:pt x="1329209" y="1591310"/>
                </a:lnTo>
                <a:lnTo>
                  <a:pt x="1280288" y="1589867"/>
                </a:lnTo>
                <a:lnTo>
                  <a:pt x="1231716" y="1585616"/>
                </a:lnTo>
                <a:lnTo>
                  <a:pt x="1183547" y="1578671"/>
                </a:lnTo>
                <a:lnTo>
                  <a:pt x="1135836" y="1569146"/>
                </a:lnTo>
                <a:lnTo>
                  <a:pt x="1088637" y="1557156"/>
                </a:lnTo>
                <a:lnTo>
                  <a:pt x="1042004" y="1542815"/>
                </a:lnTo>
                <a:lnTo>
                  <a:pt x="995991" y="1526237"/>
                </a:lnTo>
                <a:lnTo>
                  <a:pt x="950654" y="1507537"/>
                </a:lnTo>
                <a:lnTo>
                  <a:pt x="906046" y="1486830"/>
                </a:lnTo>
                <a:lnTo>
                  <a:pt x="862221" y="1464229"/>
                </a:lnTo>
                <a:lnTo>
                  <a:pt x="819235" y="1439849"/>
                </a:lnTo>
                <a:lnTo>
                  <a:pt x="777140" y="1413805"/>
                </a:lnTo>
                <a:lnTo>
                  <a:pt x="735992" y="1386211"/>
                </a:lnTo>
                <a:lnTo>
                  <a:pt x="695845" y="1357181"/>
                </a:lnTo>
                <a:lnTo>
                  <a:pt x="656754" y="1326830"/>
                </a:lnTo>
                <a:lnTo>
                  <a:pt x="618771" y="1295273"/>
                </a:lnTo>
                <a:lnTo>
                  <a:pt x="581886" y="1262625"/>
                </a:lnTo>
                <a:lnTo>
                  <a:pt x="545957" y="1229023"/>
                </a:lnTo>
                <a:lnTo>
                  <a:pt x="510922" y="1194534"/>
                </a:lnTo>
                <a:lnTo>
                  <a:pt x="476716" y="1159228"/>
                </a:lnTo>
                <a:lnTo>
                  <a:pt x="443276" y="1123173"/>
                </a:lnTo>
                <a:lnTo>
                  <a:pt x="410538" y="1086438"/>
                </a:lnTo>
                <a:lnTo>
                  <a:pt x="378438" y="1049093"/>
                </a:lnTo>
                <a:lnTo>
                  <a:pt x="346912" y="1011205"/>
                </a:lnTo>
                <a:lnTo>
                  <a:pt x="315826" y="972754"/>
                </a:lnTo>
                <a:lnTo>
                  <a:pt x="285328" y="934079"/>
                </a:lnTo>
                <a:lnTo>
                  <a:pt x="255142" y="894978"/>
                </a:lnTo>
                <a:lnTo>
                  <a:pt x="225276" y="855610"/>
                </a:lnTo>
                <a:lnTo>
                  <a:pt x="195664" y="816045"/>
                </a:lnTo>
                <a:lnTo>
                  <a:pt x="170325" y="781857"/>
                </a:lnTo>
                <a:lnTo>
                  <a:pt x="107723" y="696849"/>
                </a:lnTo>
                <a:close/>
              </a:path>
              <a:path w="2215515" h="2186940">
                <a:moveTo>
                  <a:pt x="810841" y="0"/>
                </a:moveTo>
                <a:lnTo>
                  <a:pt x="219910" y="0"/>
                </a:lnTo>
                <a:lnTo>
                  <a:pt x="225755" y="47147"/>
                </a:lnTo>
                <a:lnTo>
                  <a:pt x="233046" y="94757"/>
                </a:lnTo>
                <a:lnTo>
                  <a:pt x="241708" y="142112"/>
                </a:lnTo>
                <a:lnTo>
                  <a:pt x="251703" y="190155"/>
                </a:lnTo>
                <a:lnTo>
                  <a:pt x="262983" y="237822"/>
                </a:lnTo>
                <a:lnTo>
                  <a:pt x="275524" y="285099"/>
                </a:lnTo>
                <a:lnTo>
                  <a:pt x="289304" y="331973"/>
                </a:lnTo>
                <a:lnTo>
                  <a:pt x="304300" y="378431"/>
                </a:lnTo>
                <a:lnTo>
                  <a:pt x="320488" y="424459"/>
                </a:lnTo>
                <a:lnTo>
                  <a:pt x="337844" y="470045"/>
                </a:lnTo>
                <a:lnTo>
                  <a:pt x="356370" y="515228"/>
                </a:lnTo>
                <a:lnTo>
                  <a:pt x="375972" y="559837"/>
                </a:lnTo>
                <a:lnTo>
                  <a:pt x="396697" y="604015"/>
                </a:lnTo>
                <a:lnTo>
                  <a:pt x="418498" y="647698"/>
                </a:lnTo>
                <a:lnTo>
                  <a:pt x="441352" y="690872"/>
                </a:lnTo>
                <a:lnTo>
                  <a:pt x="465236" y="733524"/>
                </a:lnTo>
                <a:lnTo>
                  <a:pt x="490126" y="775640"/>
                </a:lnTo>
                <a:lnTo>
                  <a:pt x="516000" y="817207"/>
                </a:lnTo>
                <a:lnTo>
                  <a:pt x="542835" y="858213"/>
                </a:lnTo>
                <a:lnTo>
                  <a:pt x="570606" y="898643"/>
                </a:lnTo>
                <a:lnTo>
                  <a:pt x="599292" y="938485"/>
                </a:lnTo>
                <a:lnTo>
                  <a:pt x="628868" y="977725"/>
                </a:lnTo>
                <a:lnTo>
                  <a:pt x="659312" y="1016350"/>
                </a:lnTo>
                <a:lnTo>
                  <a:pt x="690600" y="1054347"/>
                </a:lnTo>
                <a:lnTo>
                  <a:pt x="722709" y="1091702"/>
                </a:lnTo>
                <a:lnTo>
                  <a:pt x="755616" y="1128402"/>
                </a:lnTo>
                <a:lnTo>
                  <a:pt x="789298" y="1164434"/>
                </a:lnTo>
                <a:lnTo>
                  <a:pt x="823731" y="1199785"/>
                </a:lnTo>
                <a:lnTo>
                  <a:pt x="858893" y="1234441"/>
                </a:lnTo>
                <a:lnTo>
                  <a:pt x="894760" y="1268390"/>
                </a:lnTo>
                <a:lnTo>
                  <a:pt x="931310" y="1301617"/>
                </a:lnTo>
                <a:lnTo>
                  <a:pt x="968517" y="1334110"/>
                </a:lnTo>
                <a:lnTo>
                  <a:pt x="1006361" y="1365855"/>
                </a:lnTo>
                <a:lnTo>
                  <a:pt x="1044817" y="1396839"/>
                </a:lnTo>
                <a:lnTo>
                  <a:pt x="1083862" y="1427049"/>
                </a:lnTo>
                <a:lnTo>
                  <a:pt x="1123474" y="1456472"/>
                </a:lnTo>
                <a:lnTo>
                  <a:pt x="1163628" y="1485094"/>
                </a:lnTo>
                <a:lnTo>
                  <a:pt x="1204302" y="1512902"/>
                </a:lnTo>
                <a:lnTo>
                  <a:pt x="1245472" y="1539883"/>
                </a:lnTo>
                <a:lnTo>
                  <a:pt x="1287116" y="1566023"/>
                </a:lnTo>
                <a:lnTo>
                  <a:pt x="1329209" y="1591310"/>
                </a:lnTo>
                <a:lnTo>
                  <a:pt x="2215415" y="1591310"/>
                </a:lnTo>
                <a:lnTo>
                  <a:pt x="2215415" y="1067360"/>
                </a:lnTo>
                <a:lnTo>
                  <a:pt x="2186205" y="1052195"/>
                </a:lnTo>
                <a:lnTo>
                  <a:pt x="2146602" y="1027008"/>
                </a:lnTo>
                <a:lnTo>
                  <a:pt x="2107982" y="1000514"/>
                </a:lnTo>
                <a:lnTo>
                  <a:pt x="2093511" y="989838"/>
                </a:lnTo>
                <a:lnTo>
                  <a:pt x="1637819" y="989838"/>
                </a:lnTo>
                <a:lnTo>
                  <a:pt x="1591525" y="976235"/>
                </a:lnTo>
                <a:lnTo>
                  <a:pt x="1546165" y="960399"/>
                </a:lnTo>
                <a:lnTo>
                  <a:pt x="1501776" y="942404"/>
                </a:lnTo>
                <a:lnTo>
                  <a:pt x="1458394" y="922326"/>
                </a:lnTo>
                <a:lnTo>
                  <a:pt x="1416056" y="900238"/>
                </a:lnTo>
                <a:lnTo>
                  <a:pt x="1374796" y="876217"/>
                </a:lnTo>
                <a:lnTo>
                  <a:pt x="1334651" y="850338"/>
                </a:lnTo>
                <a:lnTo>
                  <a:pt x="1295657" y="822674"/>
                </a:lnTo>
                <a:lnTo>
                  <a:pt x="1257849" y="793303"/>
                </a:lnTo>
                <a:lnTo>
                  <a:pt x="1221265" y="762298"/>
                </a:lnTo>
                <a:lnTo>
                  <a:pt x="1185940" y="729734"/>
                </a:lnTo>
                <a:lnTo>
                  <a:pt x="1151910" y="695687"/>
                </a:lnTo>
                <a:lnTo>
                  <a:pt x="1119211" y="660232"/>
                </a:lnTo>
                <a:lnTo>
                  <a:pt x="1087879" y="623444"/>
                </a:lnTo>
                <a:lnTo>
                  <a:pt x="1057949" y="585398"/>
                </a:lnTo>
                <a:lnTo>
                  <a:pt x="1029365" y="546029"/>
                </a:lnTo>
                <a:lnTo>
                  <a:pt x="1002444" y="505832"/>
                </a:lnTo>
                <a:lnTo>
                  <a:pt x="976940" y="464462"/>
                </a:lnTo>
                <a:lnTo>
                  <a:pt x="952982" y="422134"/>
                </a:lnTo>
                <a:lnTo>
                  <a:pt x="930608" y="378924"/>
                </a:lnTo>
                <a:lnTo>
                  <a:pt x="909853" y="334905"/>
                </a:lnTo>
                <a:lnTo>
                  <a:pt x="890752" y="290155"/>
                </a:lnTo>
                <a:lnTo>
                  <a:pt x="873343" y="244746"/>
                </a:lnTo>
                <a:lnTo>
                  <a:pt x="857661" y="198755"/>
                </a:lnTo>
                <a:lnTo>
                  <a:pt x="843742" y="152257"/>
                </a:lnTo>
                <a:lnTo>
                  <a:pt x="831622" y="105326"/>
                </a:lnTo>
                <a:lnTo>
                  <a:pt x="821336" y="58038"/>
                </a:lnTo>
                <a:lnTo>
                  <a:pt x="812148" y="8681"/>
                </a:lnTo>
                <a:lnTo>
                  <a:pt x="810841" y="0"/>
                </a:lnTo>
                <a:close/>
              </a:path>
              <a:path w="2215515" h="2186940">
                <a:moveTo>
                  <a:pt x="1495554" y="0"/>
                </a:moveTo>
                <a:lnTo>
                  <a:pt x="1094170" y="0"/>
                </a:lnTo>
                <a:lnTo>
                  <a:pt x="1098704" y="17525"/>
                </a:lnTo>
                <a:lnTo>
                  <a:pt x="1113435" y="66111"/>
                </a:lnTo>
                <a:lnTo>
                  <a:pt x="1129529" y="114139"/>
                </a:lnTo>
                <a:lnTo>
                  <a:pt x="1146922" y="161629"/>
                </a:lnTo>
                <a:lnTo>
                  <a:pt x="1165547" y="208603"/>
                </a:lnTo>
                <a:lnTo>
                  <a:pt x="1185342" y="255081"/>
                </a:lnTo>
                <a:lnTo>
                  <a:pt x="1206240" y="301086"/>
                </a:lnTo>
                <a:lnTo>
                  <a:pt x="1228194" y="346670"/>
                </a:lnTo>
                <a:lnTo>
                  <a:pt x="1251088" y="391756"/>
                </a:lnTo>
                <a:lnTo>
                  <a:pt x="1274909" y="436464"/>
                </a:lnTo>
                <a:lnTo>
                  <a:pt x="1299574" y="480783"/>
                </a:lnTo>
                <a:lnTo>
                  <a:pt x="1325018" y="524732"/>
                </a:lnTo>
                <a:lnTo>
                  <a:pt x="1351178" y="568333"/>
                </a:lnTo>
                <a:lnTo>
                  <a:pt x="1377987" y="611607"/>
                </a:lnTo>
                <a:lnTo>
                  <a:pt x="1405381" y="654576"/>
                </a:lnTo>
                <a:lnTo>
                  <a:pt x="1433296" y="697259"/>
                </a:lnTo>
                <a:lnTo>
                  <a:pt x="1461666" y="739679"/>
                </a:lnTo>
                <a:lnTo>
                  <a:pt x="1490450" y="781891"/>
                </a:lnTo>
                <a:lnTo>
                  <a:pt x="1519513" y="823812"/>
                </a:lnTo>
                <a:lnTo>
                  <a:pt x="1548860" y="865567"/>
                </a:lnTo>
                <a:lnTo>
                  <a:pt x="1578404" y="907142"/>
                </a:lnTo>
                <a:lnTo>
                  <a:pt x="1625576" y="972844"/>
                </a:lnTo>
                <a:lnTo>
                  <a:pt x="1637819" y="989838"/>
                </a:lnTo>
                <a:lnTo>
                  <a:pt x="2093511" y="989838"/>
                </a:lnTo>
                <a:lnTo>
                  <a:pt x="2070358" y="972754"/>
                </a:lnTo>
                <a:lnTo>
                  <a:pt x="2033743" y="943769"/>
                </a:lnTo>
                <a:lnTo>
                  <a:pt x="1998152" y="913599"/>
                </a:lnTo>
                <a:lnTo>
                  <a:pt x="1963597" y="882286"/>
                </a:lnTo>
                <a:lnTo>
                  <a:pt x="1930093" y="849869"/>
                </a:lnTo>
                <a:lnTo>
                  <a:pt x="1897652" y="816391"/>
                </a:lnTo>
                <a:lnTo>
                  <a:pt x="1866260" y="781857"/>
                </a:lnTo>
                <a:lnTo>
                  <a:pt x="1836017" y="746411"/>
                </a:lnTo>
                <a:lnTo>
                  <a:pt x="1806850" y="709991"/>
                </a:lnTo>
                <a:lnTo>
                  <a:pt x="1778801" y="672672"/>
                </a:lnTo>
                <a:lnTo>
                  <a:pt x="1751884" y="634496"/>
                </a:lnTo>
                <a:lnTo>
                  <a:pt x="1726111" y="595502"/>
                </a:lnTo>
                <a:lnTo>
                  <a:pt x="1701498" y="555733"/>
                </a:lnTo>
                <a:lnTo>
                  <a:pt x="1678029" y="515176"/>
                </a:lnTo>
                <a:lnTo>
                  <a:pt x="1655802" y="474028"/>
                </a:lnTo>
                <a:lnTo>
                  <a:pt x="1634747" y="432174"/>
                </a:lnTo>
                <a:lnTo>
                  <a:pt x="1614905" y="389708"/>
                </a:lnTo>
                <a:lnTo>
                  <a:pt x="1596276" y="346637"/>
                </a:lnTo>
                <a:lnTo>
                  <a:pt x="1578914" y="303100"/>
                </a:lnTo>
                <a:lnTo>
                  <a:pt x="1562792" y="259040"/>
                </a:lnTo>
                <a:lnTo>
                  <a:pt x="1547938" y="214530"/>
                </a:lnTo>
                <a:lnTo>
                  <a:pt x="1534365" y="169612"/>
                </a:lnTo>
                <a:lnTo>
                  <a:pt x="1522086" y="124325"/>
                </a:lnTo>
                <a:lnTo>
                  <a:pt x="1511115" y="78712"/>
                </a:lnTo>
                <a:lnTo>
                  <a:pt x="1501466" y="32812"/>
                </a:lnTo>
                <a:lnTo>
                  <a:pt x="1495554" y="0"/>
                </a:lnTo>
                <a:close/>
              </a:path>
              <a:path w="2215515" h="2186940">
                <a:moveTo>
                  <a:pt x="2215415" y="0"/>
                </a:moveTo>
                <a:lnTo>
                  <a:pt x="1822938" y="0"/>
                </a:lnTo>
                <a:lnTo>
                  <a:pt x="1830563" y="26222"/>
                </a:lnTo>
                <a:lnTo>
                  <a:pt x="1845347" y="71608"/>
                </a:lnTo>
                <a:lnTo>
                  <a:pt x="1861563" y="116655"/>
                </a:lnTo>
                <a:lnTo>
                  <a:pt x="1879267" y="161629"/>
                </a:lnTo>
                <a:lnTo>
                  <a:pt x="1898045" y="205690"/>
                </a:lnTo>
                <a:lnTo>
                  <a:pt x="1918191" y="249655"/>
                </a:lnTo>
                <a:lnTo>
                  <a:pt x="1939524" y="293236"/>
                </a:lnTo>
                <a:lnTo>
                  <a:pt x="1961985" y="336422"/>
                </a:lnTo>
                <a:lnTo>
                  <a:pt x="1985512" y="379201"/>
                </a:lnTo>
                <a:lnTo>
                  <a:pt x="2010045" y="421563"/>
                </a:lnTo>
                <a:lnTo>
                  <a:pt x="2035522" y="463496"/>
                </a:lnTo>
                <a:lnTo>
                  <a:pt x="2061883" y="504988"/>
                </a:lnTo>
                <a:lnTo>
                  <a:pt x="2089163" y="546169"/>
                </a:lnTo>
                <a:lnTo>
                  <a:pt x="2117012" y="586607"/>
                </a:lnTo>
                <a:lnTo>
                  <a:pt x="2145659" y="626710"/>
                </a:lnTo>
                <a:lnTo>
                  <a:pt x="2174946" y="666327"/>
                </a:lnTo>
                <a:lnTo>
                  <a:pt x="2204812" y="705447"/>
                </a:lnTo>
                <a:lnTo>
                  <a:pt x="2215415" y="718920"/>
                </a:lnTo>
                <a:lnTo>
                  <a:pt x="2215415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63190" cy="1148080"/>
          </a:xfrm>
          <a:custGeom>
            <a:avLst/>
            <a:gdLst/>
            <a:ahLst/>
            <a:cxnLst/>
            <a:rect l="l" t="t" r="r" b="b"/>
            <a:pathLst>
              <a:path w="2663190" h="1148080">
                <a:moveTo>
                  <a:pt x="510222" y="374903"/>
                </a:moveTo>
                <a:lnTo>
                  <a:pt x="464912" y="376511"/>
                </a:lnTo>
                <a:lnTo>
                  <a:pt x="420141" y="381761"/>
                </a:lnTo>
                <a:lnTo>
                  <a:pt x="376112" y="391298"/>
                </a:lnTo>
                <a:lnTo>
                  <a:pt x="333031" y="405764"/>
                </a:lnTo>
                <a:lnTo>
                  <a:pt x="290299" y="426082"/>
                </a:lnTo>
                <a:lnTo>
                  <a:pt x="250880" y="453338"/>
                </a:lnTo>
                <a:lnTo>
                  <a:pt x="215890" y="486391"/>
                </a:lnTo>
                <a:lnTo>
                  <a:pt x="186443" y="524096"/>
                </a:lnTo>
                <a:lnTo>
                  <a:pt x="163655" y="565313"/>
                </a:lnTo>
                <a:lnTo>
                  <a:pt x="148639" y="608899"/>
                </a:lnTo>
                <a:lnTo>
                  <a:pt x="142512" y="653710"/>
                </a:lnTo>
                <a:lnTo>
                  <a:pt x="146386" y="698605"/>
                </a:lnTo>
                <a:lnTo>
                  <a:pt x="161378" y="742441"/>
                </a:lnTo>
                <a:lnTo>
                  <a:pt x="185574" y="780692"/>
                </a:lnTo>
                <a:lnTo>
                  <a:pt x="217237" y="813078"/>
                </a:lnTo>
                <a:lnTo>
                  <a:pt x="254304" y="840868"/>
                </a:lnTo>
                <a:lnTo>
                  <a:pt x="294712" y="865329"/>
                </a:lnTo>
                <a:lnTo>
                  <a:pt x="336397" y="887729"/>
                </a:lnTo>
                <a:lnTo>
                  <a:pt x="378659" y="908136"/>
                </a:lnTo>
                <a:lnTo>
                  <a:pt x="421922" y="927861"/>
                </a:lnTo>
                <a:lnTo>
                  <a:pt x="466131" y="946885"/>
                </a:lnTo>
                <a:lnTo>
                  <a:pt x="511232" y="965186"/>
                </a:lnTo>
                <a:lnTo>
                  <a:pt x="557170" y="982743"/>
                </a:lnTo>
                <a:lnTo>
                  <a:pt x="603893" y="999535"/>
                </a:lnTo>
                <a:lnTo>
                  <a:pt x="651344" y="1015541"/>
                </a:lnTo>
                <a:lnTo>
                  <a:pt x="699471" y="1030740"/>
                </a:lnTo>
                <a:lnTo>
                  <a:pt x="748219" y="1045111"/>
                </a:lnTo>
                <a:lnTo>
                  <a:pt x="797534" y="1058632"/>
                </a:lnTo>
                <a:lnTo>
                  <a:pt x="847362" y="1071284"/>
                </a:lnTo>
                <a:lnTo>
                  <a:pt x="897648" y="1083044"/>
                </a:lnTo>
                <a:lnTo>
                  <a:pt x="948339" y="1093893"/>
                </a:lnTo>
                <a:lnTo>
                  <a:pt x="999381" y="1103808"/>
                </a:lnTo>
                <a:lnTo>
                  <a:pt x="1050718" y="1112768"/>
                </a:lnTo>
                <a:lnTo>
                  <a:pt x="1102297" y="1120753"/>
                </a:lnTo>
                <a:lnTo>
                  <a:pt x="1154064" y="1127742"/>
                </a:lnTo>
                <a:lnTo>
                  <a:pt x="1205965" y="1133713"/>
                </a:lnTo>
                <a:lnTo>
                  <a:pt x="1257946" y="1138646"/>
                </a:lnTo>
                <a:lnTo>
                  <a:pt x="1309952" y="1142519"/>
                </a:lnTo>
                <a:lnTo>
                  <a:pt x="1361928" y="1145312"/>
                </a:lnTo>
                <a:lnTo>
                  <a:pt x="1413822" y="1147003"/>
                </a:lnTo>
                <a:lnTo>
                  <a:pt x="1465579" y="1147572"/>
                </a:lnTo>
                <a:lnTo>
                  <a:pt x="1516343" y="1147014"/>
                </a:lnTo>
                <a:lnTo>
                  <a:pt x="1566872" y="1145328"/>
                </a:lnTo>
                <a:lnTo>
                  <a:pt x="1617114" y="1142494"/>
                </a:lnTo>
                <a:lnTo>
                  <a:pt x="1667018" y="1138491"/>
                </a:lnTo>
                <a:lnTo>
                  <a:pt x="1716531" y="1133299"/>
                </a:lnTo>
                <a:lnTo>
                  <a:pt x="1765602" y="1126898"/>
                </a:lnTo>
                <a:lnTo>
                  <a:pt x="1814178" y="1119266"/>
                </a:lnTo>
                <a:lnTo>
                  <a:pt x="1862209" y="1110385"/>
                </a:lnTo>
                <a:lnTo>
                  <a:pt x="1909641" y="1100234"/>
                </a:lnTo>
                <a:lnTo>
                  <a:pt x="1956423" y="1088792"/>
                </a:lnTo>
                <a:lnTo>
                  <a:pt x="2002503" y="1076040"/>
                </a:lnTo>
                <a:lnTo>
                  <a:pt x="2047830" y="1061956"/>
                </a:lnTo>
                <a:lnTo>
                  <a:pt x="2092350" y="1046522"/>
                </a:lnTo>
                <a:lnTo>
                  <a:pt x="2136012" y="1029715"/>
                </a:lnTo>
                <a:lnTo>
                  <a:pt x="2178608" y="1011078"/>
                </a:lnTo>
                <a:lnTo>
                  <a:pt x="2220407" y="988975"/>
                </a:lnTo>
                <a:lnTo>
                  <a:pt x="2259786" y="963175"/>
                </a:lnTo>
                <a:lnTo>
                  <a:pt x="2295124" y="933447"/>
                </a:lnTo>
                <a:lnTo>
                  <a:pt x="2324800" y="899561"/>
                </a:lnTo>
                <a:lnTo>
                  <a:pt x="2347191" y="861285"/>
                </a:lnTo>
                <a:lnTo>
                  <a:pt x="2360675" y="818388"/>
                </a:lnTo>
                <a:lnTo>
                  <a:pt x="2363216" y="774700"/>
                </a:lnTo>
                <a:lnTo>
                  <a:pt x="2355492" y="733811"/>
                </a:lnTo>
                <a:lnTo>
                  <a:pt x="2338694" y="695898"/>
                </a:lnTo>
                <a:lnTo>
                  <a:pt x="2314011" y="661142"/>
                </a:lnTo>
                <a:lnTo>
                  <a:pt x="2282633" y="629720"/>
                </a:lnTo>
                <a:lnTo>
                  <a:pt x="2245752" y="601810"/>
                </a:lnTo>
                <a:lnTo>
                  <a:pt x="2204557" y="577592"/>
                </a:lnTo>
                <a:lnTo>
                  <a:pt x="2160238" y="557244"/>
                </a:lnTo>
                <a:lnTo>
                  <a:pt x="2113986" y="540945"/>
                </a:lnTo>
                <a:lnTo>
                  <a:pt x="2066990" y="528873"/>
                </a:lnTo>
                <a:lnTo>
                  <a:pt x="2020442" y="521208"/>
                </a:lnTo>
                <a:lnTo>
                  <a:pt x="2013838" y="518033"/>
                </a:lnTo>
                <a:lnTo>
                  <a:pt x="1997328" y="518033"/>
                </a:lnTo>
                <a:lnTo>
                  <a:pt x="2036385" y="510018"/>
                </a:lnTo>
                <a:lnTo>
                  <a:pt x="2074513" y="501062"/>
                </a:lnTo>
                <a:lnTo>
                  <a:pt x="2149220" y="481711"/>
                </a:lnTo>
                <a:lnTo>
                  <a:pt x="2194726" y="466093"/>
                </a:lnTo>
                <a:lnTo>
                  <a:pt x="2239640" y="448262"/>
                </a:lnTo>
                <a:lnTo>
                  <a:pt x="2283718" y="428225"/>
                </a:lnTo>
                <a:lnTo>
                  <a:pt x="2326715" y="405991"/>
                </a:lnTo>
                <a:lnTo>
                  <a:pt x="2332952" y="402336"/>
                </a:lnTo>
                <a:lnTo>
                  <a:pt x="752462" y="402336"/>
                </a:lnTo>
                <a:lnTo>
                  <a:pt x="704603" y="394459"/>
                </a:lnTo>
                <a:lnTo>
                  <a:pt x="656217" y="387028"/>
                </a:lnTo>
                <a:lnTo>
                  <a:pt x="607537" y="380792"/>
                </a:lnTo>
                <a:lnTo>
                  <a:pt x="558794" y="376501"/>
                </a:lnTo>
                <a:lnTo>
                  <a:pt x="510222" y="374903"/>
                </a:lnTo>
                <a:close/>
              </a:path>
              <a:path w="2663190" h="1148080">
                <a:moveTo>
                  <a:pt x="2662592" y="0"/>
                </a:moveTo>
                <a:lnTo>
                  <a:pt x="0" y="0"/>
                </a:lnTo>
                <a:lnTo>
                  <a:pt x="0" y="252815"/>
                </a:lnTo>
                <a:lnTo>
                  <a:pt x="12673" y="256115"/>
                </a:lnTo>
                <a:lnTo>
                  <a:pt x="60449" y="266915"/>
                </a:lnTo>
                <a:lnTo>
                  <a:pt x="108512" y="276987"/>
                </a:lnTo>
                <a:lnTo>
                  <a:pt x="621269" y="376511"/>
                </a:lnTo>
                <a:lnTo>
                  <a:pt x="752462" y="402336"/>
                </a:lnTo>
                <a:lnTo>
                  <a:pt x="2332952" y="402336"/>
                </a:lnTo>
                <a:lnTo>
                  <a:pt x="2368386" y="381569"/>
                </a:lnTo>
                <a:lnTo>
                  <a:pt x="2408488" y="354967"/>
                </a:lnTo>
                <a:lnTo>
                  <a:pt x="2446776" y="326195"/>
                </a:lnTo>
                <a:lnTo>
                  <a:pt x="2483005" y="295260"/>
                </a:lnTo>
                <a:lnTo>
                  <a:pt x="2516930" y="262172"/>
                </a:lnTo>
                <a:lnTo>
                  <a:pt x="2548308" y="226939"/>
                </a:lnTo>
                <a:lnTo>
                  <a:pt x="2576893" y="189570"/>
                </a:lnTo>
                <a:lnTo>
                  <a:pt x="2602441" y="150073"/>
                </a:lnTo>
                <a:lnTo>
                  <a:pt x="2624708" y="108458"/>
                </a:lnTo>
                <a:lnTo>
                  <a:pt x="2643871" y="64021"/>
                </a:lnTo>
                <a:lnTo>
                  <a:pt x="2658670" y="17858"/>
                </a:lnTo>
                <a:lnTo>
                  <a:pt x="2662592" y="0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726270"/>
            <a:ext cx="478790" cy="1225550"/>
          </a:xfrm>
          <a:custGeom>
            <a:avLst/>
            <a:gdLst/>
            <a:ahLst/>
            <a:cxnLst/>
            <a:rect l="l" t="t" r="r" b="b"/>
            <a:pathLst>
              <a:path w="478790" h="1225550">
                <a:moveTo>
                  <a:pt x="475965" y="374229"/>
                </a:moveTo>
                <a:lnTo>
                  <a:pt x="10412" y="374229"/>
                </a:lnTo>
                <a:lnTo>
                  <a:pt x="43029" y="377643"/>
                </a:lnTo>
                <a:lnTo>
                  <a:pt x="73917" y="391105"/>
                </a:lnTo>
                <a:lnTo>
                  <a:pt x="112847" y="425631"/>
                </a:lnTo>
                <a:lnTo>
                  <a:pt x="137731" y="471083"/>
                </a:lnTo>
                <a:lnTo>
                  <a:pt x="147029" y="520482"/>
                </a:lnTo>
                <a:lnTo>
                  <a:pt x="145855" y="571095"/>
                </a:lnTo>
                <a:lnTo>
                  <a:pt x="137190" y="621995"/>
                </a:lnTo>
                <a:lnTo>
                  <a:pt x="124011" y="672251"/>
                </a:lnTo>
                <a:lnTo>
                  <a:pt x="33025" y="1033439"/>
                </a:lnTo>
                <a:lnTo>
                  <a:pt x="26294" y="1057813"/>
                </a:lnTo>
                <a:lnTo>
                  <a:pt x="21636" y="1082985"/>
                </a:lnTo>
                <a:lnTo>
                  <a:pt x="20595" y="1108180"/>
                </a:lnTo>
                <a:lnTo>
                  <a:pt x="24719" y="1132626"/>
                </a:lnTo>
                <a:lnTo>
                  <a:pt x="49470" y="1173520"/>
                </a:lnTo>
                <a:lnTo>
                  <a:pt x="85811" y="1198594"/>
                </a:lnTo>
                <a:lnTo>
                  <a:pt x="130585" y="1214096"/>
                </a:lnTo>
                <a:lnTo>
                  <a:pt x="179273" y="1222169"/>
                </a:lnTo>
                <a:lnTo>
                  <a:pt x="227355" y="1224955"/>
                </a:lnTo>
                <a:lnTo>
                  <a:pt x="258367" y="1223574"/>
                </a:lnTo>
                <a:lnTo>
                  <a:pt x="320222" y="1196044"/>
                </a:lnTo>
                <a:lnTo>
                  <a:pt x="341909" y="1163788"/>
                </a:lnTo>
                <a:lnTo>
                  <a:pt x="356624" y="1125603"/>
                </a:lnTo>
                <a:lnTo>
                  <a:pt x="366560" y="1085763"/>
                </a:lnTo>
                <a:lnTo>
                  <a:pt x="377152" y="1035430"/>
                </a:lnTo>
                <a:lnTo>
                  <a:pt x="387308" y="984963"/>
                </a:lnTo>
                <a:lnTo>
                  <a:pt x="397033" y="934374"/>
                </a:lnTo>
                <a:lnTo>
                  <a:pt x="406328" y="883672"/>
                </a:lnTo>
                <a:lnTo>
                  <a:pt x="415199" y="832870"/>
                </a:lnTo>
                <a:lnTo>
                  <a:pt x="423649" y="781977"/>
                </a:lnTo>
                <a:lnTo>
                  <a:pt x="431680" y="731004"/>
                </a:lnTo>
                <a:lnTo>
                  <a:pt x="439298" y="679962"/>
                </a:lnTo>
                <a:lnTo>
                  <a:pt x="446506" y="628861"/>
                </a:lnTo>
                <a:lnTo>
                  <a:pt x="453308" y="577714"/>
                </a:lnTo>
                <a:lnTo>
                  <a:pt x="459706" y="526529"/>
                </a:lnTo>
                <a:lnTo>
                  <a:pt x="465705" y="475319"/>
                </a:lnTo>
                <a:lnTo>
                  <a:pt x="471309" y="424093"/>
                </a:lnTo>
                <a:lnTo>
                  <a:pt x="475910" y="375424"/>
                </a:lnTo>
                <a:lnTo>
                  <a:pt x="475965" y="374229"/>
                </a:lnTo>
                <a:close/>
              </a:path>
              <a:path w="478790" h="1225550">
                <a:moveTo>
                  <a:pt x="0" y="0"/>
                </a:moveTo>
                <a:lnTo>
                  <a:pt x="0" y="376977"/>
                </a:lnTo>
                <a:lnTo>
                  <a:pt x="10412" y="374229"/>
                </a:lnTo>
                <a:lnTo>
                  <a:pt x="475965" y="374229"/>
                </a:lnTo>
                <a:lnTo>
                  <a:pt x="478190" y="325842"/>
                </a:lnTo>
                <a:lnTo>
                  <a:pt x="476849" y="276456"/>
                </a:lnTo>
                <a:lnTo>
                  <a:pt x="470587" y="228374"/>
                </a:lnTo>
                <a:lnTo>
                  <a:pt x="458105" y="182704"/>
                </a:lnTo>
                <a:lnTo>
                  <a:pt x="438104" y="140556"/>
                </a:lnTo>
                <a:lnTo>
                  <a:pt x="409282" y="103037"/>
                </a:lnTo>
                <a:lnTo>
                  <a:pt x="374217" y="74686"/>
                </a:lnTo>
                <a:lnTo>
                  <a:pt x="334595" y="53563"/>
                </a:lnTo>
                <a:lnTo>
                  <a:pt x="291604" y="38410"/>
                </a:lnTo>
                <a:lnTo>
                  <a:pt x="246434" y="27966"/>
                </a:lnTo>
                <a:lnTo>
                  <a:pt x="200271" y="20972"/>
                </a:lnTo>
                <a:lnTo>
                  <a:pt x="0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92845" y="2508689"/>
            <a:ext cx="851535" cy="2038350"/>
          </a:xfrm>
          <a:custGeom>
            <a:avLst/>
            <a:gdLst/>
            <a:ahLst/>
            <a:cxnLst/>
            <a:rect l="l" t="t" r="r" b="b"/>
            <a:pathLst>
              <a:path w="851534" h="2038350">
                <a:moveTo>
                  <a:pt x="258872" y="371127"/>
                </a:moveTo>
                <a:lnTo>
                  <a:pt x="212018" y="376387"/>
                </a:lnTo>
                <a:lnTo>
                  <a:pt x="166266" y="388509"/>
                </a:lnTo>
                <a:lnTo>
                  <a:pt x="123135" y="407032"/>
                </a:lnTo>
                <a:lnTo>
                  <a:pt x="84146" y="431492"/>
                </a:lnTo>
                <a:lnTo>
                  <a:pt x="50818" y="461426"/>
                </a:lnTo>
                <a:lnTo>
                  <a:pt x="24671" y="496371"/>
                </a:lnTo>
                <a:lnTo>
                  <a:pt x="7225" y="535864"/>
                </a:lnTo>
                <a:lnTo>
                  <a:pt x="0" y="579442"/>
                </a:lnTo>
                <a:lnTo>
                  <a:pt x="1023" y="611198"/>
                </a:lnTo>
                <a:lnTo>
                  <a:pt x="16502" y="670043"/>
                </a:lnTo>
                <a:lnTo>
                  <a:pt x="59832" y="739543"/>
                </a:lnTo>
                <a:lnTo>
                  <a:pt x="96575" y="778223"/>
                </a:lnTo>
                <a:lnTo>
                  <a:pt x="138226" y="813610"/>
                </a:lnTo>
                <a:lnTo>
                  <a:pt x="182681" y="845980"/>
                </a:lnTo>
                <a:lnTo>
                  <a:pt x="227837" y="875606"/>
                </a:lnTo>
                <a:lnTo>
                  <a:pt x="368188" y="963173"/>
                </a:lnTo>
                <a:lnTo>
                  <a:pt x="460733" y="1021891"/>
                </a:lnTo>
                <a:lnTo>
                  <a:pt x="506729" y="1051882"/>
                </a:lnTo>
                <a:lnTo>
                  <a:pt x="528236" y="1065507"/>
                </a:lnTo>
                <a:lnTo>
                  <a:pt x="548767" y="1080489"/>
                </a:lnTo>
                <a:lnTo>
                  <a:pt x="581278" y="1116906"/>
                </a:lnTo>
                <a:lnTo>
                  <a:pt x="595149" y="1155967"/>
                </a:lnTo>
                <a:lnTo>
                  <a:pt x="596296" y="1189741"/>
                </a:lnTo>
                <a:lnTo>
                  <a:pt x="590157" y="1223991"/>
                </a:lnTo>
                <a:lnTo>
                  <a:pt x="554523" y="1301415"/>
                </a:lnTo>
                <a:lnTo>
                  <a:pt x="525696" y="1341731"/>
                </a:lnTo>
                <a:lnTo>
                  <a:pt x="493028" y="1379262"/>
                </a:lnTo>
                <a:lnTo>
                  <a:pt x="457415" y="1414701"/>
                </a:lnTo>
                <a:lnTo>
                  <a:pt x="419754" y="1448739"/>
                </a:lnTo>
                <a:lnTo>
                  <a:pt x="341878" y="1515385"/>
                </a:lnTo>
                <a:lnTo>
                  <a:pt x="303455" y="1549376"/>
                </a:lnTo>
                <a:lnTo>
                  <a:pt x="266573" y="1584736"/>
                </a:lnTo>
                <a:lnTo>
                  <a:pt x="233317" y="1623328"/>
                </a:lnTo>
                <a:lnTo>
                  <a:pt x="204174" y="1666669"/>
                </a:lnTo>
                <a:lnTo>
                  <a:pt x="180207" y="1713380"/>
                </a:lnTo>
                <a:lnTo>
                  <a:pt x="162480" y="1762081"/>
                </a:lnTo>
                <a:lnTo>
                  <a:pt x="152058" y="1811392"/>
                </a:lnTo>
                <a:lnTo>
                  <a:pt x="150004" y="1859933"/>
                </a:lnTo>
                <a:lnTo>
                  <a:pt x="157384" y="1906325"/>
                </a:lnTo>
                <a:lnTo>
                  <a:pt x="175259" y="1949188"/>
                </a:lnTo>
                <a:lnTo>
                  <a:pt x="205104" y="1987682"/>
                </a:lnTo>
                <a:lnTo>
                  <a:pt x="242966" y="2014895"/>
                </a:lnTo>
                <a:lnTo>
                  <a:pt x="285817" y="2031332"/>
                </a:lnTo>
                <a:lnTo>
                  <a:pt x="331898" y="2037891"/>
                </a:lnTo>
                <a:lnTo>
                  <a:pt x="379449" y="2035474"/>
                </a:lnTo>
                <a:lnTo>
                  <a:pt x="426712" y="2024980"/>
                </a:lnTo>
                <a:lnTo>
                  <a:pt x="471927" y="2007310"/>
                </a:lnTo>
                <a:lnTo>
                  <a:pt x="513333" y="1983364"/>
                </a:lnTo>
                <a:lnTo>
                  <a:pt x="549727" y="1953551"/>
                </a:lnTo>
                <a:lnTo>
                  <a:pt x="582693" y="1920220"/>
                </a:lnTo>
                <a:lnTo>
                  <a:pt x="612861" y="1884058"/>
                </a:lnTo>
                <a:lnTo>
                  <a:pt x="640864" y="1845752"/>
                </a:lnTo>
                <a:lnTo>
                  <a:pt x="667331" y="1805992"/>
                </a:lnTo>
                <a:lnTo>
                  <a:pt x="692894" y="1765463"/>
                </a:lnTo>
                <a:lnTo>
                  <a:pt x="718184" y="1724855"/>
                </a:lnTo>
                <a:lnTo>
                  <a:pt x="744158" y="1684488"/>
                </a:lnTo>
                <a:lnTo>
                  <a:pt x="771616" y="1644780"/>
                </a:lnTo>
                <a:lnTo>
                  <a:pt x="800954" y="1606615"/>
                </a:lnTo>
                <a:lnTo>
                  <a:pt x="832566" y="1570876"/>
                </a:lnTo>
                <a:lnTo>
                  <a:pt x="851153" y="1553293"/>
                </a:lnTo>
                <a:lnTo>
                  <a:pt x="851153" y="610087"/>
                </a:lnTo>
                <a:lnTo>
                  <a:pt x="735131" y="610087"/>
                </a:lnTo>
                <a:lnTo>
                  <a:pt x="709771" y="605239"/>
                </a:lnTo>
                <a:lnTo>
                  <a:pt x="684649" y="592128"/>
                </a:lnTo>
                <a:lnTo>
                  <a:pt x="662051" y="574743"/>
                </a:lnTo>
                <a:lnTo>
                  <a:pt x="621380" y="541668"/>
                </a:lnTo>
                <a:lnTo>
                  <a:pt x="580003" y="509122"/>
                </a:lnTo>
                <a:lnTo>
                  <a:pt x="537711" y="477965"/>
                </a:lnTo>
                <a:lnTo>
                  <a:pt x="494299" y="449061"/>
                </a:lnTo>
                <a:lnTo>
                  <a:pt x="449560" y="423270"/>
                </a:lnTo>
                <a:lnTo>
                  <a:pt x="403286" y="401454"/>
                </a:lnTo>
                <a:lnTo>
                  <a:pt x="355271" y="384475"/>
                </a:lnTo>
                <a:lnTo>
                  <a:pt x="305307" y="373194"/>
                </a:lnTo>
                <a:lnTo>
                  <a:pt x="258872" y="371127"/>
                </a:lnTo>
                <a:close/>
              </a:path>
              <a:path w="851534" h="2038350">
                <a:moveTo>
                  <a:pt x="851153" y="0"/>
                </a:moveTo>
                <a:lnTo>
                  <a:pt x="834389" y="34358"/>
                </a:lnTo>
                <a:lnTo>
                  <a:pt x="818960" y="80147"/>
                </a:lnTo>
                <a:lnTo>
                  <a:pt x="808874" y="126856"/>
                </a:lnTo>
                <a:lnTo>
                  <a:pt x="803053" y="174310"/>
                </a:lnTo>
                <a:lnTo>
                  <a:pt x="800415" y="222335"/>
                </a:lnTo>
                <a:lnTo>
                  <a:pt x="799882" y="270754"/>
                </a:lnTo>
                <a:lnTo>
                  <a:pt x="800374" y="319394"/>
                </a:lnTo>
                <a:lnTo>
                  <a:pt x="800811" y="368078"/>
                </a:lnTo>
                <a:lnTo>
                  <a:pt x="800113" y="416631"/>
                </a:lnTo>
                <a:lnTo>
                  <a:pt x="797201" y="464879"/>
                </a:lnTo>
                <a:lnTo>
                  <a:pt x="790995" y="512646"/>
                </a:lnTo>
                <a:lnTo>
                  <a:pt x="780414" y="559757"/>
                </a:lnTo>
                <a:lnTo>
                  <a:pt x="758444" y="602683"/>
                </a:lnTo>
                <a:lnTo>
                  <a:pt x="735131" y="610087"/>
                </a:lnTo>
                <a:lnTo>
                  <a:pt x="851153" y="610087"/>
                </a:lnTo>
                <a:lnTo>
                  <a:pt x="851153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71730" y="4718367"/>
            <a:ext cx="489584" cy="425450"/>
          </a:xfrm>
          <a:custGeom>
            <a:avLst/>
            <a:gdLst/>
            <a:ahLst/>
            <a:cxnLst/>
            <a:rect l="l" t="t" r="r" b="b"/>
            <a:pathLst>
              <a:path w="489585" h="425450">
                <a:moveTo>
                  <a:pt x="178703" y="0"/>
                </a:moveTo>
                <a:lnTo>
                  <a:pt x="108804" y="20815"/>
                </a:lnTo>
                <a:lnTo>
                  <a:pt x="76445" y="48513"/>
                </a:lnTo>
                <a:lnTo>
                  <a:pt x="46659" y="89229"/>
                </a:lnTo>
                <a:lnTo>
                  <a:pt x="20080" y="144081"/>
                </a:lnTo>
                <a:lnTo>
                  <a:pt x="6320" y="190752"/>
                </a:lnTo>
                <a:lnTo>
                  <a:pt x="0" y="238697"/>
                </a:lnTo>
                <a:lnTo>
                  <a:pt x="601" y="287105"/>
                </a:lnTo>
                <a:lnTo>
                  <a:pt x="7605" y="335167"/>
                </a:lnTo>
                <a:lnTo>
                  <a:pt x="20494" y="382073"/>
                </a:lnTo>
                <a:lnTo>
                  <a:pt x="37984" y="425130"/>
                </a:lnTo>
                <a:lnTo>
                  <a:pt x="488900" y="425130"/>
                </a:lnTo>
                <a:lnTo>
                  <a:pt x="489216" y="422792"/>
                </a:lnTo>
                <a:lnTo>
                  <a:pt x="486932" y="377104"/>
                </a:lnTo>
                <a:lnTo>
                  <a:pt x="479077" y="332578"/>
                </a:lnTo>
                <a:lnTo>
                  <a:pt x="465723" y="289435"/>
                </a:lnTo>
                <a:lnTo>
                  <a:pt x="448463" y="247476"/>
                </a:lnTo>
                <a:lnTo>
                  <a:pt x="428893" y="206502"/>
                </a:lnTo>
                <a:lnTo>
                  <a:pt x="402411" y="161089"/>
                </a:lnTo>
                <a:lnTo>
                  <a:pt x="371350" y="118376"/>
                </a:lnTo>
                <a:lnTo>
                  <a:pt x="336606" y="79926"/>
                </a:lnTo>
                <a:lnTo>
                  <a:pt x="299074" y="47302"/>
                </a:lnTo>
                <a:lnTo>
                  <a:pt x="259649" y="22064"/>
                </a:lnTo>
                <a:lnTo>
                  <a:pt x="219227" y="5776"/>
                </a:lnTo>
                <a:lnTo>
                  <a:pt x="178703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678935"/>
            <a:ext cx="715010" cy="1464945"/>
          </a:xfrm>
          <a:custGeom>
            <a:avLst/>
            <a:gdLst/>
            <a:ahLst/>
            <a:cxnLst/>
            <a:rect l="l" t="t" r="r" b="b"/>
            <a:pathLst>
              <a:path w="715010" h="1464945">
                <a:moveTo>
                  <a:pt x="55609" y="0"/>
                </a:moveTo>
                <a:lnTo>
                  <a:pt x="9552" y="1915"/>
                </a:lnTo>
                <a:lnTo>
                  <a:pt x="0" y="3800"/>
                </a:lnTo>
                <a:lnTo>
                  <a:pt x="0" y="1464562"/>
                </a:lnTo>
                <a:lnTo>
                  <a:pt x="500845" y="1464562"/>
                </a:lnTo>
                <a:lnTo>
                  <a:pt x="555362" y="1407507"/>
                </a:lnTo>
                <a:lnTo>
                  <a:pt x="587204" y="1367573"/>
                </a:lnTo>
                <a:lnTo>
                  <a:pt x="616280" y="1325918"/>
                </a:lnTo>
                <a:lnTo>
                  <a:pt x="642645" y="1284601"/>
                </a:lnTo>
                <a:lnTo>
                  <a:pt x="666578" y="1241255"/>
                </a:lnTo>
                <a:lnTo>
                  <a:pt x="686892" y="1196110"/>
                </a:lnTo>
                <a:lnTo>
                  <a:pt x="702398" y="1149400"/>
                </a:lnTo>
                <a:lnTo>
                  <a:pt x="711099" y="1107368"/>
                </a:lnTo>
                <a:lnTo>
                  <a:pt x="714438" y="1064450"/>
                </a:lnTo>
                <a:lnTo>
                  <a:pt x="712509" y="1017479"/>
                </a:lnTo>
                <a:lnTo>
                  <a:pt x="703020" y="971489"/>
                </a:lnTo>
                <a:lnTo>
                  <a:pt x="686323" y="928428"/>
                </a:lnTo>
                <a:lnTo>
                  <a:pt x="662771" y="890246"/>
                </a:lnTo>
                <a:lnTo>
                  <a:pt x="632714" y="858889"/>
                </a:lnTo>
                <a:lnTo>
                  <a:pt x="596506" y="836307"/>
                </a:lnTo>
                <a:lnTo>
                  <a:pt x="553489" y="821522"/>
                </a:lnTo>
                <a:lnTo>
                  <a:pt x="507880" y="814824"/>
                </a:lnTo>
                <a:lnTo>
                  <a:pt x="461108" y="812481"/>
                </a:lnTo>
                <a:lnTo>
                  <a:pt x="414600" y="810759"/>
                </a:lnTo>
                <a:lnTo>
                  <a:pt x="369783" y="805926"/>
                </a:lnTo>
                <a:lnTo>
                  <a:pt x="328084" y="794249"/>
                </a:lnTo>
                <a:lnTo>
                  <a:pt x="290931" y="771994"/>
                </a:lnTo>
                <a:lnTo>
                  <a:pt x="261375" y="738269"/>
                </a:lnTo>
                <a:lnTo>
                  <a:pt x="242444" y="697310"/>
                </a:lnTo>
                <a:lnTo>
                  <a:pt x="232824" y="651241"/>
                </a:lnTo>
                <a:lnTo>
                  <a:pt x="231202" y="602187"/>
                </a:lnTo>
                <a:lnTo>
                  <a:pt x="236264" y="552271"/>
                </a:lnTo>
                <a:lnTo>
                  <a:pt x="246697" y="503618"/>
                </a:lnTo>
                <a:lnTo>
                  <a:pt x="248145" y="498220"/>
                </a:lnTo>
                <a:lnTo>
                  <a:pt x="249694" y="492848"/>
                </a:lnTo>
                <a:lnTo>
                  <a:pt x="251307" y="487603"/>
                </a:lnTo>
                <a:lnTo>
                  <a:pt x="260028" y="456846"/>
                </a:lnTo>
                <a:lnTo>
                  <a:pt x="278686" y="395061"/>
                </a:lnTo>
                <a:lnTo>
                  <a:pt x="297697" y="320735"/>
                </a:lnTo>
                <a:lnTo>
                  <a:pt x="304098" y="277477"/>
                </a:lnTo>
                <a:lnTo>
                  <a:pt x="305084" y="234412"/>
                </a:lnTo>
                <a:lnTo>
                  <a:pt x="299072" y="191642"/>
                </a:lnTo>
                <a:lnTo>
                  <a:pt x="284529" y="145017"/>
                </a:lnTo>
                <a:lnTo>
                  <a:pt x="260742" y="103830"/>
                </a:lnTo>
                <a:lnTo>
                  <a:pt x="229210" y="68668"/>
                </a:lnTo>
                <a:lnTo>
                  <a:pt x="191432" y="40118"/>
                </a:lnTo>
                <a:lnTo>
                  <a:pt x="148906" y="18765"/>
                </a:lnTo>
                <a:lnTo>
                  <a:pt x="103133" y="5197"/>
                </a:lnTo>
                <a:lnTo>
                  <a:pt x="556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4920" y="1512188"/>
            <a:ext cx="826769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54">
                <a:solidFill>
                  <a:srgbClr val="58896C"/>
                </a:solidFill>
              </a:rPr>
              <a:t>RM</a:t>
            </a:r>
            <a:r>
              <a:rPr dirty="0" sz="1900" spc="215">
                <a:solidFill>
                  <a:srgbClr val="58896C"/>
                </a:solidFill>
              </a:rPr>
              <a:t>S</a:t>
            </a:r>
            <a:r>
              <a:rPr dirty="0" sz="1900" spc="150">
                <a:solidFill>
                  <a:srgbClr val="58896C"/>
                </a:solidFill>
              </a:rPr>
              <a:t>E</a:t>
            </a:r>
            <a:endParaRPr sz="1900"/>
          </a:p>
        </p:txBody>
      </p:sp>
      <p:sp>
        <p:nvSpPr>
          <p:cNvPr id="8" name="object 8"/>
          <p:cNvSpPr txBox="1"/>
          <p:nvPr/>
        </p:nvSpPr>
        <p:spPr>
          <a:xfrm>
            <a:off x="5509640" y="1512188"/>
            <a:ext cx="1842770" cy="8712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900" spc="105">
                <a:solidFill>
                  <a:srgbClr val="58896C"/>
                </a:solidFill>
                <a:latin typeface="Verdana"/>
                <a:cs typeface="Verdana"/>
              </a:rPr>
              <a:t>R2</a:t>
            </a:r>
            <a:r>
              <a:rPr dirty="0" sz="1900" spc="-120">
                <a:solidFill>
                  <a:srgbClr val="58896C"/>
                </a:solidFill>
                <a:latin typeface="Verdana"/>
                <a:cs typeface="Verdana"/>
              </a:rPr>
              <a:t> </a:t>
            </a:r>
            <a:r>
              <a:rPr dirty="0" sz="1900" spc="50">
                <a:solidFill>
                  <a:srgbClr val="58896C"/>
                </a:solidFill>
                <a:latin typeface="Verdana"/>
                <a:cs typeface="Verdana"/>
              </a:rPr>
              <a:t>Score</a:t>
            </a:r>
            <a:endParaRPr sz="19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1505"/>
              </a:spcBef>
            </a:pP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70">
                <a:solidFill>
                  <a:srgbClr val="646464"/>
                </a:solidFill>
                <a:latin typeface="Verdana"/>
                <a:cs typeface="Verdana"/>
              </a:rPr>
              <a:t>R2</a:t>
            </a:r>
            <a:r>
              <a:rPr dirty="0" sz="12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score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obtained </a:t>
            </a:r>
            <a:r>
              <a:rPr dirty="0" sz="1200" spc="-40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was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0.99910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4238" y="0"/>
            <a:ext cx="1753235" cy="1403985"/>
          </a:xfrm>
          <a:custGeom>
            <a:avLst/>
            <a:gdLst/>
            <a:ahLst/>
            <a:cxnLst/>
            <a:rect l="l" t="t" r="r" b="b"/>
            <a:pathLst>
              <a:path w="1753234" h="1403985">
                <a:moveTo>
                  <a:pt x="828116" y="0"/>
                </a:moveTo>
                <a:lnTo>
                  <a:pt x="0" y="0"/>
                </a:lnTo>
                <a:lnTo>
                  <a:pt x="4951" y="34471"/>
                </a:lnTo>
                <a:lnTo>
                  <a:pt x="13546" y="81593"/>
                </a:lnTo>
                <a:lnTo>
                  <a:pt x="23903" y="128382"/>
                </a:lnTo>
                <a:lnTo>
                  <a:pt x="35997" y="174759"/>
                </a:lnTo>
                <a:lnTo>
                  <a:pt x="49800" y="220645"/>
                </a:lnTo>
                <a:lnTo>
                  <a:pt x="65285" y="265961"/>
                </a:lnTo>
                <a:lnTo>
                  <a:pt x="82427" y="310630"/>
                </a:lnTo>
                <a:lnTo>
                  <a:pt x="101199" y="354571"/>
                </a:lnTo>
                <a:lnTo>
                  <a:pt x="121574" y="397707"/>
                </a:lnTo>
                <a:lnTo>
                  <a:pt x="143525" y="439959"/>
                </a:lnTo>
                <a:lnTo>
                  <a:pt x="167026" y="481248"/>
                </a:lnTo>
                <a:lnTo>
                  <a:pt x="192051" y="521495"/>
                </a:lnTo>
                <a:lnTo>
                  <a:pt x="218572" y="560622"/>
                </a:lnTo>
                <a:lnTo>
                  <a:pt x="246564" y="598551"/>
                </a:lnTo>
                <a:lnTo>
                  <a:pt x="278137" y="629279"/>
                </a:lnTo>
                <a:lnTo>
                  <a:pt x="335553" y="677897"/>
                </a:lnTo>
                <a:lnTo>
                  <a:pt x="372637" y="707845"/>
                </a:lnTo>
                <a:lnTo>
                  <a:pt x="414603" y="740983"/>
                </a:lnTo>
                <a:lnTo>
                  <a:pt x="460925" y="776883"/>
                </a:lnTo>
                <a:lnTo>
                  <a:pt x="511077" y="815117"/>
                </a:lnTo>
                <a:lnTo>
                  <a:pt x="564534" y="855257"/>
                </a:lnTo>
                <a:lnTo>
                  <a:pt x="620767" y="896876"/>
                </a:lnTo>
                <a:lnTo>
                  <a:pt x="679253" y="939546"/>
                </a:lnTo>
                <a:lnTo>
                  <a:pt x="728014" y="974600"/>
                </a:lnTo>
                <a:lnTo>
                  <a:pt x="777702" y="1009786"/>
                </a:lnTo>
                <a:lnTo>
                  <a:pt x="828041" y="1044872"/>
                </a:lnTo>
                <a:lnTo>
                  <a:pt x="878757" y="1079626"/>
                </a:lnTo>
                <a:lnTo>
                  <a:pt x="929575" y="1113816"/>
                </a:lnTo>
                <a:lnTo>
                  <a:pt x="980220" y="1147212"/>
                </a:lnTo>
                <a:lnTo>
                  <a:pt x="1030419" y="1179580"/>
                </a:lnTo>
                <a:lnTo>
                  <a:pt x="1079894" y="1210690"/>
                </a:lnTo>
                <a:lnTo>
                  <a:pt x="1128374" y="1240311"/>
                </a:lnTo>
                <a:lnTo>
                  <a:pt x="1175581" y="1268209"/>
                </a:lnTo>
                <a:lnTo>
                  <a:pt x="1221242" y="1294155"/>
                </a:lnTo>
                <a:lnTo>
                  <a:pt x="1265082" y="1317915"/>
                </a:lnTo>
                <a:lnTo>
                  <a:pt x="1306827" y="1339259"/>
                </a:lnTo>
                <a:lnTo>
                  <a:pt x="1346200" y="1357955"/>
                </a:lnTo>
                <a:lnTo>
                  <a:pt x="1382929" y="1373771"/>
                </a:lnTo>
                <a:lnTo>
                  <a:pt x="1447351" y="1395836"/>
                </a:lnTo>
                <a:lnTo>
                  <a:pt x="1497895" y="1403603"/>
                </a:lnTo>
                <a:lnTo>
                  <a:pt x="1516427" y="1401738"/>
                </a:lnTo>
                <a:lnTo>
                  <a:pt x="1531090" y="1396015"/>
                </a:lnTo>
                <a:lnTo>
                  <a:pt x="1541633" y="1386244"/>
                </a:lnTo>
                <a:lnTo>
                  <a:pt x="1547806" y="1372235"/>
                </a:lnTo>
                <a:lnTo>
                  <a:pt x="1560189" y="1323523"/>
                </a:lnTo>
                <a:lnTo>
                  <a:pt x="1572951" y="1274826"/>
                </a:lnTo>
                <a:lnTo>
                  <a:pt x="1586084" y="1226155"/>
                </a:lnTo>
                <a:lnTo>
                  <a:pt x="1599582" y="1177525"/>
                </a:lnTo>
                <a:lnTo>
                  <a:pt x="1613438" y="1128950"/>
                </a:lnTo>
                <a:lnTo>
                  <a:pt x="1627646" y="1080443"/>
                </a:lnTo>
                <a:lnTo>
                  <a:pt x="1642199" y="1032017"/>
                </a:lnTo>
                <a:lnTo>
                  <a:pt x="1657090" y="983687"/>
                </a:lnTo>
                <a:lnTo>
                  <a:pt x="1672312" y="935466"/>
                </a:lnTo>
                <a:lnTo>
                  <a:pt x="1687860" y="887367"/>
                </a:lnTo>
                <a:lnTo>
                  <a:pt x="1703725" y="839404"/>
                </a:lnTo>
                <a:lnTo>
                  <a:pt x="1719903" y="791590"/>
                </a:lnTo>
                <a:lnTo>
                  <a:pt x="1736385" y="743941"/>
                </a:lnTo>
                <a:lnTo>
                  <a:pt x="1753165" y="696467"/>
                </a:lnTo>
                <a:lnTo>
                  <a:pt x="1704346" y="685530"/>
                </a:lnTo>
                <a:lnTo>
                  <a:pt x="1655835" y="673307"/>
                </a:lnTo>
                <a:lnTo>
                  <a:pt x="1607677" y="659818"/>
                </a:lnTo>
                <a:lnTo>
                  <a:pt x="1559913" y="645084"/>
                </a:lnTo>
                <a:lnTo>
                  <a:pt x="1512589" y="629126"/>
                </a:lnTo>
                <a:lnTo>
                  <a:pt x="1465748" y="611965"/>
                </a:lnTo>
                <a:lnTo>
                  <a:pt x="1419434" y="593621"/>
                </a:lnTo>
                <a:lnTo>
                  <a:pt x="1373689" y="574115"/>
                </a:lnTo>
                <a:lnTo>
                  <a:pt x="1328558" y="553467"/>
                </a:lnTo>
                <a:lnTo>
                  <a:pt x="1284085" y="531700"/>
                </a:lnTo>
                <a:lnTo>
                  <a:pt x="1240313" y="508832"/>
                </a:lnTo>
                <a:lnTo>
                  <a:pt x="1197286" y="484886"/>
                </a:lnTo>
                <a:lnTo>
                  <a:pt x="1156168" y="460810"/>
                </a:lnTo>
                <a:lnTo>
                  <a:pt x="1115659" y="434666"/>
                </a:lnTo>
                <a:lnTo>
                  <a:pt x="1076172" y="406510"/>
                </a:lnTo>
                <a:lnTo>
                  <a:pt x="1038121" y="376394"/>
                </a:lnTo>
                <a:lnTo>
                  <a:pt x="1001921" y="344375"/>
                </a:lnTo>
                <a:lnTo>
                  <a:pt x="967986" y="310506"/>
                </a:lnTo>
                <a:lnTo>
                  <a:pt x="936730" y="274843"/>
                </a:lnTo>
                <a:lnTo>
                  <a:pt x="908566" y="237441"/>
                </a:lnTo>
                <a:lnTo>
                  <a:pt x="883909" y="198353"/>
                </a:lnTo>
                <a:lnTo>
                  <a:pt x="863172" y="157635"/>
                </a:lnTo>
                <a:lnTo>
                  <a:pt x="846771" y="115341"/>
                </a:lnTo>
                <a:lnTo>
                  <a:pt x="835118" y="71526"/>
                </a:lnTo>
                <a:lnTo>
                  <a:pt x="828629" y="26245"/>
                </a:lnTo>
                <a:lnTo>
                  <a:pt x="828116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46986" y="1992248"/>
            <a:ext cx="1802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The </a:t>
            </a:r>
            <a:r>
              <a:rPr dirty="0" sz="1200" spc="140">
                <a:solidFill>
                  <a:srgbClr val="646464"/>
                </a:solidFill>
                <a:latin typeface="Verdana"/>
                <a:cs typeface="Verdana"/>
              </a:rPr>
              <a:t>RMSE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score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 obtained</a:t>
            </a:r>
            <a:r>
              <a:rPr dirty="0" sz="1200" spc="-9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was</a:t>
            </a:r>
            <a:r>
              <a:rPr dirty="0" sz="1200" spc="-9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646464"/>
                </a:solidFill>
                <a:latin typeface="Verdana"/>
                <a:cs typeface="Verdana"/>
              </a:rPr>
              <a:t>0.67073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4473" y="2902077"/>
            <a:ext cx="469201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85">
                <a:solidFill>
                  <a:srgbClr val="646464"/>
                </a:solidFill>
                <a:latin typeface="Verdana"/>
                <a:cs typeface="Verdana"/>
              </a:rPr>
              <a:t>As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you can </a:t>
            </a:r>
            <a:r>
              <a:rPr dirty="0" sz="1400">
                <a:solidFill>
                  <a:srgbClr val="646464"/>
                </a:solidFill>
                <a:latin typeface="Verdana"/>
                <a:cs typeface="Verdana"/>
              </a:rPr>
              <a:t>see </a:t>
            </a:r>
            <a:r>
              <a:rPr dirty="0" sz="1400" spc="80">
                <a:solidFill>
                  <a:srgbClr val="646464"/>
                </a:solidFill>
                <a:latin typeface="Verdana"/>
                <a:cs typeface="Verdana"/>
              </a:rPr>
              <a:t>from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the </a:t>
            </a:r>
            <a:r>
              <a:rPr dirty="0" sz="1400" spc="65">
                <a:solidFill>
                  <a:srgbClr val="646464"/>
                </a:solidFill>
                <a:latin typeface="Verdana"/>
                <a:cs typeface="Verdana"/>
              </a:rPr>
              <a:t>output </a:t>
            </a:r>
            <a:r>
              <a:rPr dirty="0" sz="1400" spc="5">
                <a:solidFill>
                  <a:srgbClr val="646464"/>
                </a:solidFill>
                <a:latin typeface="Verdana"/>
                <a:cs typeface="Verdana"/>
              </a:rPr>
              <a:t>above, </a:t>
            </a:r>
            <a:r>
              <a:rPr dirty="0" sz="1400" spc="85">
                <a:solidFill>
                  <a:srgbClr val="646464"/>
                </a:solidFill>
                <a:latin typeface="Verdana"/>
                <a:cs typeface="Verdana"/>
              </a:rPr>
              <a:t>our </a:t>
            </a:r>
            <a:r>
              <a:rPr dirty="0" sz="1400" spc="145">
                <a:solidFill>
                  <a:srgbClr val="646464"/>
                </a:solidFill>
                <a:latin typeface="Verdana"/>
                <a:cs typeface="Verdana"/>
              </a:rPr>
              <a:t>CAT </a:t>
            </a:r>
            <a:r>
              <a:rPr dirty="0" sz="1400" spc="-4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646464"/>
                </a:solidFill>
                <a:latin typeface="Verdana"/>
                <a:cs typeface="Verdana"/>
              </a:rPr>
              <a:t>Scan</a:t>
            </a:r>
            <a:r>
              <a:rPr dirty="0" sz="14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646464"/>
                </a:solidFill>
                <a:latin typeface="Verdana"/>
                <a:cs typeface="Verdana"/>
              </a:rPr>
              <a:t>localization</a:t>
            </a:r>
            <a:r>
              <a:rPr dirty="0" sz="1400" spc="-4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646464"/>
                </a:solidFill>
                <a:latin typeface="Verdana"/>
                <a:cs typeface="Verdana"/>
              </a:rPr>
              <a:t>model</a:t>
            </a:r>
            <a:r>
              <a:rPr dirty="0" sz="14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646464"/>
                </a:solidFill>
                <a:latin typeface="Verdana"/>
                <a:cs typeface="Verdana"/>
              </a:rPr>
              <a:t>gives</a:t>
            </a:r>
            <a:r>
              <a:rPr dirty="0" sz="14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an</a:t>
            </a:r>
            <a:r>
              <a:rPr dirty="0" sz="14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646464"/>
                </a:solidFill>
                <a:latin typeface="Verdana"/>
                <a:cs typeface="Verdana"/>
              </a:rPr>
              <a:t>accuracy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646464"/>
                </a:solidFill>
                <a:latin typeface="Verdana"/>
                <a:cs typeface="Verdana"/>
              </a:rPr>
              <a:t>rate</a:t>
            </a:r>
            <a:r>
              <a:rPr dirty="0" sz="14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646464"/>
                </a:solidFill>
                <a:latin typeface="Verdana"/>
                <a:cs typeface="Verdana"/>
              </a:rPr>
              <a:t>of </a:t>
            </a:r>
            <a:r>
              <a:rPr dirty="0" sz="1400" spc="-4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almost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646464"/>
                </a:solidFill>
                <a:latin typeface="Verdana"/>
                <a:cs typeface="Verdana"/>
              </a:rPr>
              <a:t>99%.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100">
                <a:solidFill>
                  <a:srgbClr val="646464"/>
                </a:solidFill>
                <a:latin typeface="Verdana"/>
                <a:cs typeface="Verdana"/>
              </a:rPr>
              <a:t>This</a:t>
            </a:r>
            <a:r>
              <a:rPr dirty="0" sz="14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646464"/>
                </a:solidFill>
                <a:latin typeface="Verdana"/>
                <a:cs typeface="Verdana"/>
              </a:rPr>
              <a:t>means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646464"/>
                </a:solidFill>
                <a:latin typeface="Verdana"/>
                <a:cs typeface="Verdana"/>
              </a:rPr>
              <a:t>that</a:t>
            </a:r>
            <a:r>
              <a:rPr dirty="0" sz="14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646464"/>
                </a:solidFill>
                <a:latin typeface="Verdana"/>
                <a:cs typeface="Verdana"/>
              </a:rPr>
              <a:t>99%</a:t>
            </a:r>
            <a:r>
              <a:rPr dirty="0" sz="14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4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4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646464"/>
                </a:solidFill>
                <a:latin typeface="Verdana"/>
                <a:cs typeface="Verdana"/>
              </a:rPr>
              <a:t>time</a:t>
            </a:r>
            <a:r>
              <a:rPr dirty="0" sz="14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the </a:t>
            </a:r>
            <a:r>
              <a:rPr dirty="0" sz="1400" spc="-4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646464"/>
                </a:solidFill>
                <a:latin typeface="Verdana"/>
                <a:cs typeface="Verdana"/>
              </a:rPr>
              <a:t>model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646464"/>
                </a:solidFill>
                <a:latin typeface="Verdana"/>
                <a:cs typeface="Verdana"/>
              </a:rPr>
              <a:t>is</a:t>
            </a:r>
            <a:r>
              <a:rPr dirty="0" sz="14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646464"/>
                </a:solidFill>
                <a:latin typeface="Verdana"/>
                <a:cs typeface="Verdana"/>
              </a:rPr>
              <a:t>able</a:t>
            </a:r>
            <a:r>
              <a:rPr dirty="0" sz="14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646464"/>
                </a:solidFill>
                <a:latin typeface="Verdana"/>
                <a:cs typeface="Verdana"/>
              </a:rPr>
              <a:t>to</a:t>
            </a:r>
            <a:r>
              <a:rPr dirty="0" sz="14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646464"/>
                </a:solidFill>
                <a:latin typeface="Verdana"/>
                <a:cs typeface="Verdana"/>
              </a:rPr>
              <a:t>make</a:t>
            </a:r>
            <a:r>
              <a:rPr dirty="0" sz="14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4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75">
                <a:solidFill>
                  <a:srgbClr val="646464"/>
                </a:solidFill>
                <a:latin typeface="Verdana"/>
                <a:cs typeface="Verdana"/>
              </a:rPr>
              <a:t>correct</a:t>
            </a:r>
            <a:r>
              <a:rPr dirty="0" sz="14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646464"/>
                </a:solidFill>
                <a:latin typeface="Verdana"/>
                <a:cs typeface="Verdana"/>
              </a:rPr>
              <a:t>prediction.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5435" y="3536441"/>
            <a:ext cx="345186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65">
                <a:solidFill>
                  <a:srgbClr val="646464"/>
                </a:solidFill>
                <a:latin typeface="Tahoma"/>
                <a:cs typeface="Tahoma"/>
              </a:rPr>
              <a:t>C</a:t>
            </a:r>
            <a:r>
              <a:rPr dirty="0" sz="1100" spc="5">
                <a:solidFill>
                  <a:srgbClr val="646464"/>
                </a:solidFill>
                <a:latin typeface="Tahoma"/>
                <a:cs typeface="Tahoma"/>
              </a:rPr>
              <a:t>R</a:t>
            </a:r>
            <a:r>
              <a:rPr dirty="0" sz="1100" spc="5">
                <a:solidFill>
                  <a:srgbClr val="646464"/>
                </a:solidFill>
                <a:latin typeface="Tahoma"/>
                <a:cs typeface="Tahoma"/>
              </a:rPr>
              <a:t>EDI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T</a:t>
            </a:r>
            <a:r>
              <a:rPr dirty="0" sz="1100" spc="-65">
                <a:solidFill>
                  <a:srgbClr val="646464"/>
                </a:solidFill>
                <a:latin typeface="Tahoma"/>
                <a:cs typeface="Tahoma"/>
              </a:rPr>
              <a:t>S:</a:t>
            </a:r>
            <a:r>
              <a:rPr dirty="0" sz="1100" spc="-6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T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h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is</a:t>
            </a:r>
            <a:r>
              <a:rPr dirty="0" sz="1100" spc="-7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p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r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e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s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e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n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tation</a:t>
            </a:r>
            <a:r>
              <a:rPr dirty="0" sz="1100" spc="-85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646464"/>
                </a:solidFill>
                <a:latin typeface="Tahoma"/>
                <a:cs typeface="Tahoma"/>
              </a:rPr>
              <a:t>te</a:t>
            </a:r>
            <a:r>
              <a:rPr dirty="0" sz="1100" spc="-20">
                <a:solidFill>
                  <a:srgbClr val="646464"/>
                </a:solidFill>
                <a:latin typeface="Tahoma"/>
                <a:cs typeface="Tahoma"/>
              </a:rPr>
              <a:t>m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p</a:t>
            </a:r>
            <a:r>
              <a:rPr dirty="0" sz="1100" spc="5">
                <a:solidFill>
                  <a:srgbClr val="646464"/>
                </a:solidFill>
                <a:latin typeface="Tahoma"/>
                <a:cs typeface="Tahoma"/>
              </a:rPr>
              <a:t>l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ate</a:t>
            </a:r>
            <a:r>
              <a:rPr dirty="0" sz="1100" spc="-10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45">
                <a:solidFill>
                  <a:srgbClr val="646464"/>
                </a:solidFill>
                <a:latin typeface="Tahoma"/>
                <a:cs typeface="Tahoma"/>
              </a:rPr>
              <a:t>w</a:t>
            </a:r>
            <a:r>
              <a:rPr dirty="0" sz="1100" spc="-25">
                <a:solidFill>
                  <a:srgbClr val="646464"/>
                </a:solidFill>
                <a:latin typeface="Tahoma"/>
                <a:cs typeface="Tahoma"/>
              </a:rPr>
              <a:t>as</a:t>
            </a:r>
            <a:r>
              <a:rPr dirty="0" sz="1100" spc="-65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c</a:t>
            </a:r>
            <a:r>
              <a:rPr dirty="0" sz="1100" spc="5">
                <a:solidFill>
                  <a:srgbClr val="646464"/>
                </a:solidFill>
                <a:latin typeface="Tahoma"/>
                <a:cs typeface="Tahoma"/>
              </a:rPr>
              <a:t>r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e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at</a:t>
            </a:r>
            <a:r>
              <a:rPr dirty="0" sz="1100" spc="5">
                <a:solidFill>
                  <a:srgbClr val="646464"/>
                </a:solidFill>
                <a:latin typeface="Tahoma"/>
                <a:cs typeface="Tahoma"/>
              </a:rPr>
              <a:t>e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d</a:t>
            </a:r>
            <a:r>
              <a:rPr dirty="0" sz="1100" spc="-9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b</a:t>
            </a:r>
            <a:r>
              <a:rPr dirty="0" sz="1100" spc="15">
                <a:solidFill>
                  <a:srgbClr val="646464"/>
                </a:solidFill>
                <a:latin typeface="Tahoma"/>
                <a:cs typeface="Tahoma"/>
              </a:rPr>
              <a:t>y  </a:t>
            </a:r>
            <a:r>
              <a:rPr dirty="0" sz="1100" spc="-105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S</a:t>
            </a:r>
            <a:r>
              <a:rPr dirty="0" sz="1100" spc="-55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l</a:t>
            </a:r>
            <a:r>
              <a:rPr dirty="0" sz="1100" spc="-60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i</a:t>
            </a:r>
            <a:r>
              <a:rPr dirty="0" sz="1100" spc="-70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d</a:t>
            </a:r>
            <a:r>
              <a:rPr dirty="0" sz="1100" spc="-70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e</a:t>
            </a:r>
            <a:r>
              <a:rPr dirty="0" sz="1100" spc="-90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s</a:t>
            </a:r>
            <a:r>
              <a:rPr dirty="0" sz="1100" spc="-110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g</a:t>
            </a:r>
            <a:r>
              <a:rPr dirty="0" sz="1100" spc="-45" b="1">
                <a:solidFill>
                  <a:srgbClr val="646464"/>
                </a:solidFill>
                <a:latin typeface="Tahoma"/>
                <a:cs typeface="Tahoma"/>
                <a:hlinkClick r:id="rId2"/>
              </a:rPr>
              <a:t>o</a:t>
            </a:r>
            <a:r>
              <a:rPr dirty="0" sz="1100" spc="-85">
                <a:solidFill>
                  <a:srgbClr val="646464"/>
                </a:solidFill>
                <a:latin typeface="Tahoma"/>
                <a:cs typeface="Tahoma"/>
              </a:rPr>
              <a:t>,</a:t>
            </a:r>
            <a:r>
              <a:rPr dirty="0" sz="1100" spc="-7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i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n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cl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u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d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i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n</a:t>
            </a:r>
            <a:r>
              <a:rPr dirty="0" sz="1100" spc="-35">
                <a:solidFill>
                  <a:srgbClr val="646464"/>
                </a:solidFill>
                <a:latin typeface="Tahoma"/>
                <a:cs typeface="Tahoma"/>
              </a:rPr>
              <a:t>g</a:t>
            </a:r>
            <a:r>
              <a:rPr dirty="0" sz="1100" spc="-7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ico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n</a:t>
            </a:r>
            <a:r>
              <a:rPr dirty="0" sz="1100" spc="-15">
                <a:solidFill>
                  <a:srgbClr val="646464"/>
                </a:solidFill>
                <a:latin typeface="Tahoma"/>
                <a:cs typeface="Tahoma"/>
              </a:rPr>
              <a:t>s</a:t>
            </a:r>
            <a:r>
              <a:rPr dirty="0" sz="1100" spc="-7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646464"/>
                </a:solidFill>
                <a:latin typeface="Tahoma"/>
                <a:cs typeface="Tahoma"/>
              </a:rPr>
              <a:t>b</a:t>
            </a:r>
            <a:r>
              <a:rPr dirty="0" sz="1100" spc="20">
                <a:solidFill>
                  <a:srgbClr val="646464"/>
                </a:solidFill>
                <a:latin typeface="Tahoma"/>
                <a:cs typeface="Tahoma"/>
              </a:rPr>
              <a:t>y</a:t>
            </a:r>
            <a:r>
              <a:rPr dirty="0" sz="1100" spc="-7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646464"/>
                </a:solidFill>
                <a:latin typeface="Tahoma"/>
                <a:cs typeface="Tahoma"/>
                <a:hlinkClick r:id="rId3"/>
              </a:rPr>
              <a:t>Fla</a:t>
            </a:r>
            <a:r>
              <a:rPr dirty="0" sz="1100" spc="-60" b="1">
                <a:solidFill>
                  <a:srgbClr val="646464"/>
                </a:solidFill>
                <a:latin typeface="Tahoma"/>
                <a:cs typeface="Tahoma"/>
                <a:hlinkClick r:id="rId3"/>
              </a:rPr>
              <a:t>t</a:t>
            </a:r>
            <a:r>
              <a:rPr dirty="0" sz="1100" spc="-55" b="1">
                <a:solidFill>
                  <a:srgbClr val="646464"/>
                </a:solidFill>
                <a:latin typeface="Tahoma"/>
                <a:cs typeface="Tahoma"/>
                <a:hlinkClick r:id="rId3"/>
              </a:rPr>
              <a:t>i</a:t>
            </a:r>
            <a:r>
              <a:rPr dirty="0" sz="1100" spc="-55" b="1">
                <a:solidFill>
                  <a:srgbClr val="646464"/>
                </a:solidFill>
                <a:latin typeface="Tahoma"/>
                <a:cs typeface="Tahoma"/>
                <a:hlinkClick r:id="rId3"/>
              </a:rPr>
              <a:t>c</a:t>
            </a:r>
            <a:r>
              <a:rPr dirty="0" sz="1100" spc="-65" b="1">
                <a:solidFill>
                  <a:srgbClr val="646464"/>
                </a:solidFill>
                <a:latin typeface="Tahoma"/>
                <a:cs typeface="Tahoma"/>
                <a:hlinkClick r:id="rId3"/>
              </a:rPr>
              <a:t>on</a:t>
            </a:r>
            <a:r>
              <a:rPr dirty="0" sz="1100" spc="-85">
                <a:solidFill>
                  <a:srgbClr val="646464"/>
                </a:solidFill>
                <a:latin typeface="Tahoma"/>
                <a:cs typeface="Tahoma"/>
              </a:rPr>
              <a:t>,</a:t>
            </a:r>
            <a:r>
              <a:rPr dirty="0" sz="1100" spc="-6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46464"/>
                </a:solidFill>
                <a:latin typeface="Tahoma"/>
                <a:cs typeface="Tahoma"/>
              </a:rPr>
              <a:t>and</a:t>
            </a:r>
            <a:r>
              <a:rPr dirty="0" sz="1100" spc="-65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i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n</a:t>
            </a:r>
            <a:r>
              <a:rPr dirty="0" sz="1100" spc="30">
                <a:solidFill>
                  <a:srgbClr val="646464"/>
                </a:solidFill>
                <a:latin typeface="Tahoma"/>
                <a:cs typeface="Tahoma"/>
              </a:rPr>
              <a:t>f</a:t>
            </a:r>
            <a:r>
              <a:rPr dirty="0" sz="1100">
                <a:solidFill>
                  <a:srgbClr val="646464"/>
                </a:solidFill>
                <a:latin typeface="Tahoma"/>
                <a:cs typeface="Tahoma"/>
              </a:rPr>
              <a:t>og</a:t>
            </a:r>
            <a:r>
              <a:rPr dirty="0" sz="1100" spc="-10">
                <a:solidFill>
                  <a:srgbClr val="646464"/>
                </a:solidFill>
                <a:latin typeface="Tahoma"/>
                <a:cs typeface="Tahoma"/>
              </a:rPr>
              <a:t>r</a:t>
            </a:r>
            <a:r>
              <a:rPr dirty="0" sz="1100" spc="-10">
                <a:solidFill>
                  <a:srgbClr val="646464"/>
                </a:solidFill>
                <a:latin typeface="Tahoma"/>
                <a:cs typeface="Tahoma"/>
              </a:rPr>
              <a:t>a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p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h</a:t>
            </a:r>
            <a:r>
              <a:rPr dirty="0" sz="1100" spc="5">
                <a:solidFill>
                  <a:srgbClr val="646464"/>
                </a:solidFill>
                <a:latin typeface="Tahoma"/>
                <a:cs typeface="Tahoma"/>
              </a:rPr>
              <a:t>ics</a:t>
            </a:r>
            <a:r>
              <a:rPr dirty="0" sz="1100" spc="-8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646464"/>
                </a:solidFill>
                <a:latin typeface="Tahoma"/>
                <a:cs typeface="Tahoma"/>
              </a:rPr>
              <a:t>&amp;  </a:t>
            </a:r>
            <a:r>
              <a:rPr dirty="0" sz="1100" spc="-5">
                <a:solidFill>
                  <a:srgbClr val="646464"/>
                </a:solidFill>
                <a:latin typeface="Tahoma"/>
                <a:cs typeface="Tahoma"/>
              </a:rPr>
              <a:t>im</a:t>
            </a:r>
            <a:r>
              <a:rPr dirty="0" sz="1100" spc="-30">
                <a:solidFill>
                  <a:srgbClr val="646464"/>
                </a:solidFill>
                <a:latin typeface="Tahoma"/>
                <a:cs typeface="Tahoma"/>
              </a:rPr>
              <a:t>a</a:t>
            </a:r>
            <a:r>
              <a:rPr dirty="0" sz="1100" spc="-35">
                <a:solidFill>
                  <a:srgbClr val="646464"/>
                </a:solidFill>
                <a:latin typeface="Tahoma"/>
                <a:cs typeface="Tahoma"/>
              </a:rPr>
              <a:t>g</a:t>
            </a:r>
            <a:r>
              <a:rPr dirty="0" sz="1100" spc="5">
                <a:solidFill>
                  <a:srgbClr val="646464"/>
                </a:solidFill>
                <a:latin typeface="Tahoma"/>
                <a:cs typeface="Tahoma"/>
              </a:rPr>
              <a:t>e</a:t>
            </a:r>
            <a:r>
              <a:rPr dirty="0" sz="1100" spc="-15">
                <a:solidFill>
                  <a:srgbClr val="646464"/>
                </a:solidFill>
                <a:latin typeface="Tahoma"/>
                <a:cs typeface="Tahoma"/>
              </a:rPr>
              <a:t>s</a:t>
            </a:r>
            <a:r>
              <a:rPr dirty="0" sz="1100" spc="-9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646464"/>
                </a:solidFill>
                <a:latin typeface="Tahoma"/>
                <a:cs typeface="Tahoma"/>
              </a:rPr>
              <a:t>b</a:t>
            </a:r>
            <a:r>
              <a:rPr dirty="0" sz="1100" spc="20">
                <a:solidFill>
                  <a:srgbClr val="646464"/>
                </a:solidFill>
                <a:latin typeface="Tahoma"/>
                <a:cs typeface="Tahoma"/>
              </a:rPr>
              <a:t>y</a:t>
            </a:r>
            <a:r>
              <a:rPr dirty="0" sz="1100" spc="-80">
                <a:solidFill>
                  <a:srgbClr val="646464"/>
                </a:solidFill>
                <a:latin typeface="Tahoma"/>
                <a:cs typeface="Tahoma"/>
              </a:rPr>
              <a:t> </a:t>
            </a:r>
            <a:r>
              <a:rPr dirty="0" sz="1100" spc="-50" b="1">
                <a:solidFill>
                  <a:srgbClr val="646464"/>
                </a:solidFill>
                <a:latin typeface="Tahoma"/>
                <a:cs typeface="Tahoma"/>
                <a:hlinkClick r:id="rId4"/>
              </a:rPr>
              <a:t>F</a:t>
            </a:r>
            <a:r>
              <a:rPr dirty="0" sz="1100" spc="-40" b="1">
                <a:solidFill>
                  <a:srgbClr val="646464"/>
                </a:solidFill>
                <a:latin typeface="Tahoma"/>
                <a:cs typeface="Tahoma"/>
                <a:hlinkClick r:id="rId4"/>
              </a:rPr>
              <a:t>r</a:t>
            </a:r>
            <a:r>
              <a:rPr dirty="0" sz="1100" spc="-65" b="1">
                <a:solidFill>
                  <a:srgbClr val="646464"/>
                </a:solidFill>
                <a:latin typeface="Tahoma"/>
                <a:cs typeface="Tahoma"/>
                <a:hlinkClick r:id="rId4"/>
              </a:rPr>
              <a:t>ee</a:t>
            </a:r>
            <a:r>
              <a:rPr dirty="0" sz="1100" spc="-80" b="1">
                <a:solidFill>
                  <a:srgbClr val="646464"/>
                </a:solidFill>
                <a:latin typeface="Tahoma"/>
                <a:cs typeface="Tahoma"/>
                <a:hlinkClick r:id="rId4"/>
              </a:rPr>
              <a:t>p</a:t>
            </a:r>
            <a:r>
              <a:rPr dirty="0" sz="1100" spc="-60" b="1">
                <a:solidFill>
                  <a:srgbClr val="646464"/>
                </a:solidFill>
                <a:latin typeface="Tahoma"/>
                <a:cs typeface="Tahoma"/>
                <a:hlinkClick r:id="rId4"/>
              </a:rPr>
              <a:t>i</a:t>
            </a:r>
            <a:r>
              <a:rPr dirty="0" sz="1100" spc="-80" b="1">
                <a:solidFill>
                  <a:srgbClr val="646464"/>
                </a:solidFill>
                <a:latin typeface="Tahoma"/>
                <a:cs typeface="Tahoma"/>
                <a:hlinkClick r:id="rId4"/>
              </a:rPr>
              <a:t>k</a:t>
            </a:r>
            <a:r>
              <a:rPr dirty="0" sz="1100" spc="-75">
                <a:solidFill>
                  <a:srgbClr val="646464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8691" y="1979752"/>
            <a:ext cx="332105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85"/>
              <a:t>Thanks!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5683" y="3307079"/>
            <a:ext cx="3665220" cy="739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8997" y="2128374"/>
            <a:ext cx="2035175" cy="3015615"/>
          </a:xfrm>
          <a:custGeom>
            <a:avLst/>
            <a:gdLst/>
            <a:ahLst/>
            <a:cxnLst/>
            <a:rect l="l" t="t" r="r" b="b"/>
            <a:pathLst>
              <a:path w="2035175" h="3015615">
                <a:moveTo>
                  <a:pt x="425150" y="1632349"/>
                </a:moveTo>
                <a:lnTo>
                  <a:pt x="375938" y="1634625"/>
                </a:lnTo>
                <a:lnTo>
                  <a:pt x="327534" y="1641578"/>
                </a:lnTo>
                <a:lnTo>
                  <a:pt x="280386" y="1653399"/>
                </a:lnTo>
                <a:lnTo>
                  <a:pt x="234941" y="1670280"/>
                </a:lnTo>
                <a:lnTo>
                  <a:pt x="191649" y="1692410"/>
                </a:lnTo>
                <a:lnTo>
                  <a:pt x="150957" y="1719979"/>
                </a:lnTo>
                <a:lnTo>
                  <a:pt x="115959" y="1751783"/>
                </a:lnTo>
                <a:lnTo>
                  <a:pt x="85623" y="1787422"/>
                </a:lnTo>
                <a:lnTo>
                  <a:pt x="59922" y="1826390"/>
                </a:lnTo>
                <a:lnTo>
                  <a:pt x="38830" y="1868183"/>
                </a:lnTo>
                <a:lnTo>
                  <a:pt x="22318" y="1912294"/>
                </a:lnTo>
                <a:lnTo>
                  <a:pt x="10361" y="1958219"/>
                </a:lnTo>
                <a:lnTo>
                  <a:pt x="2930" y="2005453"/>
                </a:lnTo>
                <a:lnTo>
                  <a:pt x="0" y="2053489"/>
                </a:lnTo>
                <a:lnTo>
                  <a:pt x="1542" y="2101822"/>
                </a:lnTo>
                <a:lnTo>
                  <a:pt x="7529" y="2149948"/>
                </a:lnTo>
                <a:lnTo>
                  <a:pt x="17936" y="2197360"/>
                </a:lnTo>
                <a:lnTo>
                  <a:pt x="32734" y="2243555"/>
                </a:lnTo>
                <a:lnTo>
                  <a:pt x="51897" y="2288025"/>
                </a:lnTo>
                <a:lnTo>
                  <a:pt x="74191" y="2329653"/>
                </a:lnTo>
                <a:lnTo>
                  <a:pt x="99762" y="2369162"/>
                </a:lnTo>
                <a:lnTo>
                  <a:pt x="128368" y="2406545"/>
                </a:lnTo>
                <a:lnTo>
                  <a:pt x="159763" y="2441790"/>
                </a:lnTo>
                <a:lnTo>
                  <a:pt x="193705" y="2474890"/>
                </a:lnTo>
                <a:lnTo>
                  <a:pt x="229949" y="2505835"/>
                </a:lnTo>
                <a:lnTo>
                  <a:pt x="268251" y="2534616"/>
                </a:lnTo>
                <a:lnTo>
                  <a:pt x="308368" y="2561223"/>
                </a:lnTo>
                <a:lnTo>
                  <a:pt x="350056" y="2585647"/>
                </a:lnTo>
                <a:lnTo>
                  <a:pt x="393071" y="2607879"/>
                </a:lnTo>
                <a:lnTo>
                  <a:pt x="437169" y="2627909"/>
                </a:lnTo>
                <a:lnTo>
                  <a:pt x="482106" y="2645729"/>
                </a:lnTo>
                <a:lnTo>
                  <a:pt x="527639" y="2661329"/>
                </a:lnTo>
                <a:lnTo>
                  <a:pt x="602362" y="2680726"/>
                </a:lnTo>
                <a:lnTo>
                  <a:pt x="640528" y="2689670"/>
                </a:lnTo>
                <a:lnTo>
                  <a:pt x="679658" y="2697676"/>
                </a:lnTo>
                <a:lnTo>
                  <a:pt x="663021" y="2697676"/>
                </a:lnTo>
                <a:lnTo>
                  <a:pt x="656417" y="2700940"/>
                </a:lnTo>
                <a:lnTo>
                  <a:pt x="609866" y="2708603"/>
                </a:lnTo>
                <a:lnTo>
                  <a:pt x="562863" y="2720674"/>
                </a:lnTo>
                <a:lnTo>
                  <a:pt x="516601" y="2736975"/>
                </a:lnTo>
                <a:lnTo>
                  <a:pt x="472270" y="2757326"/>
                </a:lnTo>
                <a:lnTo>
                  <a:pt x="431064" y="2781549"/>
                </a:lnTo>
                <a:lnTo>
                  <a:pt x="394174" y="2809466"/>
                </a:lnTo>
                <a:lnTo>
                  <a:pt x="362792" y="2840897"/>
                </a:lnTo>
                <a:lnTo>
                  <a:pt x="338110" y="2875665"/>
                </a:lnTo>
                <a:lnTo>
                  <a:pt x="321320" y="2913590"/>
                </a:lnTo>
                <a:lnTo>
                  <a:pt x="313614" y="2954495"/>
                </a:lnTo>
                <a:lnTo>
                  <a:pt x="316184" y="2998200"/>
                </a:lnTo>
                <a:lnTo>
                  <a:pt x="321499" y="3015124"/>
                </a:lnTo>
                <a:lnTo>
                  <a:pt x="2035001" y="3015124"/>
                </a:lnTo>
                <a:lnTo>
                  <a:pt x="2035001" y="2582017"/>
                </a:lnTo>
                <a:lnTo>
                  <a:pt x="1925020" y="2582017"/>
                </a:lnTo>
                <a:lnTo>
                  <a:pt x="2035001" y="2560311"/>
                </a:lnTo>
                <a:lnTo>
                  <a:pt x="2035001" y="1918074"/>
                </a:lnTo>
                <a:lnTo>
                  <a:pt x="1796242" y="1918074"/>
                </a:lnTo>
                <a:lnTo>
                  <a:pt x="2035001" y="1888863"/>
                </a:lnTo>
                <a:lnTo>
                  <a:pt x="2035001" y="1772811"/>
                </a:lnTo>
                <a:lnTo>
                  <a:pt x="818342" y="1772811"/>
                </a:lnTo>
                <a:lnTo>
                  <a:pt x="783083" y="1748715"/>
                </a:lnTo>
                <a:lnTo>
                  <a:pt x="746872" y="1726155"/>
                </a:lnTo>
                <a:lnTo>
                  <a:pt x="710042" y="1705428"/>
                </a:lnTo>
                <a:lnTo>
                  <a:pt x="672927" y="1686832"/>
                </a:lnTo>
                <a:lnTo>
                  <a:pt x="625505" y="1667755"/>
                </a:lnTo>
                <a:lnTo>
                  <a:pt x="576529" y="1652567"/>
                </a:lnTo>
                <a:lnTo>
                  <a:pt x="526485" y="1641469"/>
                </a:lnTo>
                <a:lnTo>
                  <a:pt x="475863" y="1634663"/>
                </a:lnTo>
                <a:lnTo>
                  <a:pt x="425150" y="1632349"/>
                </a:lnTo>
                <a:close/>
              </a:path>
              <a:path w="2035175" h="3015615">
                <a:moveTo>
                  <a:pt x="2035001" y="2564924"/>
                </a:moveTo>
                <a:lnTo>
                  <a:pt x="2021324" y="2566672"/>
                </a:lnTo>
                <a:lnTo>
                  <a:pt x="1972910" y="2574107"/>
                </a:lnTo>
                <a:lnTo>
                  <a:pt x="1925020" y="2582017"/>
                </a:lnTo>
                <a:lnTo>
                  <a:pt x="2035001" y="2582017"/>
                </a:lnTo>
                <a:lnTo>
                  <a:pt x="2035001" y="2564924"/>
                </a:lnTo>
                <a:close/>
              </a:path>
              <a:path w="2035175" h="3015615">
                <a:moveTo>
                  <a:pt x="2035001" y="1899554"/>
                </a:moveTo>
                <a:lnTo>
                  <a:pt x="1796242" y="1918074"/>
                </a:lnTo>
                <a:lnTo>
                  <a:pt x="2035001" y="1918074"/>
                </a:lnTo>
                <a:lnTo>
                  <a:pt x="2035001" y="1899554"/>
                </a:lnTo>
                <a:close/>
              </a:path>
              <a:path w="2035175" h="3015615">
                <a:moveTo>
                  <a:pt x="1093043" y="116350"/>
                </a:moveTo>
                <a:lnTo>
                  <a:pt x="1047054" y="119101"/>
                </a:lnTo>
                <a:lnTo>
                  <a:pt x="1001284" y="127090"/>
                </a:lnTo>
                <a:lnTo>
                  <a:pt x="956063" y="139928"/>
                </a:lnTo>
                <a:lnTo>
                  <a:pt x="911725" y="157222"/>
                </a:lnTo>
                <a:lnTo>
                  <a:pt x="868602" y="178580"/>
                </a:lnTo>
                <a:lnTo>
                  <a:pt x="827025" y="203611"/>
                </a:lnTo>
                <a:lnTo>
                  <a:pt x="787328" y="231924"/>
                </a:lnTo>
                <a:lnTo>
                  <a:pt x="749842" y="263126"/>
                </a:lnTo>
                <a:lnTo>
                  <a:pt x="714899" y="296825"/>
                </a:lnTo>
                <a:lnTo>
                  <a:pt x="682833" y="332631"/>
                </a:lnTo>
                <a:lnTo>
                  <a:pt x="653178" y="370715"/>
                </a:lnTo>
                <a:lnTo>
                  <a:pt x="625964" y="410260"/>
                </a:lnTo>
                <a:lnTo>
                  <a:pt x="601160" y="451155"/>
                </a:lnTo>
                <a:lnTo>
                  <a:pt x="578740" y="493285"/>
                </a:lnTo>
                <a:lnTo>
                  <a:pt x="558673" y="536539"/>
                </a:lnTo>
                <a:lnTo>
                  <a:pt x="540933" y="580805"/>
                </a:lnTo>
                <a:lnTo>
                  <a:pt x="525491" y="625969"/>
                </a:lnTo>
                <a:lnTo>
                  <a:pt x="512317" y="671918"/>
                </a:lnTo>
                <a:lnTo>
                  <a:pt x="501385" y="718541"/>
                </a:lnTo>
                <a:lnTo>
                  <a:pt x="492665" y="765725"/>
                </a:lnTo>
                <a:lnTo>
                  <a:pt x="486129" y="813357"/>
                </a:lnTo>
                <a:lnTo>
                  <a:pt x="481748" y="861324"/>
                </a:lnTo>
                <a:lnTo>
                  <a:pt x="479496" y="909514"/>
                </a:lnTo>
                <a:lnTo>
                  <a:pt x="479342" y="957814"/>
                </a:lnTo>
                <a:lnTo>
                  <a:pt x="481258" y="1006112"/>
                </a:lnTo>
                <a:lnTo>
                  <a:pt x="485217" y="1054296"/>
                </a:lnTo>
                <a:lnTo>
                  <a:pt x="491190" y="1102251"/>
                </a:lnTo>
                <a:lnTo>
                  <a:pt x="498724" y="1141359"/>
                </a:lnTo>
                <a:lnTo>
                  <a:pt x="506890" y="1179848"/>
                </a:lnTo>
                <a:lnTo>
                  <a:pt x="516318" y="1218337"/>
                </a:lnTo>
                <a:lnTo>
                  <a:pt x="527639" y="1257445"/>
                </a:lnTo>
                <a:lnTo>
                  <a:pt x="542626" y="1304247"/>
                </a:lnTo>
                <a:lnTo>
                  <a:pt x="559482" y="1350460"/>
                </a:lnTo>
                <a:lnTo>
                  <a:pt x="578151" y="1396050"/>
                </a:lnTo>
                <a:lnTo>
                  <a:pt x="598575" y="1440984"/>
                </a:lnTo>
                <a:lnTo>
                  <a:pt x="620698" y="1485228"/>
                </a:lnTo>
                <a:lnTo>
                  <a:pt x="644463" y="1528749"/>
                </a:lnTo>
                <a:lnTo>
                  <a:pt x="669812" y="1571513"/>
                </a:lnTo>
                <a:lnTo>
                  <a:pt x="696690" y="1613487"/>
                </a:lnTo>
                <a:lnTo>
                  <a:pt x="725038" y="1654638"/>
                </a:lnTo>
                <a:lnTo>
                  <a:pt x="754801" y="1694931"/>
                </a:lnTo>
                <a:lnTo>
                  <a:pt x="785921" y="1734333"/>
                </a:lnTo>
                <a:lnTo>
                  <a:pt x="818342" y="1772811"/>
                </a:lnTo>
                <a:lnTo>
                  <a:pt x="2035001" y="1772811"/>
                </a:lnTo>
                <a:lnTo>
                  <a:pt x="2035001" y="796308"/>
                </a:lnTo>
                <a:lnTo>
                  <a:pt x="1476837" y="796308"/>
                </a:lnTo>
                <a:lnTo>
                  <a:pt x="1483997" y="750088"/>
                </a:lnTo>
                <a:lnTo>
                  <a:pt x="1488749" y="703093"/>
                </a:lnTo>
                <a:lnTo>
                  <a:pt x="1491011" y="655668"/>
                </a:lnTo>
                <a:lnTo>
                  <a:pt x="1490698" y="608152"/>
                </a:lnTo>
                <a:lnTo>
                  <a:pt x="1487728" y="560888"/>
                </a:lnTo>
                <a:lnTo>
                  <a:pt x="1482018" y="514219"/>
                </a:lnTo>
                <a:lnTo>
                  <a:pt x="1473486" y="468485"/>
                </a:lnTo>
                <a:lnTo>
                  <a:pt x="1462049" y="424028"/>
                </a:lnTo>
                <a:lnTo>
                  <a:pt x="1447624" y="381191"/>
                </a:lnTo>
                <a:lnTo>
                  <a:pt x="1430127" y="340315"/>
                </a:lnTo>
                <a:lnTo>
                  <a:pt x="1409477" y="301743"/>
                </a:lnTo>
                <a:lnTo>
                  <a:pt x="1385590" y="265815"/>
                </a:lnTo>
                <a:lnTo>
                  <a:pt x="1358384" y="232874"/>
                </a:lnTo>
                <a:lnTo>
                  <a:pt x="1327776" y="203261"/>
                </a:lnTo>
                <a:lnTo>
                  <a:pt x="1293682" y="177319"/>
                </a:lnTo>
                <a:lnTo>
                  <a:pt x="1256021" y="155389"/>
                </a:lnTo>
                <a:lnTo>
                  <a:pt x="1214709" y="137813"/>
                </a:lnTo>
                <a:lnTo>
                  <a:pt x="1154400" y="121557"/>
                </a:lnTo>
                <a:lnTo>
                  <a:pt x="1123822" y="117632"/>
                </a:lnTo>
                <a:lnTo>
                  <a:pt x="1093043" y="116350"/>
                </a:lnTo>
                <a:close/>
              </a:path>
              <a:path w="2035175" h="3015615">
                <a:moveTo>
                  <a:pt x="2035001" y="0"/>
                </a:moveTo>
                <a:lnTo>
                  <a:pt x="1970737" y="44906"/>
                </a:lnTo>
                <a:lnTo>
                  <a:pt x="1932733" y="74539"/>
                </a:lnTo>
                <a:lnTo>
                  <a:pt x="1895842" y="105582"/>
                </a:lnTo>
                <a:lnTo>
                  <a:pt x="1860104" y="137978"/>
                </a:lnTo>
                <a:lnTo>
                  <a:pt x="1825557" y="171674"/>
                </a:lnTo>
                <a:lnTo>
                  <a:pt x="1792241" y="206616"/>
                </a:lnTo>
                <a:lnTo>
                  <a:pt x="1760194" y="242750"/>
                </a:lnTo>
                <a:lnTo>
                  <a:pt x="1729456" y="280021"/>
                </a:lnTo>
                <a:lnTo>
                  <a:pt x="1700065" y="318376"/>
                </a:lnTo>
                <a:lnTo>
                  <a:pt x="1672060" y="357761"/>
                </a:lnTo>
                <a:lnTo>
                  <a:pt x="1645481" y="398120"/>
                </a:lnTo>
                <a:lnTo>
                  <a:pt x="1620365" y="439401"/>
                </a:lnTo>
                <a:lnTo>
                  <a:pt x="1596754" y="481548"/>
                </a:lnTo>
                <a:lnTo>
                  <a:pt x="1574684" y="524508"/>
                </a:lnTo>
                <a:lnTo>
                  <a:pt x="1554196" y="568227"/>
                </a:lnTo>
                <a:lnTo>
                  <a:pt x="1535328" y="612651"/>
                </a:lnTo>
                <a:lnTo>
                  <a:pt x="1518119" y="657725"/>
                </a:lnTo>
                <a:lnTo>
                  <a:pt x="1502608" y="703395"/>
                </a:lnTo>
                <a:lnTo>
                  <a:pt x="1488834" y="749608"/>
                </a:lnTo>
                <a:lnTo>
                  <a:pt x="1476837" y="796308"/>
                </a:lnTo>
                <a:lnTo>
                  <a:pt x="2035001" y="796308"/>
                </a:lnTo>
                <a:lnTo>
                  <a:pt x="2035001" y="0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1396" y="4756442"/>
            <a:ext cx="180209" cy="19655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457958"/>
            <a:ext cx="820419" cy="1960880"/>
          </a:xfrm>
          <a:custGeom>
            <a:avLst/>
            <a:gdLst/>
            <a:ahLst/>
            <a:cxnLst/>
            <a:rect l="l" t="t" r="r" b="b"/>
            <a:pathLst>
              <a:path w="820419" h="1960879">
                <a:moveTo>
                  <a:pt x="0" y="0"/>
                </a:moveTo>
                <a:lnTo>
                  <a:pt x="0" y="1507696"/>
                </a:lnTo>
                <a:lnTo>
                  <a:pt x="18915" y="1529076"/>
                </a:lnTo>
                <a:lnTo>
                  <a:pt x="48261" y="1567237"/>
                </a:lnTo>
                <a:lnTo>
                  <a:pt x="75732" y="1606945"/>
                </a:lnTo>
                <a:lnTo>
                  <a:pt x="101724" y="1647316"/>
                </a:lnTo>
                <a:lnTo>
                  <a:pt x="126986" y="1687923"/>
                </a:lnTo>
                <a:lnTo>
                  <a:pt x="152527" y="1728450"/>
                </a:lnTo>
                <a:lnTo>
                  <a:pt x="178978" y="1768209"/>
                </a:lnTo>
                <a:lnTo>
                  <a:pt x="206967" y="1806513"/>
                </a:lnTo>
                <a:lnTo>
                  <a:pt x="237125" y="1842675"/>
                </a:lnTo>
                <a:lnTo>
                  <a:pt x="270080" y="1876008"/>
                </a:lnTo>
                <a:lnTo>
                  <a:pt x="306463" y="1905824"/>
                </a:lnTo>
                <a:lnTo>
                  <a:pt x="347907" y="1929771"/>
                </a:lnTo>
                <a:lnTo>
                  <a:pt x="393147" y="1947441"/>
                </a:lnTo>
                <a:lnTo>
                  <a:pt x="440423" y="1957934"/>
                </a:lnTo>
                <a:lnTo>
                  <a:pt x="487976" y="1960352"/>
                </a:lnTo>
                <a:lnTo>
                  <a:pt x="534047" y="1953792"/>
                </a:lnTo>
                <a:lnTo>
                  <a:pt x="576876" y="1937356"/>
                </a:lnTo>
                <a:lnTo>
                  <a:pt x="614705" y="1910142"/>
                </a:lnTo>
                <a:lnTo>
                  <a:pt x="644652" y="1871649"/>
                </a:lnTo>
                <a:lnTo>
                  <a:pt x="662514" y="1828781"/>
                </a:lnTo>
                <a:lnTo>
                  <a:pt x="669883" y="1782386"/>
                </a:lnTo>
                <a:lnTo>
                  <a:pt x="667823" y="1733843"/>
                </a:lnTo>
                <a:lnTo>
                  <a:pt x="657398" y="1684532"/>
                </a:lnTo>
                <a:lnTo>
                  <a:pt x="639672" y="1635831"/>
                </a:lnTo>
                <a:lnTo>
                  <a:pt x="615710" y="1589122"/>
                </a:lnTo>
                <a:lnTo>
                  <a:pt x="586578" y="1545784"/>
                </a:lnTo>
                <a:lnTo>
                  <a:pt x="553339" y="1507197"/>
                </a:lnTo>
                <a:lnTo>
                  <a:pt x="516438" y="1471843"/>
                </a:lnTo>
                <a:lnTo>
                  <a:pt x="478005" y="1437855"/>
                </a:lnTo>
                <a:lnTo>
                  <a:pt x="400119" y="1371210"/>
                </a:lnTo>
                <a:lnTo>
                  <a:pt x="362455" y="1337170"/>
                </a:lnTo>
                <a:lnTo>
                  <a:pt x="326837" y="1301729"/>
                </a:lnTo>
                <a:lnTo>
                  <a:pt x="294161" y="1264195"/>
                </a:lnTo>
                <a:lnTo>
                  <a:pt x="265320" y="1223877"/>
                </a:lnTo>
                <a:lnTo>
                  <a:pt x="241211" y="1180083"/>
                </a:lnTo>
                <a:lnTo>
                  <a:pt x="223564" y="1112201"/>
                </a:lnTo>
                <a:lnTo>
                  <a:pt x="224705" y="1078427"/>
                </a:lnTo>
                <a:lnTo>
                  <a:pt x="238544" y="1039367"/>
                </a:lnTo>
                <a:lnTo>
                  <a:pt x="271130" y="1002949"/>
                </a:lnTo>
                <a:lnTo>
                  <a:pt x="313194" y="974343"/>
                </a:lnTo>
                <a:lnTo>
                  <a:pt x="359162" y="944352"/>
                </a:lnTo>
                <a:lnTo>
                  <a:pt x="405316" y="914841"/>
                </a:lnTo>
                <a:lnTo>
                  <a:pt x="592061" y="798067"/>
                </a:lnTo>
                <a:lnTo>
                  <a:pt x="637186" y="768440"/>
                </a:lnTo>
                <a:lnTo>
                  <a:pt x="681631" y="736070"/>
                </a:lnTo>
                <a:lnTo>
                  <a:pt x="723282" y="700683"/>
                </a:lnTo>
                <a:lnTo>
                  <a:pt x="760022" y="662004"/>
                </a:lnTo>
                <a:lnTo>
                  <a:pt x="789736" y="619759"/>
                </a:lnTo>
                <a:lnTo>
                  <a:pt x="813174" y="563831"/>
                </a:lnTo>
                <a:lnTo>
                  <a:pt x="819810" y="501903"/>
                </a:lnTo>
                <a:lnTo>
                  <a:pt x="812598" y="458325"/>
                </a:lnTo>
                <a:lnTo>
                  <a:pt x="795166" y="418832"/>
                </a:lnTo>
                <a:lnTo>
                  <a:pt x="769034" y="383887"/>
                </a:lnTo>
                <a:lnTo>
                  <a:pt x="735721" y="353953"/>
                </a:lnTo>
                <a:lnTo>
                  <a:pt x="696746" y="329493"/>
                </a:lnTo>
                <a:lnTo>
                  <a:pt x="653627" y="310970"/>
                </a:lnTo>
                <a:lnTo>
                  <a:pt x="607884" y="298847"/>
                </a:lnTo>
                <a:lnTo>
                  <a:pt x="561037" y="293588"/>
                </a:lnTo>
                <a:lnTo>
                  <a:pt x="514604" y="295655"/>
                </a:lnTo>
                <a:lnTo>
                  <a:pt x="464614" y="306935"/>
                </a:lnTo>
                <a:lnTo>
                  <a:pt x="416577" y="323914"/>
                </a:lnTo>
                <a:lnTo>
                  <a:pt x="370287" y="345730"/>
                </a:lnTo>
                <a:lnTo>
                  <a:pt x="325535" y="371521"/>
                </a:lnTo>
                <a:lnTo>
                  <a:pt x="282116" y="400426"/>
                </a:lnTo>
                <a:lnTo>
                  <a:pt x="239823" y="431582"/>
                </a:lnTo>
                <a:lnTo>
                  <a:pt x="198448" y="464129"/>
                </a:lnTo>
                <a:lnTo>
                  <a:pt x="157784" y="497204"/>
                </a:lnTo>
                <a:lnTo>
                  <a:pt x="135195" y="514589"/>
                </a:lnTo>
                <a:lnTo>
                  <a:pt x="110075" y="527700"/>
                </a:lnTo>
                <a:lnTo>
                  <a:pt x="84729" y="532547"/>
                </a:lnTo>
                <a:lnTo>
                  <a:pt x="61462" y="525144"/>
                </a:lnTo>
                <a:lnTo>
                  <a:pt x="39441" y="482218"/>
                </a:lnTo>
                <a:lnTo>
                  <a:pt x="28875" y="435107"/>
                </a:lnTo>
                <a:lnTo>
                  <a:pt x="22680" y="387340"/>
                </a:lnTo>
                <a:lnTo>
                  <a:pt x="19775" y="339092"/>
                </a:lnTo>
                <a:lnTo>
                  <a:pt x="19082" y="290538"/>
                </a:lnTo>
                <a:lnTo>
                  <a:pt x="20008" y="193215"/>
                </a:lnTo>
                <a:lnTo>
                  <a:pt x="19468" y="144795"/>
                </a:lnTo>
                <a:lnTo>
                  <a:pt x="16820" y="96771"/>
                </a:lnTo>
                <a:lnTo>
                  <a:pt x="10984" y="49316"/>
                </a:lnTo>
                <a:lnTo>
                  <a:pt x="879" y="2607"/>
                </a:lnTo>
                <a:lnTo>
                  <a:pt x="0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5726" y="4756467"/>
            <a:ext cx="488950" cy="387350"/>
          </a:xfrm>
          <a:custGeom>
            <a:avLst/>
            <a:gdLst/>
            <a:ahLst/>
            <a:cxnLst/>
            <a:rect l="l" t="t" r="r" b="b"/>
            <a:pathLst>
              <a:path w="488950" h="387350">
                <a:moveTo>
                  <a:pt x="309784" y="0"/>
                </a:moveTo>
                <a:lnTo>
                  <a:pt x="269144" y="5761"/>
                </a:lnTo>
                <a:lnTo>
                  <a:pt x="228594" y="22008"/>
                </a:lnTo>
                <a:lnTo>
                  <a:pt x="189036" y="47182"/>
                </a:lnTo>
                <a:lnTo>
                  <a:pt x="151368" y="79725"/>
                </a:lnTo>
                <a:lnTo>
                  <a:pt x="116490" y="118080"/>
                </a:lnTo>
                <a:lnTo>
                  <a:pt x="85303" y="160689"/>
                </a:lnTo>
                <a:lnTo>
                  <a:pt x="58705" y="205994"/>
                </a:lnTo>
                <a:lnTo>
                  <a:pt x="39133" y="246863"/>
                </a:lnTo>
                <a:lnTo>
                  <a:pt x="21859" y="288718"/>
                </a:lnTo>
                <a:lnTo>
                  <a:pt x="8467" y="331755"/>
                </a:lnTo>
                <a:lnTo>
                  <a:pt x="539" y="376171"/>
                </a:lnTo>
                <a:lnTo>
                  <a:pt x="0" y="387031"/>
                </a:lnTo>
                <a:lnTo>
                  <a:pt x="465977" y="387031"/>
                </a:lnTo>
                <a:lnTo>
                  <a:pt x="468382" y="381127"/>
                </a:lnTo>
                <a:lnTo>
                  <a:pt x="481290" y="334338"/>
                </a:lnTo>
                <a:lnTo>
                  <a:pt x="488314" y="286394"/>
                </a:lnTo>
                <a:lnTo>
                  <a:pt x="488925" y="238106"/>
                </a:lnTo>
                <a:lnTo>
                  <a:pt x="482592" y="190280"/>
                </a:lnTo>
                <a:lnTo>
                  <a:pt x="468788" y="143725"/>
                </a:lnTo>
                <a:lnTo>
                  <a:pt x="442132" y="89008"/>
                </a:lnTo>
                <a:lnTo>
                  <a:pt x="412270" y="48392"/>
                </a:lnTo>
                <a:lnTo>
                  <a:pt x="379835" y="20763"/>
                </a:lnTo>
                <a:lnTo>
                  <a:pt x="309784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16443" y="3526154"/>
            <a:ext cx="1028065" cy="1617345"/>
          </a:xfrm>
          <a:custGeom>
            <a:avLst/>
            <a:gdLst/>
            <a:ahLst/>
            <a:cxnLst/>
            <a:rect l="l" t="t" r="r" b="b"/>
            <a:pathLst>
              <a:path w="1028065" h="1617345">
                <a:moveTo>
                  <a:pt x="658749" y="0"/>
                </a:moveTo>
                <a:lnTo>
                  <a:pt x="611226" y="5150"/>
                </a:lnTo>
                <a:lnTo>
                  <a:pt x="565451" y="18684"/>
                </a:lnTo>
                <a:lnTo>
                  <a:pt x="522925" y="40014"/>
                </a:lnTo>
                <a:lnTo>
                  <a:pt x="485146" y="68551"/>
                </a:lnTo>
                <a:lnTo>
                  <a:pt x="453614" y="103706"/>
                </a:lnTo>
                <a:lnTo>
                  <a:pt x="429829" y="144891"/>
                </a:lnTo>
                <a:lnTo>
                  <a:pt x="415289" y="191516"/>
                </a:lnTo>
                <a:lnTo>
                  <a:pt x="409311" y="234341"/>
                </a:lnTo>
                <a:lnTo>
                  <a:pt x="410321" y="277423"/>
                </a:lnTo>
                <a:lnTo>
                  <a:pt x="416736" y="320683"/>
                </a:lnTo>
                <a:lnTo>
                  <a:pt x="426974" y="364045"/>
                </a:lnTo>
                <a:lnTo>
                  <a:pt x="435735" y="395021"/>
                </a:lnTo>
                <a:lnTo>
                  <a:pt x="454352" y="456798"/>
                </a:lnTo>
                <a:lnTo>
                  <a:pt x="463041" y="487553"/>
                </a:lnTo>
                <a:lnTo>
                  <a:pt x="464692" y="492810"/>
                </a:lnTo>
                <a:lnTo>
                  <a:pt x="467740" y="503580"/>
                </a:lnTo>
                <a:lnTo>
                  <a:pt x="478136" y="552232"/>
                </a:lnTo>
                <a:lnTo>
                  <a:pt x="483173" y="602146"/>
                </a:lnTo>
                <a:lnTo>
                  <a:pt x="481536" y="651197"/>
                </a:lnTo>
                <a:lnTo>
                  <a:pt x="471908" y="697262"/>
                </a:lnTo>
                <a:lnTo>
                  <a:pt x="452974" y="738219"/>
                </a:lnTo>
                <a:lnTo>
                  <a:pt x="423417" y="771944"/>
                </a:lnTo>
                <a:lnTo>
                  <a:pt x="386271" y="794203"/>
                </a:lnTo>
                <a:lnTo>
                  <a:pt x="344578" y="805883"/>
                </a:lnTo>
                <a:lnTo>
                  <a:pt x="299767" y="810719"/>
                </a:lnTo>
                <a:lnTo>
                  <a:pt x="253263" y="812442"/>
                </a:lnTo>
                <a:lnTo>
                  <a:pt x="206492" y="814786"/>
                </a:lnTo>
                <a:lnTo>
                  <a:pt x="160881" y="821484"/>
                </a:lnTo>
                <a:lnTo>
                  <a:pt x="117855" y="836269"/>
                </a:lnTo>
                <a:lnTo>
                  <a:pt x="81644" y="858850"/>
                </a:lnTo>
                <a:lnTo>
                  <a:pt x="51599" y="890205"/>
                </a:lnTo>
                <a:lnTo>
                  <a:pt x="28067" y="928385"/>
                </a:lnTo>
                <a:lnTo>
                  <a:pt x="11392" y="971445"/>
                </a:lnTo>
                <a:lnTo>
                  <a:pt x="1921" y="1017436"/>
                </a:lnTo>
                <a:lnTo>
                  <a:pt x="0" y="1064412"/>
                </a:lnTo>
                <a:lnTo>
                  <a:pt x="938" y="1085970"/>
                </a:lnTo>
                <a:lnTo>
                  <a:pt x="7054" y="1128468"/>
                </a:lnTo>
                <a:lnTo>
                  <a:pt x="27537" y="1196067"/>
                </a:lnTo>
                <a:lnTo>
                  <a:pt x="47831" y="1241210"/>
                </a:lnTo>
                <a:lnTo>
                  <a:pt x="71768" y="1284556"/>
                </a:lnTo>
                <a:lnTo>
                  <a:pt x="98171" y="1325867"/>
                </a:lnTo>
                <a:lnTo>
                  <a:pt x="127224" y="1367523"/>
                </a:lnTo>
                <a:lnTo>
                  <a:pt x="159049" y="1407457"/>
                </a:lnTo>
                <a:lnTo>
                  <a:pt x="193455" y="1445261"/>
                </a:lnTo>
                <a:lnTo>
                  <a:pt x="230255" y="1480525"/>
                </a:lnTo>
                <a:lnTo>
                  <a:pt x="269258" y="1512842"/>
                </a:lnTo>
                <a:lnTo>
                  <a:pt x="310277" y="1541802"/>
                </a:lnTo>
                <a:lnTo>
                  <a:pt x="353122" y="1566997"/>
                </a:lnTo>
                <a:lnTo>
                  <a:pt x="397605" y="1588018"/>
                </a:lnTo>
                <a:lnTo>
                  <a:pt x="443536" y="1604457"/>
                </a:lnTo>
                <a:lnTo>
                  <a:pt x="490726" y="1615904"/>
                </a:lnTo>
                <a:lnTo>
                  <a:pt x="502196" y="1617342"/>
                </a:lnTo>
                <a:lnTo>
                  <a:pt x="621883" y="1617342"/>
                </a:lnTo>
                <a:lnTo>
                  <a:pt x="669663" y="1605941"/>
                </a:lnTo>
                <a:lnTo>
                  <a:pt x="711138" y="1590087"/>
                </a:lnTo>
                <a:lnTo>
                  <a:pt x="750512" y="1569484"/>
                </a:lnTo>
                <a:lnTo>
                  <a:pt x="787145" y="1544436"/>
                </a:lnTo>
                <a:lnTo>
                  <a:pt x="820403" y="1515250"/>
                </a:lnTo>
                <a:lnTo>
                  <a:pt x="849648" y="1482231"/>
                </a:lnTo>
                <a:lnTo>
                  <a:pt x="874244" y="1445683"/>
                </a:lnTo>
                <a:lnTo>
                  <a:pt x="893553" y="1405914"/>
                </a:lnTo>
                <a:lnTo>
                  <a:pt x="906939" y="1363227"/>
                </a:lnTo>
                <a:lnTo>
                  <a:pt x="913764" y="1317929"/>
                </a:lnTo>
                <a:lnTo>
                  <a:pt x="914455" y="1272211"/>
                </a:lnTo>
                <a:lnTo>
                  <a:pt x="910947" y="1225296"/>
                </a:lnTo>
                <a:lnTo>
                  <a:pt x="904739" y="1177763"/>
                </a:lnTo>
                <a:lnTo>
                  <a:pt x="897332" y="1130189"/>
                </a:lnTo>
                <a:lnTo>
                  <a:pt x="890225" y="1083153"/>
                </a:lnTo>
                <a:lnTo>
                  <a:pt x="884919" y="1037234"/>
                </a:lnTo>
                <a:lnTo>
                  <a:pt x="882913" y="993009"/>
                </a:lnTo>
                <a:lnTo>
                  <a:pt x="885708" y="951058"/>
                </a:lnTo>
                <a:lnTo>
                  <a:pt x="894803" y="911958"/>
                </a:lnTo>
                <a:lnTo>
                  <a:pt x="911699" y="876288"/>
                </a:lnTo>
                <a:lnTo>
                  <a:pt x="937895" y="844626"/>
                </a:lnTo>
                <a:lnTo>
                  <a:pt x="972922" y="819177"/>
                </a:lnTo>
                <a:lnTo>
                  <a:pt x="1012928" y="804669"/>
                </a:lnTo>
                <a:lnTo>
                  <a:pt x="1027556" y="803030"/>
                </a:lnTo>
                <a:lnTo>
                  <a:pt x="1027556" y="212397"/>
                </a:lnTo>
                <a:lnTo>
                  <a:pt x="991954" y="174386"/>
                </a:lnTo>
                <a:lnTo>
                  <a:pt x="955548" y="138049"/>
                </a:lnTo>
                <a:lnTo>
                  <a:pt x="918973" y="103896"/>
                </a:lnTo>
                <a:lnTo>
                  <a:pt x="879745" y="73413"/>
                </a:lnTo>
                <a:lnTo>
                  <a:pt x="838292" y="47285"/>
                </a:lnTo>
                <a:lnTo>
                  <a:pt x="795039" y="26195"/>
                </a:lnTo>
                <a:lnTo>
                  <a:pt x="750413" y="10828"/>
                </a:lnTo>
                <a:lnTo>
                  <a:pt x="704841" y="1868"/>
                </a:lnTo>
                <a:lnTo>
                  <a:pt x="658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29026" y="503301"/>
            <a:ext cx="38868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90"/>
              <a:t>Table</a:t>
            </a:r>
            <a:r>
              <a:rPr dirty="0" sz="3300" spc="-210"/>
              <a:t> </a:t>
            </a:r>
            <a:r>
              <a:rPr dirty="0" sz="3300" spc="90"/>
              <a:t>of</a:t>
            </a:r>
            <a:r>
              <a:rPr dirty="0" sz="3300" spc="-204"/>
              <a:t> </a:t>
            </a:r>
            <a:r>
              <a:rPr dirty="0" sz="3300" spc="120"/>
              <a:t>contents</a:t>
            </a:r>
            <a:endParaRPr sz="3300"/>
          </a:p>
        </p:txBody>
      </p:sp>
      <p:sp>
        <p:nvSpPr>
          <p:cNvPr id="8" name="object 8"/>
          <p:cNvSpPr txBox="1"/>
          <p:nvPr/>
        </p:nvSpPr>
        <p:spPr>
          <a:xfrm>
            <a:off x="2003298" y="1488186"/>
            <a:ext cx="18954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5">
                <a:solidFill>
                  <a:srgbClr val="58896C"/>
                </a:solidFill>
                <a:latin typeface="Verdana"/>
                <a:cs typeface="Verdana"/>
              </a:rPr>
              <a:t>Dataset</a:t>
            </a:r>
            <a:r>
              <a:rPr dirty="0" sz="1400" spc="-110">
                <a:solidFill>
                  <a:srgbClr val="58896C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58896C"/>
                </a:solidFill>
                <a:latin typeface="Verdana"/>
                <a:cs typeface="Verdana"/>
              </a:rPr>
              <a:t>Description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3298" y="3430016"/>
            <a:ext cx="1643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0">
                <a:solidFill>
                  <a:srgbClr val="58896C"/>
                </a:solidFill>
                <a:latin typeface="Verdana"/>
                <a:cs typeface="Verdana"/>
              </a:rPr>
              <a:t>Neural</a:t>
            </a:r>
            <a:r>
              <a:rPr dirty="0" sz="1400" spc="-120">
                <a:solidFill>
                  <a:srgbClr val="58896C"/>
                </a:solidFill>
                <a:latin typeface="Verdana"/>
                <a:cs typeface="Verdana"/>
              </a:rPr>
              <a:t> </a:t>
            </a:r>
            <a:r>
              <a:rPr dirty="0" sz="1400" spc="80">
                <a:solidFill>
                  <a:srgbClr val="58896C"/>
                </a:solidFill>
                <a:latin typeface="Verdana"/>
                <a:cs typeface="Verdana"/>
              </a:rPr>
              <a:t>networks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7365" y="1488186"/>
            <a:ext cx="14833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solidFill>
                  <a:srgbClr val="58896C"/>
                </a:solidFill>
                <a:latin typeface="Verdana"/>
                <a:cs typeface="Verdana"/>
              </a:rPr>
              <a:t>Mod</a:t>
            </a:r>
            <a:r>
              <a:rPr dirty="0" sz="1400" spc="114">
                <a:solidFill>
                  <a:srgbClr val="58896C"/>
                </a:solidFill>
                <a:latin typeface="Verdana"/>
                <a:cs typeface="Verdana"/>
              </a:rPr>
              <a:t>e</a:t>
            </a:r>
            <a:r>
              <a:rPr dirty="0" sz="1400" spc="105">
                <a:solidFill>
                  <a:srgbClr val="58896C"/>
                </a:solidFill>
                <a:latin typeface="Verdana"/>
                <a:cs typeface="Verdana"/>
              </a:rPr>
              <a:t>l</a:t>
            </a:r>
            <a:r>
              <a:rPr dirty="0" sz="1400" spc="-85">
                <a:solidFill>
                  <a:srgbClr val="58896C"/>
                </a:solidFill>
                <a:latin typeface="Verdana"/>
                <a:cs typeface="Verdana"/>
              </a:rPr>
              <a:t> </a:t>
            </a:r>
            <a:r>
              <a:rPr dirty="0" sz="1400" spc="125">
                <a:solidFill>
                  <a:srgbClr val="58896C"/>
                </a:solidFill>
                <a:latin typeface="Verdana"/>
                <a:cs typeface="Verdana"/>
              </a:rPr>
              <a:t>Bu</a:t>
            </a:r>
            <a:r>
              <a:rPr dirty="0" sz="1400" spc="40">
                <a:solidFill>
                  <a:srgbClr val="58896C"/>
                </a:solidFill>
                <a:latin typeface="Verdana"/>
                <a:cs typeface="Verdana"/>
              </a:rPr>
              <a:t>i</a:t>
            </a:r>
            <a:r>
              <a:rPr dirty="0" sz="1400" spc="95">
                <a:solidFill>
                  <a:srgbClr val="58896C"/>
                </a:solidFill>
                <a:latin typeface="Verdana"/>
                <a:cs typeface="Verdana"/>
              </a:rPr>
              <a:t>ld</a:t>
            </a:r>
            <a:r>
              <a:rPr dirty="0" sz="1400" spc="50">
                <a:solidFill>
                  <a:srgbClr val="58896C"/>
                </a:solidFill>
                <a:latin typeface="Verdana"/>
                <a:cs typeface="Verdana"/>
              </a:rPr>
              <a:t>i</a:t>
            </a:r>
            <a:r>
              <a:rPr dirty="0" sz="1400" spc="85">
                <a:solidFill>
                  <a:srgbClr val="58896C"/>
                </a:solidFill>
                <a:latin typeface="Verdana"/>
                <a:cs typeface="Verdana"/>
              </a:rPr>
              <a:t>n</a:t>
            </a:r>
            <a:r>
              <a:rPr dirty="0" sz="1400" spc="45">
                <a:solidFill>
                  <a:srgbClr val="58896C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4257" y="1290573"/>
            <a:ext cx="55054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35">
                <a:solidFill>
                  <a:srgbClr val="D78279"/>
                </a:solidFill>
                <a:latin typeface="Verdana"/>
                <a:cs typeface="Verdana"/>
              </a:rPr>
              <a:t>01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0728" y="3252927"/>
            <a:ext cx="60325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70">
                <a:solidFill>
                  <a:srgbClr val="D78279"/>
                </a:solidFill>
                <a:latin typeface="Verdana"/>
                <a:cs typeface="Verdana"/>
              </a:rPr>
              <a:t>02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6921" y="1290573"/>
            <a:ext cx="59309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30">
                <a:solidFill>
                  <a:srgbClr val="D78279"/>
                </a:solidFill>
                <a:latin typeface="Verdana"/>
                <a:cs typeface="Verdana"/>
              </a:rPr>
              <a:t>03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423670" cy="1016635"/>
          </a:xfrm>
          <a:custGeom>
            <a:avLst/>
            <a:gdLst/>
            <a:ahLst/>
            <a:cxnLst/>
            <a:rect l="l" t="t" r="r" b="b"/>
            <a:pathLst>
              <a:path w="1423670" h="1016635">
                <a:moveTo>
                  <a:pt x="1307426" y="0"/>
                </a:moveTo>
                <a:lnTo>
                  <a:pt x="0" y="0"/>
                </a:lnTo>
                <a:lnTo>
                  <a:pt x="0" y="1015463"/>
                </a:lnTo>
                <a:lnTo>
                  <a:pt x="34415" y="1016150"/>
                </a:lnTo>
                <a:lnTo>
                  <a:pt x="79849" y="1011777"/>
                </a:lnTo>
                <a:lnTo>
                  <a:pt x="121409" y="999450"/>
                </a:lnTo>
                <a:lnTo>
                  <a:pt x="155486" y="976502"/>
                </a:lnTo>
                <a:lnTo>
                  <a:pt x="182581" y="925113"/>
                </a:lnTo>
                <a:lnTo>
                  <a:pt x="182867" y="867943"/>
                </a:lnTo>
                <a:lnTo>
                  <a:pt x="170025" y="788637"/>
                </a:lnTo>
                <a:lnTo>
                  <a:pt x="161332" y="738580"/>
                </a:lnTo>
                <a:lnTo>
                  <a:pt x="144086" y="638607"/>
                </a:lnTo>
                <a:lnTo>
                  <a:pt x="135381" y="588550"/>
                </a:lnTo>
                <a:lnTo>
                  <a:pt x="126519" y="538352"/>
                </a:lnTo>
                <a:lnTo>
                  <a:pt x="119311" y="490878"/>
                </a:lnTo>
                <a:lnTo>
                  <a:pt x="114149" y="443178"/>
                </a:lnTo>
                <a:lnTo>
                  <a:pt x="113418" y="396063"/>
                </a:lnTo>
                <a:lnTo>
                  <a:pt x="119502" y="350344"/>
                </a:lnTo>
                <a:lnTo>
                  <a:pt x="134785" y="306832"/>
                </a:lnTo>
                <a:lnTo>
                  <a:pt x="163537" y="266446"/>
                </a:lnTo>
                <a:lnTo>
                  <a:pt x="202208" y="237924"/>
                </a:lnTo>
                <a:lnTo>
                  <a:pt x="246210" y="222869"/>
                </a:lnTo>
                <a:lnTo>
                  <a:pt x="723290" y="222869"/>
                </a:lnTo>
                <a:lnTo>
                  <a:pt x="725862" y="218662"/>
                </a:lnTo>
                <a:lnTo>
                  <a:pt x="783081" y="166118"/>
                </a:lnTo>
                <a:lnTo>
                  <a:pt x="826799" y="147131"/>
                </a:lnTo>
                <a:lnTo>
                  <a:pt x="873783" y="138509"/>
                </a:lnTo>
                <a:lnTo>
                  <a:pt x="1353126" y="138509"/>
                </a:lnTo>
                <a:lnTo>
                  <a:pt x="1351778" y="133870"/>
                </a:lnTo>
                <a:lnTo>
                  <a:pt x="1335798" y="82850"/>
                </a:lnTo>
                <a:lnTo>
                  <a:pt x="1320175" y="36067"/>
                </a:lnTo>
                <a:lnTo>
                  <a:pt x="1307426" y="0"/>
                </a:lnTo>
                <a:close/>
              </a:path>
              <a:path w="1423670" h="1016635">
                <a:moveTo>
                  <a:pt x="723290" y="222869"/>
                </a:moveTo>
                <a:lnTo>
                  <a:pt x="246210" y="222869"/>
                </a:lnTo>
                <a:lnTo>
                  <a:pt x="290280" y="224172"/>
                </a:lnTo>
                <a:lnTo>
                  <a:pt x="329158" y="244728"/>
                </a:lnTo>
                <a:lnTo>
                  <a:pt x="358081" y="284067"/>
                </a:lnTo>
                <a:lnTo>
                  <a:pt x="374611" y="331597"/>
                </a:lnTo>
                <a:lnTo>
                  <a:pt x="386358" y="381844"/>
                </a:lnTo>
                <a:lnTo>
                  <a:pt x="395787" y="432920"/>
                </a:lnTo>
                <a:lnTo>
                  <a:pt x="403892" y="484374"/>
                </a:lnTo>
                <a:lnTo>
                  <a:pt x="411667" y="535756"/>
                </a:lnTo>
                <a:lnTo>
                  <a:pt x="420103" y="586613"/>
                </a:lnTo>
                <a:lnTo>
                  <a:pt x="430220" y="630878"/>
                </a:lnTo>
                <a:lnTo>
                  <a:pt x="443183" y="673846"/>
                </a:lnTo>
                <a:lnTo>
                  <a:pt x="460803" y="714218"/>
                </a:lnTo>
                <a:lnTo>
                  <a:pt x="484886" y="750697"/>
                </a:lnTo>
                <a:lnTo>
                  <a:pt x="516789" y="783052"/>
                </a:lnTo>
                <a:lnTo>
                  <a:pt x="555012" y="806275"/>
                </a:lnTo>
                <a:lnTo>
                  <a:pt x="597107" y="817901"/>
                </a:lnTo>
                <a:lnTo>
                  <a:pt x="640626" y="815466"/>
                </a:lnTo>
                <a:lnTo>
                  <a:pt x="685974" y="792535"/>
                </a:lnTo>
                <a:lnTo>
                  <a:pt x="720223" y="754421"/>
                </a:lnTo>
                <a:lnTo>
                  <a:pt x="747249" y="689274"/>
                </a:lnTo>
                <a:lnTo>
                  <a:pt x="752271" y="654176"/>
                </a:lnTo>
                <a:lnTo>
                  <a:pt x="749925" y="602696"/>
                </a:lnTo>
                <a:lnTo>
                  <a:pt x="740722" y="551608"/>
                </a:lnTo>
                <a:lnTo>
                  <a:pt x="727645" y="500782"/>
                </a:lnTo>
                <a:lnTo>
                  <a:pt x="713676" y="450088"/>
                </a:lnTo>
                <a:lnTo>
                  <a:pt x="701803" y="398698"/>
                </a:lnTo>
                <a:lnTo>
                  <a:pt x="695232" y="346630"/>
                </a:lnTo>
                <a:lnTo>
                  <a:pt x="697192" y="295300"/>
                </a:lnTo>
                <a:lnTo>
                  <a:pt x="710907" y="246125"/>
                </a:lnTo>
                <a:lnTo>
                  <a:pt x="717731" y="231965"/>
                </a:lnTo>
                <a:lnTo>
                  <a:pt x="723290" y="222869"/>
                </a:lnTo>
                <a:close/>
              </a:path>
              <a:path w="1423670" h="1016635">
                <a:moveTo>
                  <a:pt x="1353126" y="138509"/>
                </a:moveTo>
                <a:lnTo>
                  <a:pt x="873783" y="138509"/>
                </a:lnTo>
                <a:lnTo>
                  <a:pt x="921051" y="140904"/>
                </a:lnTo>
                <a:lnTo>
                  <a:pt x="965615" y="154968"/>
                </a:lnTo>
                <a:lnTo>
                  <a:pt x="1004493" y="181355"/>
                </a:lnTo>
                <a:lnTo>
                  <a:pt x="1035267" y="217749"/>
                </a:lnTo>
                <a:lnTo>
                  <a:pt x="1057235" y="259738"/>
                </a:lnTo>
                <a:lnTo>
                  <a:pt x="1072386" y="305784"/>
                </a:lnTo>
                <a:lnTo>
                  <a:pt x="1082710" y="354348"/>
                </a:lnTo>
                <a:lnTo>
                  <a:pt x="1090197" y="403894"/>
                </a:lnTo>
                <a:lnTo>
                  <a:pt x="1096835" y="452882"/>
                </a:lnTo>
                <a:lnTo>
                  <a:pt x="1105833" y="501741"/>
                </a:lnTo>
                <a:lnTo>
                  <a:pt x="1119611" y="550093"/>
                </a:lnTo>
                <a:lnTo>
                  <a:pt x="1139051" y="595376"/>
                </a:lnTo>
                <a:lnTo>
                  <a:pt x="1165038" y="635028"/>
                </a:lnTo>
                <a:lnTo>
                  <a:pt x="1198453" y="666488"/>
                </a:lnTo>
                <a:lnTo>
                  <a:pt x="1240180" y="687197"/>
                </a:lnTo>
                <a:lnTo>
                  <a:pt x="1285538" y="696960"/>
                </a:lnTo>
                <a:lnTo>
                  <a:pt x="1323486" y="696722"/>
                </a:lnTo>
                <a:lnTo>
                  <a:pt x="1379093" y="669671"/>
                </a:lnTo>
                <a:lnTo>
                  <a:pt x="1412426" y="607712"/>
                </a:lnTo>
                <a:lnTo>
                  <a:pt x="1420303" y="566557"/>
                </a:lnTo>
                <a:lnTo>
                  <a:pt x="1423121" y="520040"/>
                </a:lnTo>
                <a:lnTo>
                  <a:pt x="1421483" y="469228"/>
                </a:lnTo>
                <a:lnTo>
                  <a:pt x="1415991" y="415186"/>
                </a:lnTo>
                <a:lnTo>
                  <a:pt x="1407247" y="358982"/>
                </a:lnTo>
                <a:lnTo>
                  <a:pt x="1395851" y="301682"/>
                </a:lnTo>
                <a:lnTo>
                  <a:pt x="1382407" y="244352"/>
                </a:lnTo>
                <a:lnTo>
                  <a:pt x="1367515" y="188060"/>
                </a:lnTo>
                <a:lnTo>
                  <a:pt x="1353126" y="138509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15071" y="0"/>
            <a:ext cx="1329055" cy="1137285"/>
          </a:xfrm>
          <a:custGeom>
            <a:avLst/>
            <a:gdLst/>
            <a:ahLst/>
            <a:cxnLst/>
            <a:rect l="l" t="t" r="r" b="b"/>
            <a:pathLst>
              <a:path w="1329054" h="1137285">
                <a:moveTo>
                  <a:pt x="1328927" y="0"/>
                </a:moveTo>
                <a:lnTo>
                  <a:pt x="822567" y="0"/>
                </a:lnTo>
                <a:lnTo>
                  <a:pt x="816435" y="8143"/>
                </a:lnTo>
                <a:lnTo>
                  <a:pt x="785178" y="43806"/>
                </a:lnTo>
                <a:lnTo>
                  <a:pt x="751243" y="77675"/>
                </a:lnTo>
                <a:lnTo>
                  <a:pt x="715043" y="109694"/>
                </a:lnTo>
                <a:lnTo>
                  <a:pt x="676993" y="139810"/>
                </a:lnTo>
                <a:lnTo>
                  <a:pt x="637506" y="167966"/>
                </a:lnTo>
                <a:lnTo>
                  <a:pt x="596996" y="194110"/>
                </a:lnTo>
                <a:lnTo>
                  <a:pt x="555878" y="218186"/>
                </a:lnTo>
                <a:lnTo>
                  <a:pt x="512851" y="242132"/>
                </a:lnTo>
                <a:lnTo>
                  <a:pt x="469079" y="265000"/>
                </a:lnTo>
                <a:lnTo>
                  <a:pt x="424606" y="286767"/>
                </a:lnTo>
                <a:lnTo>
                  <a:pt x="379475" y="307415"/>
                </a:lnTo>
                <a:lnTo>
                  <a:pt x="333731" y="326921"/>
                </a:lnTo>
                <a:lnTo>
                  <a:pt x="287416" y="345265"/>
                </a:lnTo>
                <a:lnTo>
                  <a:pt x="240575" y="362426"/>
                </a:lnTo>
                <a:lnTo>
                  <a:pt x="193251" y="378384"/>
                </a:lnTo>
                <a:lnTo>
                  <a:pt x="145488" y="393118"/>
                </a:lnTo>
                <a:lnTo>
                  <a:pt x="97329" y="406607"/>
                </a:lnTo>
                <a:lnTo>
                  <a:pt x="48818" y="418830"/>
                </a:lnTo>
                <a:lnTo>
                  <a:pt x="0" y="429767"/>
                </a:lnTo>
                <a:lnTo>
                  <a:pt x="16780" y="477241"/>
                </a:lnTo>
                <a:lnTo>
                  <a:pt x="33262" y="524890"/>
                </a:lnTo>
                <a:lnTo>
                  <a:pt x="49439" y="572704"/>
                </a:lnTo>
                <a:lnTo>
                  <a:pt x="65305" y="620667"/>
                </a:lnTo>
                <a:lnTo>
                  <a:pt x="80852" y="668766"/>
                </a:lnTo>
                <a:lnTo>
                  <a:pt x="96075" y="716987"/>
                </a:lnTo>
                <a:lnTo>
                  <a:pt x="110966" y="765317"/>
                </a:lnTo>
                <a:lnTo>
                  <a:pt x="125518" y="813743"/>
                </a:lnTo>
                <a:lnTo>
                  <a:pt x="139726" y="862250"/>
                </a:lnTo>
                <a:lnTo>
                  <a:pt x="153582" y="910825"/>
                </a:lnTo>
                <a:lnTo>
                  <a:pt x="167080" y="959455"/>
                </a:lnTo>
                <a:lnTo>
                  <a:pt x="180214" y="1008126"/>
                </a:lnTo>
                <a:lnTo>
                  <a:pt x="192975" y="1056823"/>
                </a:lnTo>
                <a:lnTo>
                  <a:pt x="205358" y="1105535"/>
                </a:lnTo>
                <a:lnTo>
                  <a:pt x="211532" y="1119544"/>
                </a:lnTo>
                <a:lnTo>
                  <a:pt x="222075" y="1129315"/>
                </a:lnTo>
                <a:lnTo>
                  <a:pt x="236737" y="1135038"/>
                </a:lnTo>
                <a:lnTo>
                  <a:pt x="255270" y="1136903"/>
                </a:lnTo>
                <a:lnTo>
                  <a:pt x="278669" y="1134923"/>
                </a:lnTo>
                <a:lnTo>
                  <a:pt x="336427" y="1119775"/>
                </a:lnTo>
                <a:lnTo>
                  <a:pt x="406964" y="1091255"/>
                </a:lnTo>
                <a:lnTo>
                  <a:pt x="446338" y="1072559"/>
                </a:lnTo>
                <a:lnTo>
                  <a:pt x="488082" y="1051215"/>
                </a:lnTo>
                <a:lnTo>
                  <a:pt x="531922" y="1027455"/>
                </a:lnTo>
                <a:lnTo>
                  <a:pt x="577584" y="1001509"/>
                </a:lnTo>
                <a:lnTo>
                  <a:pt x="624791" y="973611"/>
                </a:lnTo>
                <a:lnTo>
                  <a:pt x="673270" y="943990"/>
                </a:lnTo>
                <a:lnTo>
                  <a:pt x="722746" y="912880"/>
                </a:lnTo>
                <a:lnTo>
                  <a:pt x="772944" y="880512"/>
                </a:lnTo>
                <a:lnTo>
                  <a:pt x="823589" y="847116"/>
                </a:lnTo>
                <a:lnTo>
                  <a:pt x="874408" y="812926"/>
                </a:lnTo>
                <a:lnTo>
                  <a:pt x="925124" y="778172"/>
                </a:lnTo>
                <a:lnTo>
                  <a:pt x="975463" y="743086"/>
                </a:lnTo>
                <a:lnTo>
                  <a:pt x="1025150" y="707900"/>
                </a:lnTo>
                <a:lnTo>
                  <a:pt x="1073911" y="672846"/>
                </a:lnTo>
                <a:lnTo>
                  <a:pt x="1132397" y="630176"/>
                </a:lnTo>
                <a:lnTo>
                  <a:pt x="1188631" y="588557"/>
                </a:lnTo>
                <a:lnTo>
                  <a:pt x="1242087" y="548417"/>
                </a:lnTo>
                <a:lnTo>
                  <a:pt x="1292239" y="510183"/>
                </a:lnTo>
                <a:lnTo>
                  <a:pt x="1328927" y="481750"/>
                </a:lnTo>
                <a:lnTo>
                  <a:pt x="1328927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06441" y="3246501"/>
            <a:ext cx="62293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245">
                <a:solidFill>
                  <a:srgbClr val="D78279"/>
                </a:solidFill>
                <a:latin typeface="Verdana"/>
                <a:cs typeface="Verdana"/>
              </a:rPr>
              <a:t>04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87365" y="3430016"/>
            <a:ext cx="7251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58896C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29" y="2417825"/>
            <a:ext cx="3608704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09600">
              <a:lnSpc>
                <a:spcPct val="100000"/>
              </a:lnSpc>
              <a:spcBef>
                <a:spcPts val="95"/>
              </a:spcBef>
            </a:pPr>
            <a:r>
              <a:rPr dirty="0" sz="4600" spc="110">
                <a:solidFill>
                  <a:srgbClr val="D78279"/>
                </a:solidFill>
                <a:latin typeface="Verdana"/>
                <a:cs typeface="Verdana"/>
              </a:rPr>
              <a:t>Dataset </a:t>
            </a:r>
            <a:r>
              <a:rPr dirty="0" sz="4600" spc="114">
                <a:solidFill>
                  <a:srgbClr val="D78279"/>
                </a:solidFill>
                <a:latin typeface="Verdana"/>
                <a:cs typeface="Verdana"/>
              </a:rPr>
              <a:t> </a:t>
            </a:r>
            <a:r>
              <a:rPr dirty="0" sz="4600" spc="204">
                <a:solidFill>
                  <a:srgbClr val="D78279"/>
                </a:solidFill>
                <a:latin typeface="Verdana"/>
                <a:cs typeface="Verdana"/>
              </a:rPr>
              <a:t>Description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157" y="781888"/>
            <a:ext cx="129984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75">
                <a:solidFill>
                  <a:srgbClr val="6C82BA"/>
                </a:solidFill>
                <a:latin typeface="Verdana"/>
                <a:cs typeface="Verdana"/>
              </a:rPr>
              <a:t>01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979" y="0"/>
            <a:ext cx="2123440" cy="1368425"/>
          </a:xfrm>
          <a:custGeom>
            <a:avLst/>
            <a:gdLst/>
            <a:ahLst/>
            <a:cxnLst/>
            <a:rect l="l" t="t" r="r" b="b"/>
            <a:pathLst>
              <a:path w="2123440" h="1368425">
                <a:moveTo>
                  <a:pt x="2123281" y="0"/>
                </a:moveTo>
                <a:lnTo>
                  <a:pt x="1647635" y="0"/>
                </a:lnTo>
                <a:lnTo>
                  <a:pt x="1636987" y="32362"/>
                </a:lnTo>
                <a:lnTo>
                  <a:pt x="1620250" y="77412"/>
                </a:lnTo>
                <a:lnTo>
                  <a:pt x="1601751" y="121885"/>
                </a:lnTo>
                <a:lnTo>
                  <a:pt x="1581467" y="165735"/>
                </a:lnTo>
                <a:lnTo>
                  <a:pt x="1559494" y="207966"/>
                </a:lnTo>
                <a:lnTo>
                  <a:pt x="1535677" y="249221"/>
                </a:lnTo>
                <a:lnTo>
                  <a:pt x="1510089" y="289444"/>
                </a:lnTo>
                <a:lnTo>
                  <a:pt x="1482801" y="328580"/>
                </a:lnTo>
                <a:lnTo>
                  <a:pt x="1453883" y="366573"/>
                </a:lnTo>
                <a:lnTo>
                  <a:pt x="1423408" y="403368"/>
                </a:lnTo>
                <a:lnTo>
                  <a:pt x="1391445" y="438908"/>
                </a:lnTo>
                <a:lnTo>
                  <a:pt x="1358066" y="473139"/>
                </a:lnTo>
                <a:lnTo>
                  <a:pt x="1323343" y="506006"/>
                </a:lnTo>
                <a:lnTo>
                  <a:pt x="1287347" y="537452"/>
                </a:lnTo>
                <a:lnTo>
                  <a:pt x="1250148" y="567422"/>
                </a:lnTo>
                <a:lnTo>
                  <a:pt x="1211818" y="595860"/>
                </a:lnTo>
                <a:lnTo>
                  <a:pt x="1172429" y="622712"/>
                </a:lnTo>
                <a:lnTo>
                  <a:pt x="1132050" y="647922"/>
                </a:lnTo>
                <a:lnTo>
                  <a:pt x="1090754" y="671433"/>
                </a:lnTo>
                <a:lnTo>
                  <a:pt x="1048612" y="693192"/>
                </a:lnTo>
                <a:lnTo>
                  <a:pt x="1005695" y="713141"/>
                </a:lnTo>
                <a:lnTo>
                  <a:pt x="962074" y="731226"/>
                </a:lnTo>
                <a:lnTo>
                  <a:pt x="917820" y="747391"/>
                </a:lnTo>
                <a:lnTo>
                  <a:pt x="873004" y="761581"/>
                </a:lnTo>
                <a:lnTo>
                  <a:pt x="827698" y="773740"/>
                </a:lnTo>
                <a:lnTo>
                  <a:pt x="781973" y="783813"/>
                </a:lnTo>
                <a:lnTo>
                  <a:pt x="735899" y="791744"/>
                </a:lnTo>
                <a:lnTo>
                  <a:pt x="689549" y="797478"/>
                </a:lnTo>
                <a:lnTo>
                  <a:pt x="642993" y="800959"/>
                </a:lnTo>
                <a:lnTo>
                  <a:pt x="596303" y="802132"/>
                </a:lnTo>
                <a:lnTo>
                  <a:pt x="542791" y="800570"/>
                </a:lnTo>
                <a:lnTo>
                  <a:pt x="489308" y="795829"/>
                </a:lnTo>
                <a:lnTo>
                  <a:pt x="435954" y="787826"/>
                </a:lnTo>
                <a:lnTo>
                  <a:pt x="382828" y="776477"/>
                </a:lnTo>
                <a:lnTo>
                  <a:pt x="0" y="1287017"/>
                </a:lnTo>
                <a:lnTo>
                  <a:pt x="47493" y="1301051"/>
                </a:lnTo>
                <a:lnTo>
                  <a:pt x="95376" y="1313774"/>
                </a:lnTo>
                <a:lnTo>
                  <a:pt x="143607" y="1325183"/>
                </a:lnTo>
                <a:lnTo>
                  <a:pt x="192145" y="1335271"/>
                </a:lnTo>
                <a:lnTo>
                  <a:pt x="240950" y="1344032"/>
                </a:lnTo>
                <a:lnTo>
                  <a:pt x="289979" y="1351462"/>
                </a:lnTo>
                <a:lnTo>
                  <a:pt x="339193" y="1357553"/>
                </a:lnTo>
                <a:lnTo>
                  <a:pt x="388550" y="1362301"/>
                </a:lnTo>
                <a:lnTo>
                  <a:pt x="438009" y="1365699"/>
                </a:lnTo>
                <a:lnTo>
                  <a:pt x="487529" y="1367742"/>
                </a:lnTo>
                <a:lnTo>
                  <a:pt x="537070" y="1368425"/>
                </a:lnTo>
                <a:lnTo>
                  <a:pt x="587145" y="1367723"/>
                </a:lnTo>
                <a:lnTo>
                  <a:pt x="637155" y="1365615"/>
                </a:lnTo>
                <a:lnTo>
                  <a:pt x="687057" y="1362091"/>
                </a:lnTo>
                <a:lnTo>
                  <a:pt x="736809" y="1357145"/>
                </a:lnTo>
                <a:lnTo>
                  <a:pt x="786369" y="1350768"/>
                </a:lnTo>
                <a:lnTo>
                  <a:pt x="835693" y="1342952"/>
                </a:lnTo>
                <a:lnTo>
                  <a:pt x="884740" y="1333690"/>
                </a:lnTo>
                <a:lnTo>
                  <a:pt x="933467" y="1322974"/>
                </a:lnTo>
                <a:lnTo>
                  <a:pt x="981831" y="1310796"/>
                </a:lnTo>
                <a:lnTo>
                  <a:pt x="1029790" y="1297149"/>
                </a:lnTo>
                <a:lnTo>
                  <a:pt x="1077301" y="1282024"/>
                </a:lnTo>
                <a:lnTo>
                  <a:pt x="1124322" y="1265415"/>
                </a:lnTo>
                <a:lnTo>
                  <a:pt x="1170810" y="1247312"/>
                </a:lnTo>
                <a:lnTo>
                  <a:pt x="1216723" y="1227709"/>
                </a:lnTo>
                <a:lnTo>
                  <a:pt x="1261866" y="1206725"/>
                </a:lnTo>
                <a:lnTo>
                  <a:pt x="1305909" y="1184478"/>
                </a:lnTo>
                <a:lnTo>
                  <a:pt x="1348851" y="1160997"/>
                </a:lnTo>
                <a:lnTo>
                  <a:pt x="1390690" y="1136311"/>
                </a:lnTo>
                <a:lnTo>
                  <a:pt x="1431425" y="1110450"/>
                </a:lnTo>
                <a:lnTo>
                  <a:pt x="1471056" y="1083443"/>
                </a:lnTo>
                <a:lnTo>
                  <a:pt x="1509579" y="1055321"/>
                </a:lnTo>
                <a:lnTo>
                  <a:pt x="1546995" y="1026112"/>
                </a:lnTo>
                <a:lnTo>
                  <a:pt x="1583301" y="995847"/>
                </a:lnTo>
                <a:lnTo>
                  <a:pt x="1618496" y="964554"/>
                </a:lnTo>
                <a:lnTo>
                  <a:pt x="1652580" y="932263"/>
                </a:lnTo>
                <a:lnTo>
                  <a:pt x="1685549" y="899004"/>
                </a:lnTo>
                <a:lnTo>
                  <a:pt x="1717404" y="864807"/>
                </a:lnTo>
                <a:lnTo>
                  <a:pt x="1748142" y="829700"/>
                </a:lnTo>
                <a:lnTo>
                  <a:pt x="1777763" y="793714"/>
                </a:lnTo>
                <a:lnTo>
                  <a:pt x="1806265" y="756878"/>
                </a:lnTo>
                <a:lnTo>
                  <a:pt x="1833646" y="719221"/>
                </a:lnTo>
                <a:lnTo>
                  <a:pt x="1859905" y="680774"/>
                </a:lnTo>
                <a:lnTo>
                  <a:pt x="1885041" y="641565"/>
                </a:lnTo>
                <a:lnTo>
                  <a:pt x="1909053" y="601625"/>
                </a:lnTo>
                <a:lnTo>
                  <a:pt x="1931938" y="560982"/>
                </a:lnTo>
                <a:lnTo>
                  <a:pt x="1953696" y="519667"/>
                </a:lnTo>
                <a:lnTo>
                  <a:pt x="1974326" y="477709"/>
                </a:lnTo>
                <a:lnTo>
                  <a:pt x="1993825" y="435137"/>
                </a:lnTo>
                <a:lnTo>
                  <a:pt x="2012193" y="391981"/>
                </a:lnTo>
                <a:lnTo>
                  <a:pt x="2029428" y="348270"/>
                </a:lnTo>
                <a:lnTo>
                  <a:pt x="2045528" y="304035"/>
                </a:lnTo>
                <a:lnTo>
                  <a:pt x="2060493" y="259305"/>
                </a:lnTo>
                <a:lnTo>
                  <a:pt x="2074321" y="214108"/>
                </a:lnTo>
                <a:lnTo>
                  <a:pt x="2087010" y="168475"/>
                </a:lnTo>
                <a:lnTo>
                  <a:pt x="2098560" y="122436"/>
                </a:lnTo>
                <a:lnTo>
                  <a:pt x="2108968" y="76020"/>
                </a:lnTo>
                <a:lnTo>
                  <a:pt x="2118234" y="29256"/>
                </a:lnTo>
                <a:lnTo>
                  <a:pt x="2123281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49164" y="3926433"/>
            <a:ext cx="1673860" cy="1217295"/>
          </a:xfrm>
          <a:custGeom>
            <a:avLst/>
            <a:gdLst/>
            <a:ahLst/>
            <a:cxnLst/>
            <a:rect l="l" t="t" r="r" b="b"/>
            <a:pathLst>
              <a:path w="1673859" h="1217295">
                <a:moveTo>
                  <a:pt x="722193" y="416610"/>
                </a:moveTo>
                <a:lnTo>
                  <a:pt x="675529" y="461864"/>
                </a:lnTo>
                <a:lnTo>
                  <a:pt x="629403" y="507770"/>
                </a:lnTo>
                <a:lnTo>
                  <a:pt x="583922" y="554116"/>
                </a:lnTo>
                <a:lnTo>
                  <a:pt x="539194" y="600688"/>
                </a:lnTo>
                <a:lnTo>
                  <a:pt x="495323" y="647272"/>
                </a:lnTo>
                <a:lnTo>
                  <a:pt x="452419" y="693656"/>
                </a:lnTo>
                <a:lnTo>
                  <a:pt x="410587" y="739624"/>
                </a:lnTo>
                <a:lnTo>
                  <a:pt x="369934" y="784964"/>
                </a:lnTo>
                <a:lnTo>
                  <a:pt x="330567" y="829462"/>
                </a:lnTo>
                <a:lnTo>
                  <a:pt x="292593" y="872905"/>
                </a:lnTo>
                <a:lnTo>
                  <a:pt x="256119" y="915079"/>
                </a:lnTo>
                <a:lnTo>
                  <a:pt x="188098" y="994766"/>
                </a:lnTo>
                <a:lnTo>
                  <a:pt x="31142" y="1181164"/>
                </a:lnTo>
                <a:lnTo>
                  <a:pt x="12974" y="1202309"/>
                </a:lnTo>
                <a:lnTo>
                  <a:pt x="0" y="1217064"/>
                </a:lnTo>
                <a:lnTo>
                  <a:pt x="817098" y="1217063"/>
                </a:lnTo>
                <a:lnTo>
                  <a:pt x="889050" y="1148717"/>
                </a:lnTo>
                <a:lnTo>
                  <a:pt x="983973" y="1057038"/>
                </a:lnTo>
                <a:lnTo>
                  <a:pt x="1031655" y="1010260"/>
                </a:lnTo>
                <a:lnTo>
                  <a:pt x="1079230" y="963032"/>
                </a:lnTo>
                <a:lnTo>
                  <a:pt x="1126508" y="915486"/>
                </a:lnTo>
                <a:lnTo>
                  <a:pt x="1173297" y="867752"/>
                </a:lnTo>
                <a:lnTo>
                  <a:pt x="1219155" y="820062"/>
                </a:lnTo>
                <a:lnTo>
                  <a:pt x="1263989" y="772514"/>
                </a:lnTo>
                <a:lnTo>
                  <a:pt x="1307593" y="725250"/>
                </a:lnTo>
                <a:lnTo>
                  <a:pt x="1349760" y="678413"/>
                </a:lnTo>
                <a:lnTo>
                  <a:pt x="1390285" y="632144"/>
                </a:lnTo>
                <a:lnTo>
                  <a:pt x="1428961" y="586586"/>
                </a:lnTo>
                <a:lnTo>
                  <a:pt x="1465581" y="541880"/>
                </a:lnTo>
                <a:lnTo>
                  <a:pt x="1499939" y="498170"/>
                </a:lnTo>
                <a:lnTo>
                  <a:pt x="1531830" y="455596"/>
                </a:lnTo>
                <a:lnTo>
                  <a:pt x="1557624" y="419138"/>
                </a:lnTo>
                <a:lnTo>
                  <a:pt x="724733" y="419138"/>
                </a:lnTo>
                <a:lnTo>
                  <a:pt x="722193" y="416610"/>
                </a:lnTo>
                <a:close/>
              </a:path>
              <a:path w="1673859" h="1217295">
                <a:moveTo>
                  <a:pt x="1457343" y="0"/>
                </a:moveTo>
                <a:lnTo>
                  <a:pt x="1385773" y="4580"/>
                </a:lnTo>
                <a:lnTo>
                  <a:pt x="1310226" y="22634"/>
                </a:lnTo>
                <a:lnTo>
                  <a:pt x="1271064" y="36356"/>
                </a:lnTo>
                <a:lnTo>
                  <a:pt x="1231352" y="52885"/>
                </a:lnTo>
                <a:lnTo>
                  <a:pt x="1190872" y="72187"/>
                </a:lnTo>
                <a:lnTo>
                  <a:pt x="1149804" y="94059"/>
                </a:lnTo>
                <a:lnTo>
                  <a:pt x="1108230" y="118344"/>
                </a:lnTo>
                <a:lnTo>
                  <a:pt x="1066232" y="144881"/>
                </a:lnTo>
                <a:lnTo>
                  <a:pt x="1023890" y="173511"/>
                </a:lnTo>
                <a:lnTo>
                  <a:pt x="981287" y="204074"/>
                </a:lnTo>
                <a:lnTo>
                  <a:pt x="938504" y="236412"/>
                </a:lnTo>
                <a:lnTo>
                  <a:pt x="895622" y="270365"/>
                </a:lnTo>
                <a:lnTo>
                  <a:pt x="852722" y="305773"/>
                </a:lnTo>
                <a:lnTo>
                  <a:pt x="809887" y="342478"/>
                </a:lnTo>
                <a:lnTo>
                  <a:pt x="767197" y="380319"/>
                </a:lnTo>
                <a:lnTo>
                  <a:pt x="724733" y="419138"/>
                </a:lnTo>
                <a:lnTo>
                  <a:pt x="1557624" y="419138"/>
                </a:lnTo>
                <a:lnTo>
                  <a:pt x="1587380" y="374429"/>
                </a:lnTo>
                <a:lnTo>
                  <a:pt x="1610628" y="336119"/>
                </a:lnTo>
                <a:lnTo>
                  <a:pt x="1630582" y="299515"/>
                </a:lnTo>
                <a:lnTo>
                  <a:pt x="1647036" y="264759"/>
                </a:lnTo>
                <a:lnTo>
                  <a:pt x="1668618" y="201358"/>
                </a:lnTo>
                <a:lnTo>
                  <a:pt x="1673725" y="147054"/>
                </a:lnTo>
                <a:lnTo>
                  <a:pt x="1669584" y="123668"/>
                </a:lnTo>
                <a:lnTo>
                  <a:pt x="1646880" y="85140"/>
                </a:lnTo>
                <a:lnTo>
                  <a:pt x="1614591" y="55858"/>
                </a:lnTo>
                <a:lnTo>
                  <a:pt x="1555815" y="21179"/>
                </a:lnTo>
                <a:lnTo>
                  <a:pt x="1491433" y="3160"/>
                </a:lnTo>
                <a:lnTo>
                  <a:pt x="1457343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830" y="3377680"/>
            <a:ext cx="1126490" cy="1765935"/>
          </a:xfrm>
          <a:custGeom>
            <a:avLst/>
            <a:gdLst/>
            <a:ahLst/>
            <a:cxnLst/>
            <a:rect l="l" t="t" r="r" b="b"/>
            <a:pathLst>
              <a:path w="1126490" h="1765935">
                <a:moveTo>
                  <a:pt x="1004908" y="0"/>
                </a:moveTo>
                <a:lnTo>
                  <a:pt x="927446" y="22588"/>
                </a:lnTo>
                <a:lnTo>
                  <a:pt x="883578" y="47049"/>
                </a:lnTo>
                <a:lnTo>
                  <a:pt x="841970" y="76630"/>
                </a:lnTo>
                <a:lnTo>
                  <a:pt x="803897" y="108723"/>
                </a:lnTo>
                <a:lnTo>
                  <a:pt x="726853" y="179272"/>
                </a:lnTo>
                <a:lnTo>
                  <a:pt x="651682" y="249073"/>
                </a:lnTo>
                <a:lnTo>
                  <a:pt x="614805" y="283850"/>
                </a:lnTo>
                <a:lnTo>
                  <a:pt x="578406" y="318627"/>
                </a:lnTo>
                <a:lnTo>
                  <a:pt x="542486" y="353468"/>
                </a:lnTo>
                <a:lnTo>
                  <a:pt x="507050" y="388434"/>
                </a:lnTo>
                <a:lnTo>
                  <a:pt x="472099" y="423589"/>
                </a:lnTo>
                <a:lnTo>
                  <a:pt x="437636" y="458994"/>
                </a:lnTo>
                <a:lnTo>
                  <a:pt x="403666" y="494712"/>
                </a:lnTo>
                <a:lnTo>
                  <a:pt x="370190" y="530806"/>
                </a:lnTo>
                <a:lnTo>
                  <a:pt x="337212" y="567338"/>
                </a:lnTo>
                <a:lnTo>
                  <a:pt x="304734" y="604371"/>
                </a:lnTo>
                <a:lnTo>
                  <a:pt x="272760" y="641967"/>
                </a:lnTo>
                <a:lnTo>
                  <a:pt x="241292" y="680188"/>
                </a:lnTo>
                <a:lnTo>
                  <a:pt x="210334" y="719097"/>
                </a:lnTo>
                <a:lnTo>
                  <a:pt x="179888" y="758756"/>
                </a:lnTo>
                <a:lnTo>
                  <a:pt x="149958" y="799229"/>
                </a:lnTo>
                <a:lnTo>
                  <a:pt x="120546" y="840577"/>
                </a:lnTo>
                <a:lnTo>
                  <a:pt x="91655" y="882863"/>
                </a:lnTo>
                <a:lnTo>
                  <a:pt x="63288" y="926149"/>
                </a:lnTo>
                <a:lnTo>
                  <a:pt x="35449" y="970499"/>
                </a:lnTo>
                <a:lnTo>
                  <a:pt x="8140" y="1015973"/>
                </a:lnTo>
                <a:lnTo>
                  <a:pt x="22230" y="1049656"/>
                </a:lnTo>
                <a:lnTo>
                  <a:pt x="73754" y="1101152"/>
                </a:lnTo>
                <a:lnTo>
                  <a:pt x="107616" y="1121256"/>
                </a:lnTo>
                <a:lnTo>
                  <a:pt x="144494" y="1139123"/>
                </a:lnTo>
                <a:lnTo>
                  <a:pt x="220156" y="1172728"/>
                </a:lnTo>
                <a:lnTo>
                  <a:pt x="255366" y="1190755"/>
                </a:lnTo>
                <a:lnTo>
                  <a:pt x="286446" y="1211126"/>
                </a:lnTo>
                <a:lnTo>
                  <a:pt x="311611" y="1234985"/>
                </a:lnTo>
                <a:lnTo>
                  <a:pt x="329072" y="1263478"/>
                </a:lnTo>
                <a:lnTo>
                  <a:pt x="337045" y="1297748"/>
                </a:lnTo>
                <a:lnTo>
                  <a:pt x="333706" y="1336903"/>
                </a:lnTo>
                <a:lnTo>
                  <a:pt x="318688" y="1374043"/>
                </a:lnTo>
                <a:lnTo>
                  <a:pt x="296205" y="1408898"/>
                </a:lnTo>
                <a:lnTo>
                  <a:pt x="270471" y="1441195"/>
                </a:lnTo>
                <a:lnTo>
                  <a:pt x="141610" y="1597272"/>
                </a:lnTo>
                <a:lnTo>
                  <a:pt x="44115" y="1713843"/>
                </a:lnTo>
                <a:lnTo>
                  <a:pt x="0" y="1765819"/>
                </a:lnTo>
                <a:lnTo>
                  <a:pt x="794166" y="1765819"/>
                </a:lnTo>
                <a:lnTo>
                  <a:pt x="813389" y="1732737"/>
                </a:lnTo>
                <a:lnTo>
                  <a:pt x="838887" y="1692229"/>
                </a:lnTo>
                <a:lnTo>
                  <a:pt x="865770" y="1652685"/>
                </a:lnTo>
                <a:lnTo>
                  <a:pt x="893994" y="1614154"/>
                </a:lnTo>
                <a:lnTo>
                  <a:pt x="923514" y="1576684"/>
                </a:lnTo>
                <a:lnTo>
                  <a:pt x="954287" y="1540326"/>
                </a:lnTo>
                <a:lnTo>
                  <a:pt x="986269" y="1505127"/>
                </a:lnTo>
                <a:lnTo>
                  <a:pt x="1018403" y="1470977"/>
                </a:lnTo>
                <a:lnTo>
                  <a:pt x="1049800" y="1436404"/>
                </a:lnTo>
                <a:lnTo>
                  <a:pt x="1078673" y="1400378"/>
                </a:lnTo>
                <a:lnTo>
                  <a:pt x="1103236" y="1361871"/>
                </a:lnTo>
                <a:lnTo>
                  <a:pt x="1119180" y="1318259"/>
                </a:lnTo>
                <a:lnTo>
                  <a:pt x="1125921" y="1272178"/>
                </a:lnTo>
                <a:lnTo>
                  <a:pt x="1120970" y="1227091"/>
                </a:lnTo>
                <a:lnTo>
                  <a:pt x="1101839" y="1186458"/>
                </a:lnTo>
                <a:lnTo>
                  <a:pt x="1075381" y="1157697"/>
                </a:lnTo>
                <a:lnTo>
                  <a:pt x="1043053" y="1136523"/>
                </a:lnTo>
                <a:lnTo>
                  <a:pt x="1007416" y="1120534"/>
                </a:lnTo>
                <a:lnTo>
                  <a:pt x="971029" y="1107324"/>
                </a:lnTo>
                <a:lnTo>
                  <a:pt x="706805" y="1015973"/>
                </a:lnTo>
                <a:lnTo>
                  <a:pt x="691541" y="1011071"/>
                </a:lnTo>
                <a:lnTo>
                  <a:pt x="676208" y="1005104"/>
                </a:lnTo>
                <a:lnTo>
                  <a:pt x="661746" y="997605"/>
                </a:lnTo>
                <a:lnTo>
                  <a:pt x="649096" y="988110"/>
                </a:lnTo>
                <a:lnTo>
                  <a:pt x="624943" y="951718"/>
                </a:lnTo>
                <a:lnTo>
                  <a:pt x="620900" y="908185"/>
                </a:lnTo>
                <a:lnTo>
                  <a:pt x="632107" y="861450"/>
                </a:lnTo>
                <a:lnTo>
                  <a:pt x="653701" y="815451"/>
                </a:lnTo>
                <a:lnTo>
                  <a:pt x="680821" y="774127"/>
                </a:lnTo>
                <a:lnTo>
                  <a:pt x="690639" y="760770"/>
                </a:lnTo>
                <a:lnTo>
                  <a:pt x="755373" y="674835"/>
                </a:lnTo>
                <a:lnTo>
                  <a:pt x="785686" y="634069"/>
                </a:lnTo>
                <a:lnTo>
                  <a:pt x="818853" y="588826"/>
                </a:lnTo>
                <a:lnTo>
                  <a:pt x="853967" y="540056"/>
                </a:lnTo>
                <a:lnTo>
                  <a:pt x="890119" y="488708"/>
                </a:lnTo>
                <a:lnTo>
                  <a:pt x="926403" y="435734"/>
                </a:lnTo>
                <a:lnTo>
                  <a:pt x="961911" y="382083"/>
                </a:lnTo>
                <a:lnTo>
                  <a:pt x="995734" y="328706"/>
                </a:lnTo>
                <a:lnTo>
                  <a:pt x="1026965" y="276552"/>
                </a:lnTo>
                <a:lnTo>
                  <a:pt x="1054697" y="226571"/>
                </a:lnTo>
                <a:lnTo>
                  <a:pt x="1078021" y="179715"/>
                </a:lnTo>
                <a:lnTo>
                  <a:pt x="1096030" y="136931"/>
                </a:lnTo>
                <a:lnTo>
                  <a:pt x="1107816" y="99172"/>
                </a:lnTo>
                <a:lnTo>
                  <a:pt x="1112471" y="67387"/>
                </a:lnTo>
                <a:lnTo>
                  <a:pt x="1109088" y="42526"/>
                </a:lnTo>
                <a:lnTo>
                  <a:pt x="1096759" y="25538"/>
                </a:lnTo>
                <a:lnTo>
                  <a:pt x="1067650" y="8818"/>
                </a:lnTo>
                <a:lnTo>
                  <a:pt x="1036862" y="646"/>
                </a:lnTo>
                <a:lnTo>
                  <a:pt x="100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28584" y="0"/>
            <a:ext cx="2215515" cy="2186940"/>
          </a:xfrm>
          <a:custGeom>
            <a:avLst/>
            <a:gdLst/>
            <a:ahLst/>
            <a:cxnLst/>
            <a:rect l="l" t="t" r="r" b="b"/>
            <a:pathLst>
              <a:path w="2215515" h="2186940">
                <a:moveTo>
                  <a:pt x="107723" y="696849"/>
                </a:moveTo>
                <a:lnTo>
                  <a:pt x="76463" y="735163"/>
                </a:lnTo>
                <a:lnTo>
                  <a:pt x="50996" y="776533"/>
                </a:lnTo>
                <a:lnTo>
                  <a:pt x="31021" y="820517"/>
                </a:lnTo>
                <a:lnTo>
                  <a:pt x="16236" y="866671"/>
                </a:lnTo>
                <a:lnTo>
                  <a:pt x="6339" y="914554"/>
                </a:lnTo>
                <a:lnTo>
                  <a:pt x="1027" y="963723"/>
                </a:lnTo>
                <a:lnTo>
                  <a:pt x="0" y="1013736"/>
                </a:lnTo>
                <a:lnTo>
                  <a:pt x="2953" y="1064151"/>
                </a:lnTo>
                <a:lnTo>
                  <a:pt x="9586" y="1114526"/>
                </a:lnTo>
                <a:lnTo>
                  <a:pt x="19601" y="1164434"/>
                </a:lnTo>
                <a:lnTo>
                  <a:pt x="32682" y="1213384"/>
                </a:lnTo>
                <a:lnTo>
                  <a:pt x="48541" y="1260983"/>
                </a:lnTo>
                <a:lnTo>
                  <a:pt x="68582" y="1311219"/>
                </a:lnTo>
                <a:lnTo>
                  <a:pt x="90230" y="1359149"/>
                </a:lnTo>
                <a:lnTo>
                  <a:pt x="113436" y="1404847"/>
                </a:lnTo>
                <a:lnTo>
                  <a:pt x="138149" y="1448388"/>
                </a:lnTo>
                <a:lnTo>
                  <a:pt x="164319" y="1489845"/>
                </a:lnTo>
                <a:lnTo>
                  <a:pt x="191896" y="1529292"/>
                </a:lnTo>
                <a:lnTo>
                  <a:pt x="220828" y="1566804"/>
                </a:lnTo>
                <a:lnTo>
                  <a:pt x="251065" y="1602455"/>
                </a:lnTo>
                <a:lnTo>
                  <a:pt x="282557" y="1636319"/>
                </a:lnTo>
                <a:lnTo>
                  <a:pt x="315253" y="1668470"/>
                </a:lnTo>
                <a:lnTo>
                  <a:pt x="349103" y="1698982"/>
                </a:lnTo>
                <a:lnTo>
                  <a:pt x="384057" y="1727929"/>
                </a:lnTo>
                <a:lnTo>
                  <a:pt x="420063" y="1755385"/>
                </a:lnTo>
                <a:lnTo>
                  <a:pt x="457071" y="1781425"/>
                </a:lnTo>
                <a:lnTo>
                  <a:pt x="495032" y="1806122"/>
                </a:lnTo>
                <a:lnTo>
                  <a:pt x="533894" y="1829551"/>
                </a:lnTo>
                <a:lnTo>
                  <a:pt x="573607" y="1851786"/>
                </a:lnTo>
                <a:lnTo>
                  <a:pt x="614120" y="1872900"/>
                </a:lnTo>
                <a:lnTo>
                  <a:pt x="655383" y="1892969"/>
                </a:lnTo>
                <a:lnTo>
                  <a:pt x="697346" y="1912066"/>
                </a:lnTo>
                <a:lnTo>
                  <a:pt x="739958" y="1930265"/>
                </a:lnTo>
                <a:lnTo>
                  <a:pt x="783168" y="1947640"/>
                </a:lnTo>
                <a:lnTo>
                  <a:pt x="826926" y="1964266"/>
                </a:lnTo>
                <a:lnTo>
                  <a:pt x="871182" y="1980216"/>
                </a:lnTo>
                <a:lnTo>
                  <a:pt x="915884" y="1995566"/>
                </a:lnTo>
                <a:lnTo>
                  <a:pt x="960984" y="2010388"/>
                </a:lnTo>
                <a:lnTo>
                  <a:pt x="1006429" y="2024757"/>
                </a:lnTo>
                <a:lnTo>
                  <a:pt x="1052170" y="2038747"/>
                </a:lnTo>
                <a:lnTo>
                  <a:pt x="1422681" y="2145919"/>
                </a:lnTo>
                <a:lnTo>
                  <a:pt x="1469377" y="2158703"/>
                </a:lnTo>
                <a:lnTo>
                  <a:pt x="1516337" y="2169028"/>
                </a:lnTo>
                <a:lnTo>
                  <a:pt x="1563508" y="2176954"/>
                </a:lnTo>
                <a:lnTo>
                  <a:pt x="1610839" y="2182542"/>
                </a:lnTo>
                <a:lnTo>
                  <a:pt x="1658275" y="2185850"/>
                </a:lnTo>
                <a:lnTo>
                  <a:pt x="1705764" y="2186940"/>
                </a:lnTo>
                <a:lnTo>
                  <a:pt x="1752853" y="2185880"/>
                </a:lnTo>
                <a:lnTo>
                  <a:pt x="1799885" y="2182738"/>
                </a:lnTo>
                <a:lnTo>
                  <a:pt x="1846806" y="2177564"/>
                </a:lnTo>
                <a:lnTo>
                  <a:pt x="1893564" y="2170411"/>
                </a:lnTo>
                <a:lnTo>
                  <a:pt x="1940104" y="2161331"/>
                </a:lnTo>
                <a:lnTo>
                  <a:pt x="1986374" y="2150376"/>
                </a:lnTo>
                <a:lnTo>
                  <a:pt x="2032320" y="2137598"/>
                </a:lnTo>
                <a:lnTo>
                  <a:pt x="2077888" y="2123050"/>
                </a:lnTo>
                <a:lnTo>
                  <a:pt x="2123025" y="2106784"/>
                </a:lnTo>
                <a:lnTo>
                  <a:pt x="2167679" y="2088851"/>
                </a:lnTo>
                <a:lnTo>
                  <a:pt x="2211795" y="2069304"/>
                </a:lnTo>
                <a:lnTo>
                  <a:pt x="2215415" y="2067548"/>
                </a:lnTo>
                <a:lnTo>
                  <a:pt x="2215415" y="1591310"/>
                </a:lnTo>
                <a:lnTo>
                  <a:pt x="1329209" y="1591310"/>
                </a:lnTo>
                <a:lnTo>
                  <a:pt x="1280288" y="1589867"/>
                </a:lnTo>
                <a:lnTo>
                  <a:pt x="1231716" y="1585616"/>
                </a:lnTo>
                <a:lnTo>
                  <a:pt x="1183547" y="1578671"/>
                </a:lnTo>
                <a:lnTo>
                  <a:pt x="1135836" y="1569146"/>
                </a:lnTo>
                <a:lnTo>
                  <a:pt x="1088637" y="1557156"/>
                </a:lnTo>
                <a:lnTo>
                  <a:pt x="1042004" y="1542815"/>
                </a:lnTo>
                <a:lnTo>
                  <a:pt x="995991" y="1526237"/>
                </a:lnTo>
                <a:lnTo>
                  <a:pt x="950654" y="1507537"/>
                </a:lnTo>
                <a:lnTo>
                  <a:pt x="906046" y="1486830"/>
                </a:lnTo>
                <a:lnTo>
                  <a:pt x="862221" y="1464229"/>
                </a:lnTo>
                <a:lnTo>
                  <a:pt x="819235" y="1439849"/>
                </a:lnTo>
                <a:lnTo>
                  <a:pt x="777140" y="1413805"/>
                </a:lnTo>
                <a:lnTo>
                  <a:pt x="735992" y="1386211"/>
                </a:lnTo>
                <a:lnTo>
                  <a:pt x="695845" y="1357181"/>
                </a:lnTo>
                <a:lnTo>
                  <a:pt x="656754" y="1326830"/>
                </a:lnTo>
                <a:lnTo>
                  <a:pt x="618771" y="1295273"/>
                </a:lnTo>
                <a:lnTo>
                  <a:pt x="581886" y="1262625"/>
                </a:lnTo>
                <a:lnTo>
                  <a:pt x="545957" y="1229023"/>
                </a:lnTo>
                <a:lnTo>
                  <a:pt x="510922" y="1194534"/>
                </a:lnTo>
                <a:lnTo>
                  <a:pt x="476716" y="1159228"/>
                </a:lnTo>
                <a:lnTo>
                  <a:pt x="443276" y="1123173"/>
                </a:lnTo>
                <a:lnTo>
                  <a:pt x="410538" y="1086438"/>
                </a:lnTo>
                <a:lnTo>
                  <a:pt x="378438" y="1049093"/>
                </a:lnTo>
                <a:lnTo>
                  <a:pt x="346912" y="1011205"/>
                </a:lnTo>
                <a:lnTo>
                  <a:pt x="315826" y="972754"/>
                </a:lnTo>
                <a:lnTo>
                  <a:pt x="285328" y="934079"/>
                </a:lnTo>
                <a:lnTo>
                  <a:pt x="255142" y="894978"/>
                </a:lnTo>
                <a:lnTo>
                  <a:pt x="225276" y="855610"/>
                </a:lnTo>
                <a:lnTo>
                  <a:pt x="195664" y="816045"/>
                </a:lnTo>
                <a:lnTo>
                  <a:pt x="170325" y="781857"/>
                </a:lnTo>
                <a:lnTo>
                  <a:pt x="107723" y="696849"/>
                </a:lnTo>
                <a:close/>
              </a:path>
              <a:path w="2215515" h="2186940">
                <a:moveTo>
                  <a:pt x="810841" y="0"/>
                </a:moveTo>
                <a:lnTo>
                  <a:pt x="219910" y="0"/>
                </a:lnTo>
                <a:lnTo>
                  <a:pt x="225755" y="47147"/>
                </a:lnTo>
                <a:lnTo>
                  <a:pt x="233046" y="94757"/>
                </a:lnTo>
                <a:lnTo>
                  <a:pt x="241708" y="142112"/>
                </a:lnTo>
                <a:lnTo>
                  <a:pt x="251703" y="190155"/>
                </a:lnTo>
                <a:lnTo>
                  <a:pt x="262983" y="237822"/>
                </a:lnTo>
                <a:lnTo>
                  <a:pt x="275524" y="285099"/>
                </a:lnTo>
                <a:lnTo>
                  <a:pt x="289304" y="331973"/>
                </a:lnTo>
                <a:lnTo>
                  <a:pt x="304300" y="378431"/>
                </a:lnTo>
                <a:lnTo>
                  <a:pt x="320488" y="424459"/>
                </a:lnTo>
                <a:lnTo>
                  <a:pt x="337844" y="470045"/>
                </a:lnTo>
                <a:lnTo>
                  <a:pt x="356370" y="515228"/>
                </a:lnTo>
                <a:lnTo>
                  <a:pt x="375972" y="559837"/>
                </a:lnTo>
                <a:lnTo>
                  <a:pt x="396697" y="604015"/>
                </a:lnTo>
                <a:lnTo>
                  <a:pt x="418498" y="647698"/>
                </a:lnTo>
                <a:lnTo>
                  <a:pt x="441352" y="690872"/>
                </a:lnTo>
                <a:lnTo>
                  <a:pt x="465236" y="733524"/>
                </a:lnTo>
                <a:lnTo>
                  <a:pt x="490126" y="775640"/>
                </a:lnTo>
                <a:lnTo>
                  <a:pt x="516000" y="817207"/>
                </a:lnTo>
                <a:lnTo>
                  <a:pt x="542835" y="858213"/>
                </a:lnTo>
                <a:lnTo>
                  <a:pt x="570606" y="898643"/>
                </a:lnTo>
                <a:lnTo>
                  <a:pt x="599292" y="938485"/>
                </a:lnTo>
                <a:lnTo>
                  <a:pt x="628868" y="977725"/>
                </a:lnTo>
                <a:lnTo>
                  <a:pt x="659312" y="1016350"/>
                </a:lnTo>
                <a:lnTo>
                  <a:pt x="690600" y="1054347"/>
                </a:lnTo>
                <a:lnTo>
                  <a:pt x="722709" y="1091702"/>
                </a:lnTo>
                <a:lnTo>
                  <a:pt x="755616" y="1128402"/>
                </a:lnTo>
                <a:lnTo>
                  <a:pt x="789298" y="1164434"/>
                </a:lnTo>
                <a:lnTo>
                  <a:pt x="823731" y="1199785"/>
                </a:lnTo>
                <a:lnTo>
                  <a:pt x="858893" y="1234441"/>
                </a:lnTo>
                <a:lnTo>
                  <a:pt x="894760" y="1268390"/>
                </a:lnTo>
                <a:lnTo>
                  <a:pt x="931310" y="1301617"/>
                </a:lnTo>
                <a:lnTo>
                  <a:pt x="968517" y="1334110"/>
                </a:lnTo>
                <a:lnTo>
                  <a:pt x="1006361" y="1365855"/>
                </a:lnTo>
                <a:lnTo>
                  <a:pt x="1044817" y="1396839"/>
                </a:lnTo>
                <a:lnTo>
                  <a:pt x="1083862" y="1427049"/>
                </a:lnTo>
                <a:lnTo>
                  <a:pt x="1123474" y="1456472"/>
                </a:lnTo>
                <a:lnTo>
                  <a:pt x="1163628" y="1485094"/>
                </a:lnTo>
                <a:lnTo>
                  <a:pt x="1204302" y="1512902"/>
                </a:lnTo>
                <a:lnTo>
                  <a:pt x="1245472" y="1539883"/>
                </a:lnTo>
                <a:lnTo>
                  <a:pt x="1287116" y="1566023"/>
                </a:lnTo>
                <a:lnTo>
                  <a:pt x="1329209" y="1591310"/>
                </a:lnTo>
                <a:lnTo>
                  <a:pt x="2215415" y="1591310"/>
                </a:lnTo>
                <a:lnTo>
                  <a:pt x="2215415" y="1067360"/>
                </a:lnTo>
                <a:lnTo>
                  <a:pt x="2186205" y="1052195"/>
                </a:lnTo>
                <a:lnTo>
                  <a:pt x="2146602" y="1027008"/>
                </a:lnTo>
                <a:lnTo>
                  <a:pt x="2107982" y="1000514"/>
                </a:lnTo>
                <a:lnTo>
                  <a:pt x="2093511" y="989838"/>
                </a:lnTo>
                <a:lnTo>
                  <a:pt x="1637819" y="989838"/>
                </a:lnTo>
                <a:lnTo>
                  <a:pt x="1591525" y="976235"/>
                </a:lnTo>
                <a:lnTo>
                  <a:pt x="1546165" y="960399"/>
                </a:lnTo>
                <a:lnTo>
                  <a:pt x="1501776" y="942404"/>
                </a:lnTo>
                <a:lnTo>
                  <a:pt x="1458394" y="922326"/>
                </a:lnTo>
                <a:lnTo>
                  <a:pt x="1416056" y="900238"/>
                </a:lnTo>
                <a:lnTo>
                  <a:pt x="1374796" y="876217"/>
                </a:lnTo>
                <a:lnTo>
                  <a:pt x="1334651" y="850338"/>
                </a:lnTo>
                <a:lnTo>
                  <a:pt x="1295657" y="822674"/>
                </a:lnTo>
                <a:lnTo>
                  <a:pt x="1257849" y="793303"/>
                </a:lnTo>
                <a:lnTo>
                  <a:pt x="1221265" y="762298"/>
                </a:lnTo>
                <a:lnTo>
                  <a:pt x="1185940" y="729734"/>
                </a:lnTo>
                <a:lnTo>
                  <a:pt x="1151910" y="695687"/>
                </a:lnTo>
                <a:lnTo>
                  <a:pt x="1119211" y="660232"/>
                </a:lnTo>
                <a:lnTo>
                  <a:pt x="1087879" y="623444"/>
                </a:lnTo>
                <a:lnTo>
                  <a:pt x="1057949" y="585398"/>
                </a:lnTo>
                <a:lnTo>
                  <a:pt x="1029365" y="546029"/>
                </a:lnTo>
                <a:lnTo>
                  <a:pt x="1002444" y="505832"/>
                </a:lnTo>
                <a:lnTo>
                  <a:pt x="976940" y="464462"/>
                </a:lnTo>
                <a:lnTo>
                  <a:pt x="952982" y="422134"/>
                </a:lnTo>
                <a:lnTo>
                  <a:pt x="930608" y="378924"/>
                </a:lnTo>
                <a:lnTo>
                  <a:pt x="909853" y="334905"/>
                </a:lnTo>
                <a:lnTo>
                  <a:pt x="890752" y="290155"/>
                </a:lnTo>
                <a:lnTo>
                  <a:pt x="873343" y="244746"/>
                </a:lnTo>
                <a:lnTo>
                  <a:pt x="857661" y="198755"/>
                </a:lnTo>
                <a:lnTo>
                  <a:pt x="843742" y="152257"/>
                </a:lnTo>
                <a:lnTo>
                  <a:pt x="831622" y="105326"/>
                </a:lnTo>
                <a:lnTo>
                  <a:pt x="821336" y="58038"/>
                </a:lnTo>
                <a:lnTo>
                  <a:pt x="812148" y="8681"/>
                </a:lnTo>
                <a:lnTo>
                  <a:pt x="810841" y="0"/>
                </a:lnTo>
                <a:close/>
              </a:path>
              <a:path w="2215515" h="2186940">
                <a:moveTo>
                  <a:pt x="1495554" y="0"/>
                </a:moveTo>
                <a:lnTo>
                  <a:pt x="1094170" y="0"/>
                </a:lnTo>
                <a:lnTo>
                  <a:pt x="1098704" y="17525"/>
                </a:lnTo>
                <a:lnTo>
                  <a:pt x="1113435" y="66111"/>
                </a:lnTo>
                <a:lnTo>
                  <a:pt x="1129529" y="114139"/>
                </a:lnTo>
                <a:lnTo>
                  <a:pt x="1146922" y="161629"/>
                </a:lnTo>
                <a:lnTo>
                  <a:pt x="1165547" y="208603"/>
                </a:lnTo>
                <a:lnTo>
                  <a:pt x="1185342" y="255081"/>
                </a:lnTo>
                <a:lnTo>
                  <a:pt x="1206240" y="301086"/>
                </a:lnTo>
                <a:lnTo>
                  <a:pt x="1228194" y="346670"/>
                </a:lnTo>
                <a:lnTo>
                  <a:pt x="1251088" y="391756"/>
                </a:lnTo>
                <a:lnTo>
                  <a:pt x="1274909" y="436464"/>
                </a:lnTo>
                <a:lnTo>
                  <a:pt x="1299574" y="480783"/>
                </a:lnTo>
                <a:lnTo>
                  <a:pt x="1325018" y="524732"/>
                </a:lnTo>
                <a:lnTo>
                  <a:pt x="1351178" y="568333"/>
                </a:lnTo>
                <a:lnTo>
                  <a:pt x="1377987" y="611607"/>
                </a:lnTo>
                <a:lnTo>
                  <a:pt x="1405381" y="654576"/>
                </a:lnTo>
                <a:lnTo>
                  <a:pt x="1433296" y="697259"/>
                </a:lnTo>
                <a:lnTo>
                  <a:pt x="1461666" y="739679"/>
                </a:lnTo>
                <a:lnTo>
                  <a:pt x="1490450" y="781891"/>
                </a:lnTo>
                <a:lnTo>
                  <a:pt x="1519513" y="823812"/>
                </a:lnTo>
                <a:lnTo>
                  <a:pt x="1548860" y="865567"/>
                </a:lnTo>
                <a:lnTo>
                  <a:pt x="1578404" y="907142"/>
                </a:lnTo>
                <a:lnTo>
                  <a:pt x="1625576" y="972844"/>
                </a:lnTo>
                <a:lnTo>
                  <a:pt x="1637819" y="989838"/>
                </a:lnTo>
                <a:lnTo>
                  <a:pt x="2093511" y="989838"/>
                </a:lnTo>
                <a:lnTo>
                  <a:pt x="2070358" y="972754"/>
                </a:lnTo>
                <a:lnTo>
                  <a:pt x="2033743" y="943769"/>
                </a:lnTo>
                <a:lnTo>
                  <a:pt x="1998152" y="913599"/>
                </a:lnTo>
                <a:lnTo>
                  <a:pt x="1963597" y="882286"/>
                </a:lnTo>
                <a:lnTo>
                  <a:pt x="1930093" y="849869"/>
                </a:lnTo>
                <a:lnTo>
                  <a:pt x="1897652" y="816391"/>
                </a:lnTo>
                <a:lnTo>
                  <a:pt x="1866260" y="781857"/>
                </a:lnTo>
                <a:lnTo>
                  <a:pt x="1836017" y="746411"/>
                </a:lnTo>
                <a:lnTo>
                  <a:pt x="1806850" y="709991"/>
                </a:lnTo>
                <a:lnTo>
                  <a:pt x="1778801" y="672672"/>
                </a:lnTo>
                <a:lnTo>
                  <a:pt x="1751884" y="634496"/>
                </a:lnTo>
                <a:lnTo>
                  <a:pt x="1726111" y="595502"/>
                </a:lnTo>
                <a:lnTo>
                  <a:pt x="1701498" y="555733"/>
                </a:lnTo>
                <a:lnTo>
                  <a:pt x="1678029" y="515176"/>
                </a:lnTo>
                <a:lnTo>
                  <a:pt x="1655802" y="474028"/>
                </a:lnTo>
                <a:lnTo>
                  <a:pt x="1634747" y="432174"/>
                </a:lnTo>
                <a:lnTo>
                  <a:pt x="1614905" y="389708"/>
                </a:lnTo>
                <a:lnTo>
                  <a:pt x="1596276" y="346637"/>
                </a:lnTo>
                <a:lnTo>
                  <a:pt x="1578914" y="303100"/>
                </a:lnTo>
                <a:lnTo>
                  <a:pt x="1562792" y="259040"/>
                </a:lnTo>
                <a:lnTo>
                  <a:pt x="1547938" y="214530"/>
                </a:lnTo>
                <a:lnTo>
                  <a:pt x="1534365" y="169612"/>
                </a:lnTo>
                <a:lnTo>
                  <a:pt x="1522086" y="124325"/>
                </a:lnTo>
                <a:lnTo>
                  <a:pt x="1511115" y="78712"/>
                </a:lnTo>
                <a:lnTo>
                  <a:pt x="1501466" y="32812"/>
                </a:lnTo>
                <a:lnTo>
                  <a:pt x="1495554" y="0"/>
                </a:lnTo>
                <a:close/>
              </a:path>
              <a:path w="2215515" h="2186940">
                <a:moveTo>
                  <a:pt x="2215415" y="0"/>
                </a:moveTo>
                <a:lnTo>
                  <a:pt x="1822938" y="0"/>
                </a:lnTo>
                <a:lnTo>
                  <a:pt x="1830563" y="26222"/>
                </a:lnTo>
                <a:lnTo>
                  <a:pt x="1845347" y="71608"/>
                </a:lnTo>
                <a:lnTo>
                  <a:pt x="1861563" y="116655"/>
                </a:lnTo>
                <a:lnTo>
                  <a:pt x="1879267" y="161629"/>
                </a:lnTo>
                <a:lnTo>
                  <a:pt x="1898045" y="205690"/>
                </a:lnTo>
                <a:lnTo>
                  <a:pt x="1918191" y="249655"/>
                </a:lnTo>
                <a:lnTo>
                  <a:pt x="1939524" y="293236"/>
                </a:lnTo>
                <a:lnTo>
                  <a:pt x="1961985" y="336422"/>
                </a:lnTo>
                <a:lnTo>
                  <a:pt x="1985512" y="379201"/>
                </a:lnTo>
                <a:lnTo>
                  <a:pt x="2010045" y="421563"/>
                </a:lnTo>
                <a:lnTo>
                  <a:pt x="2035522" y="463496"/>
                </a:lnTo>
                <a:lnTo>
                  <a:pt x="2061883" y="504988"/>
                </a:lnTo>
                <a:lnTo>
                  <a:pt x="2089163" y="546169"/>
                </a:lnTo>
                <a:lnTo>
                  <a:pt x="2117012" y="586607"/>
                </a:lnTo>
                <a:lnTo>
                  <a:pt x="2145659" y="626710"/>
                </a:lnTo>
                <a:lnTo>
                  <a:pt x="2174946" y="666327"/>
                </a:lnTo>
                <a:lnTo>
                  <a:pt x="2204812" y="705447"/>
                </a:lnTo>
                <a:lnTo>
                  <a:pt x="2215415" y="718920"/>
                </a:lnTo>
                <a:lnTo>
                  <a:pt x="2215415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308" y="4370307"/>
            <a:ext cx="427990" cy="416559"/>
          </a:xfrm>
          <a:custGeom>
            <a:avLst/>
            <a:gdLst/>
            <a:ahLst/>
            <a:cxnLst/>
            <a:rect l="l" t="t" r="r" b="b"/>
            <a:pathLst>
              <a:path w="427989" h="416560">
                <a:moveTo>
                  <a:pt x="104231" y="0"/>
                </a:moveTo>
                <a:lnTo>
                  <a:pt x="48043" y="17347"/>
                </a:lnTo>
                <a:lnTo>
                  <a:pt x="14511" y="57587"/>
                </a:lnTo>
                <a:lnTo>
                  <a:pt x="1397" y="100704"/>
                </a:lnTo>
                <a:lnTo>
                  <a:pt x="0" y="118792"/>
                </a:lnTo>
                <a:lnTo>
                  <a:pt x="841" y="136829"/>
                </a:lnTo>
                <a:lnTo>
                  <a:pt x="19563" y="195735"/>
                </a:lnTo>
                <a:lnTo>
                  <a:pt x="43386" y="233196"/>
                </a:lnTo>
                <a:lnTo>
                  <a:pt x="72709" y="267221"/>
                </a:lnTo>
                <a:lnTo>
                  <a:pt x="104806" y="298225"/>
                </a:lnTo>
                <a:lnTo>
                  <a:pt x="166117" y="347910"/>
                </a:lnTo>
                <a:lnTo>
                  <a:pt x="204540" y="373394"/>
                </a:lnTo>
                <a:lnTo>
                  <a:pt x="245729" y="395285"/>
                </a:lnTo>
                <a:lnTo>
                  <a:pt x="287876" y="410565"/>
                </a:lnTo>
                <a:lnTo>
                  <a:pt x="329174" y="416218"/>
                </a:lnTo>
                <a:lnTo>
                  <a:pt x="367813" y="409229"/>
                </a:lnTo>
                <a:lnTo>
                  <a:pt x="401986" y="386579"/>
                </a:lnTo>
                <a:lnTo>
                  <a:pt x="425227" y="345609"/>
                </a:lnTo>
                <a:lnTo>
                  <a:pt x="427817" y="295737"/>
                </a:lnTo>
                <a:lnTo>
                  <a:pt x="414185" y="242528"/>
                </a:lnTo>
                <a:lnTo>
                  <a:pt x="389721" y="190615"/>
                </a:lnTo>
                <a:lnTo>
                  <a:pt x="359813" y="144635"/>
                </a:lnTo>
                <a:lnTo>
                  <a:pt x="329850" y="109224"/>
                </a:lnTo>
                <a:lnTo>
                  <a:pt x="269684" y="63715"/>
                </a:lnTo>
                <a:lnTo>
                  <a:pt x="236196" y="45182"/>
                </a:lnTo>
                <a:lnTo>
                  <a:pt x="201707" y="27855"/>
                </a:lnTo>
                <a:lnTo>
                  <a:pt x="137413" y="4288"/>
                </a:lnTo>
                <a:lnTo>
                  <a:pt x="104231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399665" cy="1433195"/>
            <a:chOff x="0" y="0"/>
            <a:chExt cx="2399665" cy="1433195"/>
          </a:xfrm>
        </p:grpSpPr>
        <p:sp>
          <p:nvSpPr>
            <p:cNvPr id="4" name="object 4"/>
            <p:cNvSpPr/>
            <p:nvPr/>
          </p:nvSpPr>
          <p:spPr>
            <a:xfrm>
              <a:off x="966239" y="0"/>
              <a:ext cx="1433195" cy="1108075"/>
            </a:xfrm>
            <a:custGeom>
              <a:avLst/>
              <a:gdLst/>
              <a:ahLst/>
              <a:cxnLst/>
              <a:rect l="l" t="t" r="r" b="b"/>
              <a:pathLst>
                <a:path w="1433195" h="1108075">
                  <a:moveTo>
                    <a:pt x="1365312" y="0"/>
                  </a:moveTo>
                  <a:lnTo>
                    <a:pt x="55099" y="0"/>
                  </a:lnTo>
                  <a:lnTo>
                    <a:pt x="50548" y="16061"/>
                  </a:lnTo>
                  <a:lnTo>
                    <a:pt x="38268" y="64440"/>
                  </a:lnTo>
                  <a:lnTo>
                    <a:pt x="27472" y="112976"/>
                  </a:lnTo>
                  <a:lnTo>
                    <a:pt x="18282" y="161596"/>
                  </a:lnTo>
                  <a:lnTo>
                    <a:pt x="10818" y="210229"/>
                  </a:lnTo>
                  <a:lnTo>
                    <a:pt x="5203" y="258805"/>
                  </a:lnTo>
                  <a:lnTo>
                    <a:pt x="1556" y="307254"/>
                  </a:lnTo>
                  <a:lnTo>
                    <a:pt x="0" y="355503"/>
                  </a:lnTo>
                  <a:lnTo>
                    <a:pt x="654" y="403482"/>
                  </a:lnTo>
                  <a:lnTo>
                    <a:pt x="3641" y="451121"/>
                  </a:lnTo>
                  <a:lnTo>
                    <a:pt x="9082" y="498348"/>
                  </a:lnTo>
                  <a:lnTo>
                    <a:pt x="12422" y="498348"/>
                  </a:lnTo>
                  <a:lnTo>
                    <a:pt x="21577" y="544600"/>
                  </a:lnTo>
                  <a:lnTo>
                    <a:pt x="33362" y="590145"/>
                  </a:lnTo>
                  <a:lnTo>
                    <a:pt x="48008" y="635069"/>
                  </a:lnTo>
                  <a:lnTo>
                    <a:pt x="65745" y="679456"/>
                  </a:lnTo>
                  <a:lnTo>
                    <a:pt x="86806" y="723391"/>
                  </a:lnTo>
                  <a:lnTo>
                    <a:pt x="110738" y="766199"/>
                  </a:lnTo>
                  <a:lnTo>
                    <a:pt x="137776" y="806971"/>
                  </a:lnTo>
                  <a:lnTo>
                    <a:pt x="167717" y="845607"/>
                  </a:lnTo>
                  <a:lnTo>
                    <a:pt x="200356" y="882009"/>
                  </a:lnTo>
                  <a:lnTo>
                    <a:pt x="235489" y="916074"/>
                  </a:lnTo>
                  <a:lnTo>
                    <a:pt x="272912" y="947703"/>
                  </a:lnTo>
                  <a:lnTo>
                    <a:pt x="312419" y="976796"/>
                  </a:lnTo>
                  <a:lnTo>
                    <a:pt x="353806" y="1003252"/>
                  </a:lnTo>
                  <a:lnTo>
                    <a:pt x="396869" y="1026971"/>
                  </a:lnTo>
                  <a:lnTo>
                    <a:pt x="441404" y="1047853"/>
                  </a:lnTo>
                  <a:lnTo>
                    <a:pt x="487206" y="1065797"/>
                  </a:lnTo>
                  <a:lnTo>
                    <a:pt x="534071" y="1080704"/>
                  </a:lnTo>
                  <a:lnTo>
                    <a:pt x="581794" y="1092473"/>
                  </a:lnTo>
                  <a:lnTo>
                    <a:pt x="630170" y="1101003"/>
                  </a:lnTo>
                  <a:lnTo>
                    <a:pt x="678996" y="1106195"/>
                  </a:lnTo>
                  <a:lnTo>
                    <a:pt x="728067" y="1107948"/>
                  </a:lnTo>
                  <a:lnTo>
                    <a:pt x="755515" y="1107394"/>
                  </a:lnTo>
                  <a:lnTo>
                    <a:pt x="810363" y="1102858"/>
                  </a:lnTo>
                  <a:lnTo>
                    <a:pt x="883990" y="1089300"/>
                  </a:lnTo>
                  <a:lnTo>
                    <a:pt x="929378" y="1076528"/>
                  </a:lnTo>
                  <a:lnTo>
                    <a:pt x="973696" y="1060629"/>
                  </a:lnTo>
                  <a:lnTo>
                    <a:pt x="1016804" y="1041748"/>
                  </a:lnTo>
                  <a:lnTo>
                    <a:pt x="1058567" y="1020029"/>
                  </a:lnTo>
                  <a:lnTo>
                    <a:pt x="1098845" y="995615"/>
                  </a:lnTo>
                  <a:lnTo>
                    <a:pt x="1137502" y="968649"/>
                  </a:lnTo>
                  <a:lnTo>
                    <a:pt x="1174399" y="939276"/>
                  </a:lnTo>
                  <a:lnTo>
                    <a:pt x="1209399" y="907638"/>
                  </a:lnTo>
                  <a:lnTo>
                    <a:pt x="1242365" y="873881"/>
                  </a:lnTo>
                  <a:lnTo>
                    <a:pt x="1273159" y="838146"/>
                  </a:lnTo>
                  <a:lnTo>
                    <a:pt x="1301642" y="800579"/>
                  </a:lnTo>
                  <a:lnTo>
                    <a:pt x="1327679" y="761322"/>
                  </a:lnTo>
                  <a:lnTo>
                    <a:pt x="1351130" y="720520"/>
                  </a:lnTo>
                  <a:lnTo>
                    <a:pt x="1371858" y="678315"/>
                  </a:lnTo>
                  <a:lnTo>
                    <a:pt x="1389725" y="634852"/>
                  </a:lnTo>
                  <a:lnTo>
                    <a:pt x="1404595" y="590274"/>
                  </a:lnTo>
                  <a:lnTo>
                    <a:pt x="1416329" y="544724"/>
                  </a:lnTo>
                  <a:lnTo>
                    <a:pt x="1424789" y="498348"/>
                  </a:lnTo>
                  <a:lnTo>
                    <a:pt x="1428091" y="498348"/>
                  </a:lnTo>
                  <a:lnTo>
                    <a:pt x="1432083" y="449744"/>
                  </a:lnTo>
                  <a:lnTo>
                    <a:pt x="1433152" y="401080"/>
                  </a:lnTo>
                  <a:lnTo>
                    <a:pt x="1431572" y="352410"/>
                  </a:lnTo>
                  <a:lnTo>
                    <a:pt x="1427618" y="303788"/>
                  </a:lnTo>
                  <a:lnTo>
                    <a:pt x="1421565" y="255265"/>
                  </a:lnTo>
                  <a:lnTo>
                    <a:pt x="1413688" y="206897"/>
                  </a:lnTo>
                  <a:lnTo>
                    <a:pt x="1404262" y="158735"/>
                  </a:lnTo>
                  <a:lnTo>
                    <a:pt x="1393562" y="110833"/>
                  </a:lnTo>
                  <a:lnTo>
                    <a:pt x="1381863" y="63246"/>
                  </a:lnTo>
                  <a:lnTo>
                    <a:pt x="1369346" y="14801"/>
                  </a:lnTo>
                  <a:lnTo>
                    <a:pt x="1365312" y="0"/>
                  </a:lnTo>
                  <a:close/>
                </a:path>
              </a:pathLst>
            </a:custGeom>
            <a:solidFill>
              <a:srgbClr val="588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797685" cy="1433195"/>
            </a:xfrm>
            <a:custGeom>
              <a:avLst/>
              <a:gdLst/>
              <a:ahLst/>
              <a:cxnLst/>
              <a:rect l="l" t="t" r="r" b="b"/>
              <a:pathLst>
                <a:path w="1797685" h="1433195">
                  <a:moveTo>
                    <a:pt x="648083" y="0"/>
                  </a:moveTo>
                  <a:lnTo>
                    <a:pt x="0" y="0"/>
                  </a:lnTo>
                  <a:lnTo>
                    <a:pt x="0" y="515520"/>
                  </a:lnTo>
                  <a:lnTo>
                    <a:pt x="24171" y="522326"/>
                  </a:lnTo>
                  <a:lnTo>
                    <a:pt x="66664" y="542289"/>
                  </a:lnTo>
                  <a:lnTo>
                    <a:pt x="120416" y="583004"/>
                  </a:lnTo>
                  <a:lnTo>
                    <a:pt x="151343" y="618300"/>
                  </a:lnTo>
                  <a:lnTo>
                    <a:pt x="176927" y="657691"/>
                  </a:lnTo>
                  <a:lnTo>
                    <a:pt x="198192" y="700409"/>
                  </a:lnTo>
                  <a:lnTo>
                    <a:pt x="216161" y="745680"/>
                  </a:lnTo>
                  <a:lnTo>
                    <a:pt x="231861" y="792735"/>
                  </a:lnTo>
                  <a:lnTo>
                    <a:pt x="246314" y="840801"/>
                  </a:lnTo>
                  <a:lnTo>
                    <a:pt x="260546" y="889108"/>
                  </a:lnTo>
                  <a:lnTo>
                    <a:pt x="275581" y="936885"/>
                  </a:lnTo>
                  <a:lnTo>
                    <a:pt x="292442" y="983361"/>
                  </a:lnTo>
                  <a:lnTo>
                    <a:pt x="313900" y="1030473"/>
                  </a:lnTo>
                  <a:lnTo>
                    <a:pt x="339129" y="1075557"/>
                  </a:lnTo>
                  <a:lnTo>
                    <a:pt x="367881" y="1118503"/>
                  </a:lnTo>
                  <a:lnTo>
                    <a:pt x="399909" y="1159200"/>
                  </a:lnTo>
                  <a:lnTo>
                    <a:pt x="434965" y="1197538"/>
                  </a:lnTo>
                  <a:lnTo>
                    <a:pt x="472803" y="1233409"/>
                  </a:lnTo>
                  <a:lnTo>
                    <a:pt x="513175" y="1266703"/>
                  </a:lnTo>
                  <a:lnTo>
                    <a:pt x="555834" y="1297309"/>
                  </a:lnTo>
                  <a:lnTo>
                    <a:pt x="600532" y="1325117"/>
                  </a:lnTo>
                  <a:lnTo>
                    <a:pt x="646054" y="1349472"/>
                  </a:lnTo>
                  <a:lnTo>
                    <a:pt x="693075" y="1370935"/>
                  </a:lnTo>
                  <a:lnTo>
                    <a:pt x="741359" y="1389400"/>
                  </a:lnTo>
                  <a:lnTo>
                    <a:pt x="790675" y="1404762"/>
                  </a:lnTo>
                  <a:lnTo>
                    <a:pt x="840787" y="1416916"/>
                  </a:lnTo>
                  <a:lnTo>
                    <a:pt x="891463" y="1425755"/>
                  </a:lnTo>
                  <a:lnTo>
                    <a:pt x="942469" y="1431174"/>
                  </a:lnTo>
                  <a:lnTo>
                    <a:pt x="993571" y="1433067"/>
                  </a:lnTo>
                  <a:lnTo>
                    <a:pt x="1041949" y="1430942"/>
                  </a:lnTo>
                  <a:lnTo>
                    <a:pt x="1089835" y="1425936"/>
                  </a:lnTo>
                  <a:lnTo>
                    <a:pt x="1137129" y="1418137"/>
                  </a:lnTo>
                  <a:lnTo>
                    <a:pt x="1183731" y="1407634"/>
                  </a:lnTo>
                  <a:lnTo>
                    <a:pt x="1229541" y="1394513"/>
                  </a:lnTo>
                  <a:lnTo>
                    <a:pt x="1274460" y="1378862"/>
                  </a:lnTo>
                  <a:lnTo>
                    <a:pt x="1318386" y="1360769"/>
                  </a:lnTo>
                  <a:lnTo>
                    <a:pt x="1361221" y="1340322"/>
                  </a:lnTo>
                  <a:lnTo>
                    <a:pt x="1402864" y="1317609"/>
                  </a:lnTo>
                  <a:lnTo>
                    <a:pt x="1443215" y="1292716"/>
                  </a:lnTo>
                  <a:lnTo>
                    <a:pt x="1482174" y="1265732"/>
                  </a:lnTo>
                  <a:lnTo>
                    <a:pt x="1519641" y="1236744"/>
                  </a:lnTo>
                  <a:lnTo>
                    <a:pt x="1555516" y="1205841"/>
                  </a:lnTo>
                  <a:lnTo>
                    <a:pt x="1589700" y="1173109"/>
                  </a:lnTo>
                  <a:lnTo>
                    <a:pt x="1622091" y="1138636"/>
                  </a:lnTo>
                  <a:lnTo>
                    <a:pt x="1652591" y="1102511"/>
                  </a:lnTo>
                  <a:lnTo>
                    <a:pt x="1681099" y="1064820"/>
                  </a:lnTo>
                  <a:lnTo>
                    <a:pt x="1707514" y="1025651"/>
                  </a:lnTo>
                  <a:lnTo>
                    <a:pt x="1732164" y="984963"/>
                  </a:lnTo>
                  <a:lnTo>
                    <a:pt x="1753912" y="942416"/>
                  </a:lnTo>
                  <a:lnTo>
                    <a:pt x="1772019" y="898249"/>
                  </a:lnTo>
                  <a:lnTo>
                    <a:pt x="1784922" y="855434"/>
                  </a:lnTo>
                  <a:lnTo>
                    <a:pt x="967869" y="855434"/>
                  </a:lnTo>
                  <a:lnTo>
                    <a:pt x="922146" y="854074"/>
                  </a:lnTo>
                  <a:lnTo>
                    <a:pt x="876686" y="845815"/>
                  </a:lnTo>
                  <a:lnTo>
                    <a:pt x="832468" y="831135"/>
                  </a:lnTo>
                  <a:lnTo>
                    <a:pt x="790473" y="810513"/>
                  </a:lnTo>
                  <a:lnTo>
                    <a:pt x="744950" y="779097"/>
                  </a:lnTo>
                  <a:lnTo>
                    <a:pt x="705588" y="740822"/>
                  </a:lnTo>
                  <a:lnTo>
                    <a:pt x="674039" y="696499"/>
                  </a:lnTo>
                  <a:lnTo>
                    <a:pt x="651954" y="646938"/>
                  </a:lnTo>
                  <a:lnTo>
                    <a:pt x="641131" y="600690"/>
                  </a:lnTo>
                  <a:lnTo>
                    <a:pt x="637194" y="554100"/>
                  </a:lnTo>
                  <a:lnTo>
                    <a:pt x="638792" y="507195"/>
                  </a:lnTo>
                  <a:lnTo>
                    <a:pt x="644574" y="460005"/>
                  </a:lnTo>
                  <a:lnTo>
                    <a:pt x="653189" y="412558"/>
                  </a:lnTo>
                  <a:lnTo>
                    <a:pt x="663284" y="364882"/>
                  </a:lnTo>
                  <a:lnTo>
                    <a:pt x="673510" y="317006"/>
                  </a:lnTo>
                  <a:lnTo>
                    <a:pt x="682513" y="268960"/>
                  </a:lnTo>
                  <a:lnTo>
                    <a:pt x="688944" y="220770"/>
                  </a:lnTo>
                  <a:lnTo>
                    <a:pt x="691451" y="172467"/>
                  </a:lnTo>
                  <a:lnTo>
                    <a:pt x="688682" y="124078"/>
                  </a:lnTo>
                  <a:lnTo>
                    <a:pt x="679522" y="74844"/>
                  </a:lnTo>
                  <a:lnTo>
                    <a:pt x="662744" y="27662"/>
                  </a:lnTo>
                  <a:lnTo>
                    <a:pt x="648083" y="0"/>
                  </a:lnTo>
                  <a:close/>
                </a:path>
                <a:path w="1797685" h="1433195">
                  <a:moveTo>
                    <a:pt x="1529376" y="471589"/>
                  </a:moveTo>
                  <a:lnTo>
                    <a:pt x="1489589" y="478592"/>
                  </a:lnTo>
                  <a:lnTo>
                    <a:pt x="1452463" y="492462"/>
                  </a:lnTo>
                  <a:lnTo>
                    <a:pt x="1417564" y="512212"/>
                  </a:lnTo>
                  <a:lnTo>
                    <a:pt x="1384456" y="536857"/>
                  </a:lnTo>
                  <a:lnTo>
                    <a:pt x="1352704" y="565410"/>
                  </a:lnTo>
                  <a:lnTo>
                    <a:pt x="1321873" y="596884"/>
                  </a:lnTo>
                  <a:lnTo>
                    <a:pt x="1291529" y="630295"/>
                  </a:lnTo>
                  <a:lnTo>
                    <a:pt x="1261235" y="664656"/>
                  </a:lnTo>
                  <a:lnTo>
                    <a:pt x="1230558" y="698979"/>
                  </a:lnTo>
                  <a:lnTo>
                    <a:pt x="1199061" y="732280"/>
                  </a:lnTo>
                  <a:lnTo>
                    <a:pt x="1166311" y="763572"/>
                  </a:lnTo>
                  <a:lnTo>
                    <a:pt x="1131871" y="791869"/>
                  </a:lnTo>
                  <a:lnTo>
                    <a:pt x="1095306" y="816185"/>
                  </a:lnTo>
                  <a:lnTo>
                    <a:pt x="1056182" y="835533"/>
                  </a:lnTo>
                  <a:lnTo>
                    <a:pt x="1012875" y="849413"/>
                  </a:lnTo>
                  <a:lnTo>
                    <a:pt x="967869" y="855434"/>
                  </a:lnTo>
                  <a:lnTo>
                    <a:pt x="1784922" y="855434"/>
                  </a:lnTo>
                  <a:lnTo>
                    <a:pt x="1785745" y="852702"/>
                  </a:lnTo>
                  <a:lnTo>
                    <a:pt x="1794350" y="806016"/>
                  </a:lnTo>
                  <a:lnTo>
                    <a:pt x="1797095" y="758429"/>
                  </a:lnTo>
                  <a:lnTo>
                    <a:pt x="1793239" y="710184"/>
                  </a:lnTo>
                  <a:lnTo>
                    <a:pt x="1781889" y="660503"/>
                  </a:lnTo>
                  <a:lnTo>
                    <a:pt x="1761565" y="612633"/>
                  </a:lnTo>
                  <a:lnTo>
                    <a:pt x="1733200" y="568598"/>
                  </a:lnTo>
                  <a:lnTo>
                    <a:pt x="1697727" y="530421"/>
                  </a:lnTo>
                  <a:lnTo>
                    <a:pt x="1656080" y="500125"/>
                  </a:lnTo>
                  <a:lnTo>
                    <a:pt x="1615836" y="481949"/>
                  </a:lnTo>
                  <a:lnTo>
                    <a:pt x="1572260" y="472439"/>
                  </a:lnTo>
                  <a:lnTo>
                    <a:pt x="1529376" y="471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3595" y="1061415"/>
            <a:ext cx="241681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70"/>
              <a:t>Context</a:t>
            </a:r>
            <a:endParaRPr sz="4500"/>
          </a:p>
        </p:txBody>
      </p:sp>
      <p:sp>
        <p:nvSpPr>
          <p:cNvPr id="7" name="object 7"/>
          <p:cNvSpPr txBox="1"/>
          <p:nvPr/>
        </p:nvSpPr>
        <p:spPr>
          <a:xfrm>
            <a:off x="2601214" y="2326385"/>
            <a:ext cx="390906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14166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data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was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retrieved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646464"/>
                </a:solidFill>
                <a:latin typeface="Verdana"/>
                <a:cs typeface="Verdana"/>
              </a:rPr>
              <a:t>from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646464"/>
                </a:solidFill>
                <a:latin typeface="Verdana"/>
                <a:cs typeface="Verdana"/>
              </a:rPr>
              <a:t>set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2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53500</a:t>
            </a:r>
            <a:endParaRPr sz="12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200" spc="110">
                <a:solidFill>
                  <a:srgbClr val="646464"/>
                </a:solidFill>
                <a:latin typeface="Verdana"/>
                <a:cs typeface="Verdana"/>
              </a:rPr>
              <a:t>CT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images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646464"/>
                </a:solidFill>
                <a:latin typeface="Verdana"/>
                <a:cs typeface="Verdana"/>
              </a:rPr>
              <a:t>from</a:t>
            </a:r>
            <a:r>
              <a:rPr dirty="0" sz="12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74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different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patients</a:t>
            </a:r>
            <a:endParaRPr sz="1200">
              <a:latin typeface="Verdana"/>
              <a:cs typeface="Verdana"/>
            </a:endParaRPr>
          </a:p>
          <a:p>
            <a:pPr marL="299085" marR="645795" indent="-287020">
              <a:lnSpc>
                <a:spcPct val="100000"/>
              </a:lnSpc>
              <a:buSzPct val="14166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85">
                <a:solidFill>
                  <a:srgbClr val="646464"/>
                </a:solidFill>
                <a:latin typeface="Verdana"/>
                <a:cs typeface="Verdana"/>
              </a:rPr>
              <a:t>This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646464"/>
                </a:solidFill>
                <a:latin typeface="Verdana"/>
                <a:cs typeface="Verdana"/>
              </a:rPr>
              <a:t>dataset</a:t>
            </a:r>
            <a:r>
              <a:rPr dirty="0" sz="1200" spc="-9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consists</a:t>
            </a:r>
            <a:r>
              <a:rPr dirty="0" sz="12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384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features </a:t>
            </a:r>
            <a:r>
              <a:rPr dirty="0" sz="1200" spc="-409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extracted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646464"/>
                </a:solidFill>
                <a:latin typeface="Verdana"/>
                <a:cs typeface="Verdana"/>
              </a:rPr>
              <a:t>from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646464"/>
                </a:solidFill>
                <a:latin typeface="Verdana"/>
                <a:cs typeface="Verdana"/>
              </a:rPr>
              <a:t>CT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646464"/>
                </a:solidFill>
                <a:latin typeface="Verdana"/>
                <a:cs typeface="Verdana"/>
              </a:rPr>
              <a:t>images.</a:t>
            </a:r>
            <a:endParaRPr sz="12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SzPct val="14166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The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dataset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also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has 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a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reference 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column </a:t>
            </a:r>
            <a:r>
              <a:rPr dirty="0" sz="1200" spc="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which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is 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a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continuous </a:t>
            </a:r>
            <a:r>
              <a:rPr dirty="0" sz="1200" spc="65">
                <a:solidFill>
                  <a:srgbClr val="646464"/>
                </a:solidFill>
                <a:latin typeface="Verdana"/>
                <a:cs typeface="Verdana"/>
              </a:rPr>
              <a:t>numeric 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column </a:t>
            </a:r>
            <a:r>
              <a:rPr dirty="0" sz="1200" spc="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which</a:t>
            </a:r>
            <a:r>
              <a:rPr dirty="0" sz="12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displays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relative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location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ct </a:t>
            </a:r>
            <a:r>
              <a:rPr dirty="0" sz="1200" spc="-40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slice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on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axial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axis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human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646464"/>
                </a:solidFill>
                <a:latin typeface="Verdana"/>
                <a:cs typeface="Verdana"/>
              </a:rPr>
              <a:t>body.</a:t>
            </a:r>
            <a:endParaRPr sz="1200">
              <a:latin typeface="Verdana"/>
              <a:cs typeface="Verdana"/>
            </a:endParaRPr>
          </a:p>
          <a:p>
            <a:pPr algn="just" marL="299085" marR="207010" indent="-287020">
              <a:lnSpc>
                <a:spcPct val="100000"/>
              </a:lnSpc>
              <a:spcBef>
                <a:spcPts val="5"/>
              </a:spcBef>
              <a:buSzPct val="141666"/>
              <a:buFont typeface="Arial MT"/>
              <a:buChar char="•"/>
              <a:tabLst>
                <a:tab pos="299720" algn="l"/>
              </a:tabLst>
            </a:pP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class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variable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is</a:t>
            </a:r>
            <a:r>
              <a:rPr dirty="0" sz="12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646464"/>
                </a:solidFill>
                <a:latin typeface="Verdana"/>
                <a:cs typeface="Verdana"/>
              </a:rPr>
              <a:t>numeric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and</a:t>
            </a:r>
            <a:r>
              <a:rPr dirty="0" sz="12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646464"/>
                </a:solidFill>
                <a:latin typeface="Verdana"/>
                <a:cs typeface="Verdana"/>
              </a:rPr>
              <a:t>denotes </a:t>
            </a:r>
            <a:r>
              <a:rPr dirty="0" sz="1200" spc="-409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relative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location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2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646464"/>
                </a:solidFill>
                <a:latin typeface="Verdana"/>
                <a:cs typeface="Verdana"/>
              </a:rPr>
              <a:t>CT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slice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on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 </a:t>
            </a:r>
            <a:r>
              <a:rPr dirty="0" sz="1200" spc="-409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axial</a:t>
            </a:r>
            <a:r>
              <a:rPr dirty="0" sz="1200" spc="-9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axis</a:t>
            </a:r>
            <a:r>
              <a:rPr dirty="0" sz="12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human</a:t>
            </a:r>
            <a:r>
              <a:rPr dirty="0" sz="12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646464"/>
                </a:solidFill>
                <a:latin typeface="Verdana"/>
                <a:cs typeface="Verdana"/>
              </a:rPr>
              <a:t>body.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93256" y="0"/>
            <a:ext cx="2851150" cy="5143500"/>
            <a:chOff x="6293256" y="0"/>
            <a:chExt cx="2851150" cy="5143500"/>
          </a:xfrm>
        </p:grpSpPr>
        <p:sp>
          <p:nvSpPr>
            <p:cNvPr id="9" name="object 9"/>
            <p:cNvSpPr/>
            <p:nvPr/>
          </p:nvSpPr>
          <p:spPr>
            <a:xfrm>
              <a:off x="7163066" y="2905501"/>
              <a:ext cx="1981200" cy="2238375"/>
            </a:xfrm>
            <a:custGeom>
              <a:avLst/>
              <a:gdLst/>
              <a:ahLst/>
              <a:cxnLst/>
              <a:rect l="l" t="t" r="r" b="b"/>
              <a:pathLst>
                <a:path w="1981200" h="2238375">
                  <a:moveTo>
                    <a:pt x="71155" y="1810009"/>
                  </a:moveTo>
                  <a:lnTo>
                    <a:pt x="48071" y="1811331"/>
                  </a:lnTo>
                  <a:lnTo>
                    <a:pt x="29832" y="1814643"/>
                  </a:lnTo>
                  <a:lnTo>
                    <a:pt x="6705" y="1826837"/>
                  </a:lnTo>
                  <a:lnTo>
                    <a:pt x="0" y="1845393"/>
                  </a:lnTo>
                  <a:lnTo>
                    <a:pt x="7335" y="1869110"/>
                  </a:lnTo>
                  <a:lnTo>
                    <a:pt x="54611" y="1927213"/>
                  </a:lnTo>
                  <a:lnTo>
                    <a:pt x="89828" y="1959221"/>
                  </a:lnTo>
                  <a:lnTo>
                    <a:pt x="129494" y="1991518"/>
                  </a:lnTo>
                  <a:lnTo>
                    <a:pt x="171338" y="2022989"/>
                  </a:lnTo>
                  <a:lnTo>
                    <a:pt x="212944" y="2052402"/>
                  </a:lnTo>
                  <a:lnTo>
                    <a:pt x="252026" y="2078613"/>
                  </a:lnTo>
                  <a:lnTo>
                    <a:pt x="285922" y="2100239"/>
                  </a:lnTo>
                  <a:lnTo>
                    <a:pt x="402146" y="2166211"/>
                  </a:lnTo>
                  <a:lnTo>
                    <a:pt x="534553" y="2237996"/>
                  </a:lnTo>
                  <a:lnTo>
                    <a:pt x="1980933" y="2237996"/>
                  </a:lnTo>
                  <a:lnTo>
                    <a:pt x="1980933" y="2082209"/>
                  </a:lnTo>
                  <a:lnTo>
                    <a:pt x="1020982" y="2082209"/>
                  </a:lnTo>
                  <a:lnTo>
                    <a:pt x="1002287" y="2081673"/>
                  </a:lnTo>
                  <a:lnTo>
                    <a:pt x="964171" y="2074219"/>
                  </a:lnTo>
                  <a:lnTo>
                    <a:pt x="915272" y="2061369"/>
                  </a:lnTo>
                  <a:lnTo>
                    <a:pt x="866539" y="2046884"/>
                  </a:lnTo>
                  <a:lnTo>
                    <a:pt x="817937" y="2031029"/>
                  </a:lnTo>
                  <a:lnTo>
                    <a:pt x="769434" y="2014070"/>
                  </a:lnTo>
                  <a:lnTo>
                    <a:pt x="720997" y="1996271"/>
                  </a:lnTo>
                  <a:lnTo>
                    <a:pt x="624116" y="1959192"/>
                  </a:lnTo>
                  <a:lnTo>
                    <a:pt x="527256" y="1922001"/>
                  </a:lnTo>
                  <a:lnTo>
                    <a:pt x="478657" y="1903991"/>
                  </a:lnTo>
                  <a:lnTo>
                    <a:pt x="429928" y="1886736"/>
                  </a:lnTo>
                  <a:lnTo>
                    <a:pt x="381034" y="1870501"/>
                  </a:lnTo>
                  <a:lnTo>
                    <a:pt x="331944" y="1855552"/>
                  </a:lnTo>
                  <a:lnTo>
                    <a:pt x="282624" y="1842153"/>
                  </a:lnTo>
                  <a:lnTo>
                    <a:pt x="233041" y="1830571"/>
                  </a:lnTo>
                  <a:lnTo>
                    <a:pt x="183163" y="1821071"/>
                  </a:lnTo>
                  <a:lnTo>
                    <a:pt x="132956" y="1813919"/>
                  </a:lnTo>
                  <a:lnTo>
                    <a:pt x="99359" y="1810823"/>
                  </a:lnTo>
                  <a:lnTo>
                    <a:pt x="71155" y="1810009"/>
                  </a:lnTo>
                  <a:close/>
                </a:path>
                <a:path w="1981200" h="2238375">
                  <a:moveTo>
                    <a:pt x="478595" y="1262672"/>
                  </a:moveTo>
                  <a:lnTo>
                    <a:pt x="438292" y="1264785"/>
                  </a:lnTo>
                  <a:lnTo>
                    <a:pt x="399656" y="1272125"/>
                  </a:lnTo>
                  <a:lnTo>
                    <a:pt x="354944" y="1291651"/>
                  </a:lnTo>
                  <a:lnTo>
                    <a:pt x="316066" y="1338780"/>
                  </a:lnTo>
                  <a:lnTo>
                    <a:pt x="311010" y="1368429"/>
                  </a:lnTo>
                  <a:lnTo>
                    <a:pt x="315161" y="1387144"/>
                  </a:lnTo>
                  <a:lnTo>
                    <a:pt x="342379" y="1435802"/>
                  </a:lnTo>
                  <a:lnTo>
                    <a:pt x="371654" y="1470296"/>
                  </a:lnTo>
                  <a:lnTo>
                    <a:pt x="404754" y="1503548"/>
                  </a:lnTo>
                  <a:lnTo>
                    <a:pt x="441203" y="1535616"/>
                  </a:lnTo>
                  <a:lnTo>
                    <a:pt x="480527" y="1566561"/>
                  </a:lnTo>
                  <a:lnTo>
                    <a:pt x="522249" y="1596444"/>
                  </a:lnTo>
                  <a:lnTo>
                    <a:pt x="565893" y="1625324"/>
                  </a:lnTo>
                  <a:lnTo>
                    <a:pt x="610984" y="1653262"/>
                  </a:lnTo>
                  <a:lnTo>
                    <a:pt x="657046" y="1680317"/>
                  </a:lnTo>
                  <a:lnTo>
                    <a:pt x="703604" y="1706551"/>
                  </a:lnTo>
                  <a:lnTo>
                    <a:pt x="750181" y="1732022"/>
                  </a:lnTo>
                  <a:lnTo>
                    <a:pt x="885273" y="1804464"/>
                  </a:lnTo>
                  <a:lnTo>
                    <a:pt x="927172" y="1827488"/>
                  </a:lnTo>
                  <a:lnTo>
                    <a:pt x="966711" y="1850051"/>
                  </a:lnTo>
                  <a:lnTo>
                    <a:pt x="1029529" y="1890983"/>
                  </a:lnTo>
                  <a:lnTo>
                    <a:pt x="1077963" y="1947155"/>
                  </a:lnTo>
                  <a:lnTo>
                    <a:pt x="1090141" y="1982523"/>
                  </a:lnTo>
                  <a:lnTo>
                    <a:pt x="1089473" y="2020280"/>
                  </a:lnTo>
                  <a:lnTo>
                    <a:pt x="1048118" y="2076365"/>
                  </a:lnTo>
                  <a:lnTo>
                    <a:pt x="1020982" y="2082209"/>
                  </a:lnTo>
                  <a:lnTo>
                    <a:pt x="1980933" y="2082209"/>
                  </a:lnTo>
                  <a:lnTo>
                    <a:pt x="1980933" y="1568520"/>
                  </a:lnTo>
                  <a:lnTo>
                    <a:pt x="1305293" y="1568520"/>
                  </a:lnTo>
                  <a:lnTo>
                    <a:pt x="1287866" y="1566908"/>
                  </a:lnTo>
                  <a:lnTo>
                    <a:pt x="1233199" y="1555159"/>
                  </a:lnTo>
                  <a:lnTo>
                    <a:pt x="1193867" y="1542831"/>
                  </a:lnTo>
                  <a:lnTo>
                    <a:pt x="1152945" y="1527462"/>
                  </a:lnTo>
                  <a:lnTo>
                    <a:pt x="1110625" y="1509538"/>
                  </a:lnTo>
                  <a:lnTo>
                    <a:pt x="1067097" y="1489545"/>
                  </a:lnTo>
                  <a:lnTo>
                    <a:pt x="1022554" y="1467969"/>
                  </a:lnTo>
                  <a:lnTo>
                    <a:pt x="838060" y="1375569"/>
                  </a:lnTo>
                  <a:lnTo>
                    <a:pt x="791315" y="1353377"/>
                  </a:lnTo>
                  <a:lnTo>
                    <a:pt x="744704" y="1332521"/>
                  </a:lnTo>
                  <a:lnTo>
                    <a:pt x="698419" y="1313486"/>
                  </a:lnTo>
                  <a:lnTo>
                    <a:pt x="652652" y="1296761"/>
                  </a:lnTo>
                  <a:lnTo>
                    <a:pt x="607595" y="1282830"/>
                  </a:lnTo>
                  <a:lnTo>
                    <a:pt x="563438" y="1272181"/>
                  </a:lnTo>
                  <a:lnTo>
                    <a:pt x="520375" y="1265299"/>
                  </a:lnTo>
                  <a:lnTo>
                    <a:pt x="478595" y="1262672"/>
                  </a:lnTo>
                  <a:close/>
                </a:path>
                <a:path w="1981200" h="2238375">
                  <a:moveTo>
                    <a:pt x="922217" y="607175"/>
                  </a:moveTo>
                  <a:lnTo>
                    <a:pt x="880732" y="614430"/>
                  </a:lnTo>
                  <a:lnTo>
                    <a:pt x="835139" y="631194"/>
                  </a:lnTo>
                  <a:lnTo>
                    <a:pt x="793727" y="690410"/>
                  </a:lnTo>
                  <a:lnTo>
                    <a:pt x="793717" y="731951"/>
                  </a:lnTo>
                  <a:lnTo>
                    <a:pt x="803521" y="775132"/>
                  </a:lnTo>
                  <a:lnTo>
                    <a:pt x="820153" y="815217"/>
                  </a:lnTo>
                  <a:lnTo>
                    <a:pt x="844757" y="858551"/>
                  </a:lnTo>
                  <a:lnTo>
                    <a:pt x="871970" y="900241"/>
                  </a:lnTo>
                  <a:lnTo>
                    <a:pt x="901476" y="940496"/>
                  </a:lnTo>
                  <a:lnTo>
                    <a:pt x="932959" y="979520"/>
                  </a:lnTo>
                  <a:lnTo>
                    <a:pt x="966102" y="1017523"/>
                  </a:lnTo>
                  <a:lnTo>
                    <a:pt x="1000589" y="1054709"/>
                  </a:lnTo>
                  <a:lnTo>
                    <a:pt x="1036103" y="1091287"/>
                  </a:lnTo>
                  <a:lnTo>
                    <a:pt x="1072328" y="1127464"/>
                  </a:lnTo>
                  <a:lnTo>
                    <a:pt x="1145644" y="1199439"/>
                  </a:lnTo>
                  <a:lnTo>
                    <a:pt x="1182103" y="1235651"/>
                  </a:lnTo>
                  <a:lnTo>
                    <a:pt x="1218006" y="1272290"/>
                  </a:lnTo>
                  <a:lnTo>
                    <a:pt x="1253039" y="1309561"/>
                  </a:lnTo>
                  <a:lnTo>
                    <a:pt x="1286883" y="1347673"/>
                  </a:lnTo>
                  <a:lnTo>
                    <a:pt x="1319224" y="1386831"/>
                  </a:lnTo>
                  <a:lnTo>
                    <a:pt x="1349743" y="1427242"/>
                  </a:lnTo>
                  <a:lnTo>
                    <a:pt x="1379334" y="1486575"/>
                  </a:lnTo>
                  <a:lnTo>
                    <a:pt x="1382283" y="1517105"/>
                  </a:lnTo>
                  <a:lnTo>
                    <a:pt x="1371587" y="1544527"/>
                  </a:lnTo>
                  <a:lnTo>
                    <a:pt x="1338694" y="1565444"/>
                  </a:lnTo>
                  <a:lnTo>
                    <a:pt x="1305293" y="1568520"/>
                  </a:lnTo>
                  <a:lnTo>
                    <a:pt x="1980933" y="1568520"/>
                  </a:lnTo>
                  <a:lnTo>
                    <a:pt x="1980933" y="1051082"/>
                  </a:lnTo>
                  <a:lnTo>
                    <a:pt x="1567510" y="1051082"/>
                  </a:lnTo>
                  <a:lnTo>
                    <a:pt x="1548578" y="1050343"/>
                  </a:lnTo>
                  <a:lnTo>
                    <a:pt x="1511414" y="1041086"/>
                  </a:lnTo>
                  <a:lnTo>
                    <a:pt x="1448500" y="1010032"/>
                  </a:lnTo>
                  <a:lnTo>
                    <a:pt x="1417811" y="987108"/>
                  </a:lnTo>
                  <a:lnTo>
                    <a:pt x="1387457" y="960281"/>
                  </a:lnTo>
                  <a:lnTo>
                    <a:pt x="1357301" y="930324"/>
                  </a:lnTo>
                  <a:lnTo>
                    <a:pt x="1327209" y="898008"/>
                  </a:lnTo>
                  <a:lnTo>
                    <a:pt x="1297048" y="864106"/>
                  </a:lnTo>
                  <a:lnTo>
                    <a:pt x="1266683" y="829388"/>
                  </a:lnTo>
                  <a:lnTo>
                    <a:pt x="1235978" y="794626"/>
                  </a:lnTo>
                  <a:lnTo>
                    <a:pt x="1204801" y="760594"/>
                  </a:lnTo>
                  <a:lnTo>
                    <a:pt x="1173016" y="728061"/>
                  </a:lnTo>
                  <a:lnTo>
                    <a:pt x="1140489" y="697801"/>
                  </a:lnTo>
                  <a:lnTo>
                    <a:pt x="1107085" y="670584"/>
                  </a:lnTo>
                  <a:lnTo>
                    <a:pt x="1072671" y="647184"/>
                  </a:lnTo>
                  <a:lnTo>
                    <a:pt x="1037112" y="628371"/>
                  </a:lnTo>
                  <a:lnTo>
                    <a:pt x="1000272" y="614917"/>
                  </a:lnTo>
                  <a:lnTo>
                    <a:pt x="962019" y="607594"/>
                  </a:lnTo>
                  <a:lnTo>
                    <a:pt x="922217" y="607175"/>
                  </a:lnTo>
                  <a:close/>
                </a:path>
                <a:path w="1981200" h="2238375">
                  <a:moveTo>
                    <a:pt x="1204081" y="0"/>
                  </a:moveTo>
                  <a:lnTo>
                    <a:pt x="1165593" y="11005"/>
                  </a:lnTo>
                  <a:lnTo>
                    <a:pt x="1127043" y="64921"/>
                  </a:lnTo>
                  <a:lnTo>
                    <a:pt x="1128557" y="112462"/>
                  </a:lnTo>
                  <a:lnTo>
                    <a:pt x="1145478" y="161909"/>
                  </a:lnTo>
                  <a:lnTo>
                    <a:pt x="1170673" y="207903"/>
                  </a:lnTo>
                  <a:lnTo>
                    <a:pt x="1197123" y="252148"/>
                  </a:lnTo>
                  <a:lnTo>
                    <a:pt x="1223106" y="296809"/>
                  </a:lnTo>
                  <a:lnTo>
                    <a:pt x="1248730" y="341788"/>
                  </a:lnTo>
                  <a:lnTo>
                    <a:pt x="1274099" y="386989"/>
                  </a:lnTo>
                  <a:lnTo>
                    <a:pt x="1349735" y="522954"/>
                  </a:lnTo>
                  <a:lnTo>
                    <a:pt x="1375143" y="568075"/>
                  </a:lnTo>
                  <a:lnTo>
                    <a:pt x="1389355" y="591300"/>
                  </a:lnTo>
                  <a:lnTo>
                    <a:pt x="1438008" y="666933"/>
                  </a:lnTo>
                  <a:lnTo>
                    <a:pt x="1468460" y="714858"/>
                  </a:lnTo>
                  <a:lnTo>
                    <a:pt x="1500335" y="766534"/>
                  </a:lnTo>
                  <a:lnTo>
                    <a:pt x="1531639" y="819719"/>
                  </a:lnTo>
                  <a:lnTo>
                    <a:pt x="1560451" y="872324"/>
                  </a:lnTo>
                  <a:lnTo>
                    <a:pt x="1584552" y="921650"/>
                  </a:lnTo>
                  <a:lnTo>
                    <a:pt x="1602172" y="965914"/>
                  </a:lnTo>
                  <a:lnTo>
                    <a:pt x="1611240" y="1002720"/>
                  </a:lnTo>
                  <a:lnTo>
                    <a:pt x="1609762" y="1029829"/>
                  </a:lnTo>
                  <a:lnTo>
                    <a:pt x="1567510" y="1051082"/>
                  </a:lnTo>
                  <a:lnTo>
                    <a:pt x="1980933" y="1051082"/>
                  </a:lnTo>
                  <a:lnTo>
                    <a:pt x="1980933" y="886734"/>
                  </a:lnTo>
                  <a:lnTo>
                    <a:pt x="1971787" y="872171"/>
                  </a:lnTo>
                  <a:lnTo>
                    <a:pt x="1937145" y="817728"/>
                  </a:lnTo>
                  <a:lnTo>
                    <a:pt x="1902225" y="763617"/>
                  </a:lnTo>
                  <a:lnTo>
                    <a:pt x="1867191" y="710142"/>
                  </a:lnTo>
                  <a:lnTo>
                    <a:pt x="1832113" y="657454"/>
                  </a:lnTo>
                  <a:lnTo>
                    <a:pt x="1797055" y="605704"/>
                  </a:lnTo>
                  <a:lnTo>
                    <a:pt x="1762087" y="555042"/>
                  </a:lnTo>
                  <a:lnTo>
                    <a:pt x="1727274" y="505620"/>
                  </a:lnTo>
                  <a:lnTo>
                    <a:pt x="1692685" y="457588"/>
                  </a:lnTo>
                  <a:lnTo>
                    <a:pt x="1658387" y="411098"/>
                  </a:lnTo>
                  <a:lnTo>
                    <a:pt x="1624447" y="366300"/>
                  </a:lnTo>
                  <a:lnTo>
                    <a:pt x="1590932" y="323345"/>
                  </a:lnTo>
                  <a:lnTo>
                    <a:pt x="1557910" y="282384"/>
                  </a:lnTo>
                  <a:lnTo>
                    <a:pt x="1525448" y="243568"/>
                  </a:lnTo>
                  <a:lnTo>
                    <a:pt x="1493613" y="207048"/>
                  </a:lnTo>
                  <a:lnTo>
                    <a:pt x="1462473" y="172974"/>
                  </a:lnTo>
                  <a:lnTo>
                    <a:pt x="1432094" y="141498"/>
                  </a:lnTo>
                  <a:lnTo>
                    <a:pt x="1402545" y="112770"/>
                  </a:lnTo>
                  <a:lnTo>
                    <a:pt x="1373893" y="86942"/>
                  </a:lnTo>
                  <a:lnTo>
                    <a:pt x="1319546" y="44587"/>
                  </a:lnTo>
                  <a:lnTo>
                    <a:pt x="1269594" y="15640"/>
                  </a:lnTo>
                  <a:lnTo>
                    <a:pt x="1224574" y="1308"/>
                  </a:lnTo>
                  <a:lnTo>
                    <a:pt x="1204081" y="0"/>
                  </a:lnTo>
                  <a:close/>
                </a:path>
              </a:pathLst>
            </a:custGeom>
            <a:solidFill>
              <a:srgbClr val="6C82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3256" y="0"/>
              <a:ext cx="2851150" cy="3571240"/>
            </a:xfrm>
            <a:custGeom>
              <a:avLst/>
              <a:gdLst/>
              <a:ahLst/>
              <a:cxnLst/>
              <a:rect l="l" t="t" r="r" b="b"/>
              <a:pathLst>
                <a:path w="2851150" h="3571240">
                  <a:moveTo>
                    <a:pt x="2850743" y="1250156"/>
                  </a:moveTo>
                  <a:lnTo>
                    <a:pt x="1608398" y="1250156"/>
                  </a:lnTo>
                  <a:lnTo>
                    <a:pt x="1655495" y="1257415"/>
                  </a:lnTo>
                  <a:lnTo>
                    <a:pt x="1701520" y="1272413"/>
                  </a:lnTo>
                  <a:lnTo>
                    <a:pt x="1738506" y="1291255"/>
                  </a:lnTo>
                  <a:lnTo>
                    <a:pt x="1773862" y="1314970"/>
                  </a:lnTo>
                  <a:lnTo>
                    <a:pt x="1807587" y="1343082"/>
                  </a:lnTo>
                  <a:lnTo>
                    <a:pt x="1839679" y="1375114"/>
                  </a:lnTo>
                  <a:lnTo>
                    <a:pt x="1870138" y="1410589"/>
                  </a:lnTo>
                  <a:lnTo>
                    <a:pt x="1898963" y="1449031"/>
                  </a:lnTo>
                  <a:lnTo>
                    <a:pt x="1926152" y="1489964"/>
                  </a:lnTo>
                  <a:lnTo>
                    <a:pt x="1951704" y="1532910"/>
                  </a:lnTo>
                  <a:lnTo>
                    <a:pt x="1975618" y="1577394"/>
                  </a:lnTo>
                  <a:lnTo>
                    <a:pt x="1997893" y="1622938"/>
                  </a:lnTo>
                  <a:lnTo>
                    <a:pt x="2018528" y="1669067"/>
                  </a:lnTo>
                  <a:lnTo>
                    <a:pt x="2037522" y="1715303"/>
                  </a:lnTo>
                  <a:lnTo>
                    <a:pt x="2054874" y="1761171"/>
                  </a:lnTo>
                  <a:lnTo>
                    <a:pt x="2070582" y="1806194"/>
                  </a:lnTo>
                  <a:lnTo>
                    <a:pt x="2085899" y="1854078"/>
                  </a:lnTo>
                  <a:lnTo>
                    <a:pt x="2101485" y="1901876"/>
                  </a:lnTo>
                  <a:lnTo>
                    <a:pt x="2117341" y="1949587"/>
                  </a:lnTo>
                  <a:lnTo>
                    <a:pt x="2133467" y="1997208"/>
                  </a:lnTo>
                  <a:lnTo>
                    <a:pt x="2149863" y="2044739"/>
                  </a:lnTo>
                  <a:lnTo>
                    <a:pt x="2166528" y="2092179"/>
                  </a:lnTo>
                  <a:lnTo>
                    <a:pt x="2183463" y="2139526"/>
                  </a:lnTo>
                  <a:lnTo>
                    <a:pt x="2200667" y="2186781"/>
                  </a:lnTo>
                  <a:lnTo>
                    <a:pt x="2218140" y="2233940"/>
                  </a:lnTo>
                  <a:lnTo>
                    <a:pt x="2235883" y="2281004"/>
                  </a:lnTo>
                  <a:lnTo>
                    <a:pt x="2253895" y="2327972"/>
                  </a:lnTo>
                  <a:lnTo>
                    <a:pt x="2272175" y="2374841"/>
                  </a:lnTo>
                  <a:lnTo>
                    <a:pt x="2290725" y="2421612"/>
                  </a:lnTo>
                  <a:lnTo>
                    <a:pt x="2309544" y="2468283"/>
                  </a:lnTo>
                  <a:lnTo>
                    <a:pt x="2328631" y="2514852"/>
                  </a:lnTo>
                  <a:lnTo>
                    <a:pt x="2347987" y="2561319"/>
                  </a:lnTo>
                  <a:lnTo>
                    <a:pt x="2367612" y="2607683"/>
                  </a:lnTo>
                  <a:lnTo>
                    <a:pt x="2387505" y="2653943"/>
                  </a:lnTo>
                  <a:lnTo>
                    <a:pt x="2407667" y="2700096"/>
                  </a:lnTo>
                  <a:lnTo>
                    <a:pt x="2428096" y="2746144"/>
                  </a:lnTo>
                  <a:lnTo>
                    <a:pt x="2448795" y="2792083"/>
                  </a:lnTo>
                  <a:lnTo>
                    <a:pt x="2469761" y="2837914"/>
                  </a:lnTo>
                  <a:lnTo>
                    <a:pt x="2490995" y="2883634"/>
                  </a:lnTo>
                  <a:lnTo>
                    <a:pt x="2512497" y="2929244"/>
                  </a:lnTo>
                  <a:lnTo>
                    <a:pt x="2534268" y="2974741"/>
                  </a:lnTo>
                  <a:lnTo>
                    <a:pt x="2556306" y="3020125"/>
                  </a:lnTo>
                  <a:lnTo>
                    <a:pt x="2578611" y="3065395"/>
                  </a:lnTo>
                  <a:lnTo>
                    <a:pt x="2601184" y="3110549"/>
                  </a:lnTo>
                  <a:lnTo>
                    <a:pt x="2624025" y="3155587"/>
                  </a:lnTo>
                  <a:lnTo>
                    <a:pt x="2647133" y="3200507"/>
                  </a:lnTo>
                  <a:lnTo>
                    <a:pt x="2670509" y="3245308"/>
                  </a:lnTo>
                  <a:lnTo>
                    <a:pt x="2694152" y="3289989"/>
                  </a:lnTo>
                  <a:lnTo>
                    <a:pt x="2718062" y="3334549"/>
                  </a:lnTo>
                  <a:lnTo>
                    <a:pt x="2742239" y="3378987"/>
                  </a:lnTo>
                  <a:lnTo>
                    <a:pt x="2766683" y="3423302"/>
                  </a:lnTo>
                  <a:lnTo>
                    <a:pt x="2791393" y="3467492"/>
                  </a:lnTo>
                  <a:lnTo>
                    <a:pt x="2816371" y="3511557"/>
                  </a:lnTo>
                  <a:lnTo>
                    <a:pt x="2841615" y="3555496"/>
                  </a:lnTo>
                  <a:lnTo>
                    <a:pt x="2850743" y="3571171"/>
                  </a:lnTo>
                  <a:lnTo>
                    <a:pt x="2850743" y="1250156"/>
                  </a:lnTo>
                  <a:close/>
                </a:path>
                <a:path w="2851150" h="3571240">
                  <a:moveTo>
                    <a:pt x="2791947" y="0"/>
                  </a:moveTo>
                  <a:lnTo>
                    <a:pt x="0" y="0"/>
                  </a:lnTo>
                  <a:lnTo>
                    <a:pt x="30791" y="126003"/>
                  </a:lnTo>
                  <a:lnTo>
                    <a:pt x="54306" y="222569"/>
                  </a:lnTo>
                  <a:lnTo>
                    <a:pt x="66028" y="270867"/>
                  </a:lnTo>
                  <a:lnTo>
                    <a:pt x="77721" y="319178"/>
                  </a:lnTo>
                  <a:lnTo>
                    <a:pt x="89380" y="367503"/>
                  </a:lnTo>
                  <a:lnTo>
                    <a:pt x="101002" y="415845"/>
                  </a:lnTo>
                  <a:lnTo>
                    <a:pt x="112581" y="464205"/>
                  </a:lnTo>
                  <a:lnTo>
                    <a:pt x="124115" y="512585"/>
                  </a:lnTo>
                  <a:lnTo>
                    <a:pt x="135598" y="560986"/>
                  </a:lnTo>
                  <a:lnTo>
                    <a:pt x="147026" y="609411"/>
                  </a:lnTo>
                  <a:lnTo>
                    <a:pt x="158396" y="657862"/>
                  </a:lnTo>
                  <a:lnTo>
                    <a:pt x="169703" y="706339"/>
                  </a:lnTo>
                  <a:lnTo>
                    <a:pt x="180942" y="754846"/>
                  </a:lnTo>
                  <a:lnTo>
                    <a:pt x="192110" y="803383"/>
                  </a:lnTo>
                  <a:lnTo>
                    <a:pt x="203203" y="851953"/>
                  </a:lnTo>
                  <a:lnTo>
                    <a:pt x="214216" y="900557"/>
                  </a:lnTo>
                  <a:lnTo>
                    <a:pt x="225145" y="949198"/>
                  </a:lnTo>
                  <a:lnTo>
                    <a:pt x="238184" y="998595"/>
                  </a:lnTo>
                  <a:lnTo>
                    <a:pt x="251439" y="1048348"/>
                  </a:lnTo>
                  <a:lnTo>
                    <a:pt x="265159" y="1098243"/>
                  </a:lnTo>
                  <a:lnTo>
                    <a:pt x="279592" y="1148067"/>
                  </a:lnTo>
                  <a:lnTo>
                    <a:pt x="294988" y="1197607"/>
                  </a:lnTo>
                  <a:lnTo>
                    <a:pt x="311593" y="1246651"/>
                  </a:lnTo>
                  <a:lnTo>
                    <a:pt x="329657" y="1294985"/>
                  </a:lnTo>
                  <a:lnTo>
                    <a:pt x="349427" y="1342397"/>
                  </a:lnTo>
                  <a:lnTo>
                    <a:pt x="371153" y="1388673"/>
                  </a:lnTo>
                  <a:lnTo>
                    <a:pt x="395083" y="1433600"/>
                  </a:lnTo>
                  <a:lnTo>
                    <a:pt x="421464" y="1476967"/>
                  </a:lnTo>
                  <a:lnTo>
                    <a:pt x="450545" y="1518558"/>
                  </a:lnTo>
                  <a:lnTo>
                    <a:pt x="482574" y="1558163"/>
                  </a:lnTo>
                  <a:lnTo>
                    <a:pt x="515500" y="1592709"/>
                  </a:lnTo>
                  <a:lnTo>
                    <a:pt x="551613" y="1624581"/>
                  </a:lnTo>
                  <a:lnTo>
                    <a:pt x="590484" y="1653485"/>
                  </a:lnTo>
                  <a:lnTo>
                    <a:pt x="631680" y="1679131"/>
                  </a:lnTo>
                  <a:lnTo>
                    <a:pt x="674771" y="1701226"/>
                  </a:lnTo>
                  <a:lnTo>
                    <a:pt x="719325" y="1719479"/>
                  </a:lnTo>
                  <a:lnTo>
                    <a:pt x="764911" y="1733597"/>
                  </a:lnTo>
                  <a:lnTo>
                    <a:pt x="811098" y="1743289"/>
                  </a:lnTo>
                  <a:lnTo>
                    <a:pt x="857454" y="1748263"/>
                  </a:lnTo>
                  <a:lnTo>
                    <a:pt x="903548" y="1748227"/>
                  </a:lnTo>
                  <a:lnTo>
                    <a:pt x="948949" y="1742890"/>
                  </a:lnTo>
                  <a:lnTo>
                    <a:pt x="993225" y="1731958"/>
                  </a:lnTo>
                  <a:lnTo>
                    <a:pt x="1035946" y="1715142"/>
                  </a:lnTo>
                  <a:lnTo>
                    <a:pt x="1076680" y="1692148"/>
                  </a:lnTo>
                  <a:lnTo>
                    <a:pt x="1115078" y="1664415"/>
                  </a:lnTo>
                  <a:lnTo>
                    <a:pt x="1150176" y="1632524"/>
                  </a:lnTo>
                  <a:lnTo>
                    <a:pt x="1182637" y="1597377"/>
                  </a:lnTo>
                  <a:lnTo>
                    <a:pt x="1213126" y="1559880"/>
                  </a:lnTo>
                  <a:lnTo>
                    <a:pt x="1242306" y="1520936"/>
                  </a:lnTo>
                  <a:lnTo>
                    <a:pt x="1270839" y="1481449"/>
                  </a:lnTo>
                  <a:lnTo>
                    <a:pt x="1299391" y="1442325"/>
                  </a:lnTo>
                  <a:lnTo>
                    <a:pt x="1328623" y="1404466"/>
                  </a:lnTo>
                  <a:lnTo>
                    <a:pt x="1359201" y="1368777"/>
                  </a:lnTo>
                  <a:lnTo>
                    <a:pt x="1391786" y="1336163"/>
                  </a:lnTo>
                  <a:lnTo>
                    <a:pt x="1427043" y="1307527"/>
                  </a:lnTo>
                  <a:lnTo>
                    <a:pt x="1465635" y="1283774"/>
                  </a:lnTo>
                  <a:lnTo>
                    <a:pt x="1508226" y="1265809"/>
                  </a:lnTo>
                  <a:lnTo>
                    <a:pt x="1559538" y="1252374"/>
                  </a:lnTo>
                  <a:lnTo>
                    <a:pt x="1608398" y="1250156"/>
                  </a:lnTo>
                  <a:lnTo>
                    <a:pt x="2850743" y="1250156"/>
                  </a:lnTo>
                  <a:lnTo>
                    <a:pt x="2850743" y="133714"/>
                  </a:lnTo>
                  <a:lnTo>
                    <a:pt x="2834925" y="93525"/>
                  </a:lnTo>
                  <a:lnTo>
                    <a:pt x="2815664" y="49006"/>
                  </a:lnTo>
                  <a:lnTo>
                    <a:pt x="2795091" y="5931"/>
                  </a:lnTo>
                  <a:lnTo>
                    <a:pt x="2791947" y="0"/>
                  </a:lnTo>
                  <a:close/>
                </a:path>
              </a:pathLst>
            </a:custGeom>
            <a:solidFill>
              <a:srgbClr val="F0DF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5460308" y="420623"/>
            <a:ext cx="354330" cy="472440"/>
          </a:xfrm>
          <a:custGeom>
            <a:avLst/>
            <a:gdLst/>
            <a:ahLst/>
            <a:cxnLst/>
            <a:rect l="l" t="t" r="r" b="b"/>
            <a:pathLst>
              <a:path w="354329" h="472440">
                <a:moveTo>
                  <a:pt x="243515" y="0"/>
                </a:moveTo>
                <a:lnTo>
                  <a:pt x="190347" y="9911"/>
                </a:lnTo>
                <a:lnTo>
                  <a:pt x="138243" y="43124"/>
                </a:lnTo>
                <a:lnTo>
                  <a:pt x="108196" y="75755"/>
                </a:lnTo>
                <a:lnTo>
                  <a:pt x="82911" y="112768"/>
                </a:lnTo>
                <a:lnTo>
                  <a:pt x="61270" y="151637"/>
                </a:lnTo>
                <a:lnTo>
                  <a:pt x="29079" y="223527"/>
                </a:lnTo>
                <a:lnTo>
                  <a:pt x="14375" y="267107"/>
                </a:lnTo>
                <a:lnTo>
                  <a:pt x="3866" y="312420"/>
                </a:lnTo>
                <a:lnTo>
                  <a:pt x="0" y="356946"/>
                </a:lnTo>
                <a:lnTo>
                  <a:pt x="5227" y="398168"/>
                </a:lnTo>
                <a:lnTo>
                  <a:pt x="21997" y="433569"/>
                </a:lnTo>
                <a:lnTo>
                  <a:pt x="52761" y="460628"/>
                </a:lnTo>
                <a:lnTo>
                  <a:pt x="98481" y="472439"/>
                </a:lnTo>
                <a:lnTo>
                  <a:pt x="147343" y="462072"/>
                </a:lnTo>
                <a:lnTo>
                  <a:pt x="195248" y="435221"/>
                </a:lnTo>
                <a:lnTo>
                  <a:pt x="239106" y="398263"/>
                </a:lnTo>
                <a:lnTo>
                  <a:pt x="275825" y="357575"/>
                </a:lnTo>
                <a:lnTo>
                  <a:pt x="302316" y="319531"/>
                </a:lnTo>
                <a:lnTo>
                  <a:pt x="330764" y="249904"/>
                </a:lnTo>
                <a:lnTo>
                  <a:pt x="339999" y="212840"/>
                </a:lnTo>
                <a:lnTo>
                  <a:pt x="347782" y="175133"/>
                </a:lnTo>
                <a:lnTo>
                  <a:pt x="353989" y="107187"/>
                </a:lnTo>
                <a:lnTo>
                  <a:pt x="349550" y="74120"/>
                </a:lnTo>
                <a:lnTo>
                  <a:pt x="318202" y="24485"/>
                </a:lnTo>
                <a:lnTo>
                  <a:pt x="270554" y="2637"/>
                </a:lnTo>
                <a:lnTo>
                  <a:pt x="243515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0" y="2562098"/>
            <a:ext cx="2223135" cy="2581910"/>
            <a:chOff x="0" y="2562098"/>
            <a:chExt cx="2223135" cy="2581910"/>
          </a:xfrm>
        </p:grpSpPr>
        <p:sp>
          <p:nvSpPr>
            <p:cNvPr id="13" name="object 13"/>
            <p:cNvSpPr/>
            <p:nvPr/>
          </p:nvSpPr>
          <p:spPr>
            <a:xfrm>
              <a:off x="0" y="3427476"/>
              <a:ext cx="1881505" cy="1716405"/>
            </a:xfrm>
            <a:custGeom>
              <a:avLst/>
              <a:gdLst/>
              <a:ahLst/>
              <a:cxnLst/>
              <a:rect l="l" t="t" r="r" b="b"/>
              <a:pathLst>
                <a:path w="1881505" h="1716404">
                  <a:moveTo>
                    <a:pt x="637413" y="0"/>
                  </a:moveTo>
                  <a:lnTo>
                    <a:pt x="585804" y="806"/>
                  </a:lnTo>
                  <a:lnTo>
                    <a:pt x="534153" y="3218"/>
                  </a:lnTo>
                  <a:lnTo>
                    <a:pt x="482526" y="7228"/>
                  </a:lnTo>
                  <a:lnTo>
                    <a:pt x="430989" y="12825"/>
                  </a:lnTo>
                  <a:lnTo>
                    <a:pt x="379610" y="20002"/>
                  </a:lnTo>
                  <a:lnTo>
                    <a:pt x="328456" y="28748"/>
                  </a:lnTo>
                  <a:lnTo>
                    <a:pt x="277593" y="39055"/>
                  </a:lnTo>
                  <a:lnTo>
                    <a:pt x="227087" y="50913"/>
                  </a:lnTo>
                  <a:lnTo>
                    <a:pt x="177007" y="64314"/>
                  </a:lnTo>
                  <a:lnTo>
                    <a:pt x="127419" y="79248"/>
                  </a:lnTo>
                  <a:lnTo>
                    <a:pt x="75759" y="96696"/>
                  </a:lnTo>
                  <a:lnTo>
                    <a:pt x="24549" y="115730"/>
                  </a:lnTo>
                  <a:lnTo>
                    <a:pt x="0" y="125741"/>
                  </a:lnTo>
                  <a:lnTo>
                    <a:pt x="0" y="1716022"/>
                  </a:lnTo>
                  <a:lnTo>
                    <a:pt x="1664826" y="1716022"/>
                  </a:lnTo>
                  <a:lnTo>
                    <a:pt x="1690079" y="1683312"/>
                  </a:lnTo>
                  <a:lnTo>
                    <a:pt x="1716292" y="1645571"/>
                  </a:lnTo>
                  <a:lnTo>
                    <a:pt x="1740663" y="1606507"/>
                  </a:lnTo>
                  <a:lnTo>
                    <a:pt x="1763168" y="1566226"/>
                  </a:lnTo>
                  <a:lnTo>
                    <a:pt x="1783784" y="1524834"/>
                  </a:lnTo>
                  <a:lnTo>
                    <a:pt x="1802489" y="1482436"/>
                  </a:lnTo>
                  <a:lnTo>
                    <a:pt x="1819259" y="1439140"/>
                  </a:lnTo>
                  <a:lnTo>
                    <a:pt x="1834070" y="1395051"/>
                  </a:lnTo>
                  <a:lnTo>
                    <a:pt x="1846901" y="1350276"/>
                  </a:lnTo>
                  <a:lnTo>
                    <a:pt x="1857727" y="1304921"/>
                  </a:lnTo>
                  <a:lnTo>
                    <a:pt x="1866527" y="1259091"/>
                  </a:lnTo>
                  <a:lnTo>
                    <a:pt x="1873276" y="1212894"/>
                  </a:lnTo>
                  <a:lnTo>
                    <a:pt x="1877951" y="1166435"/>
                  </a:lnTo>
                  <a:lnTo>
                    <a:pt x="1880530" y="1119820"/>
                  </a:lnTo>
                  <a:lnTo>
                    <a:pt x="1880990" y="1073156"/>
                  </a:lnTo>
                  <a:lnTo>
                    <a:pt x="1879307" y="1026549"/>
                  </a:lnTo>
                  <a:lnTo>
                    <a:pt x="1875458" y="980104"/>
                  </a:lnTo>
                  <a:lnTo>
                    <a:pt x="1869420" y="933929"/>
                  </a:lnTo>
                  <a:lnTo>
                    <a:pt x="1861171" y="888129"/>
                  </a:lnTo>
                  <a:lnTo>
                    <a:pt x="1850686" y="842811"/>
                  </a:lnTo>
                  <a:lnTo>
                    <a:pt x="1837944" y="798080"/>
                  </a:lnTo>
                  <a:lnTo>
                    <a:pt x="1821500" y="749112"/>
                  </a:lnTo>
                  <a:lnTo>
                    <a:pt x="1803262" y="701774"/>
                  </a:lnTo>
                  <a:lnTo>
                    <a:pt x="1783283" y="656058"/>
                  </a:lnTo>
                  <a:lnTo>
                    <a:pt x="1761616" y="611956"/>
                  </a:lnTo>
                  <a:lnTo>
                    <a:pt x="1738314" y="569460"/>
                  </a:lnTo>
                  <a:lnTo>
                    <a:pt x="1713430" y="528562"/>
                  </a:lnTo>
                  <a:lnTo>
                    <a:pt x="1687016" y="489255"/>
                  </a:lnTo>
                  <a:lnTo>
                    <a:pt x="1659127" y="451531"/>
                  </a:lnTo>
                  <a:lnTo>
                    <a:pt x="1629815" y="415381"/>
                  </a:lnTo>
                  <a:lnTo>
                    <a:pt x="1599133" y="380799"/>
                  </a:lnTo>
                  <a:lnTo>
                    <a:pt x="1567134" y="347776"/>
                  </a:lnTo>
                  <a:lnTo>
                    <a:pt x="1533872" y="316305"/>
                  </a:lnTo>
                  <a:lnTo>
                    <a:pt x="1499399" y="286378"/>
                  </a:lnTo>
                  <a:lnTo>
                    <a:pt x="1463768" y="257986"/>
                  </a:lnTo>
                  <a:lnTo>
                    <a:pt x="1427033" y="231123"/>
                  </a:lnTo>
                  <a:lnTo>
                    <a:pt x="1389247" y="205780"/>
                  </a:lnTo>
                  <a:lnTo>
                    <a:pt x="1350461" y="181949"/>
                  </a:lnTo>
                  <a:lnTo>
                    <a:pt x="1310731" y="159624"/>
                  </a:lnTo>
                  <a:lnTo>
                    <a:pt x="1270108" y="138795"/>
                  </a:lnTo>
                  <a:lnTo>
                    <a:pt x="1228647" y="119455"/>
                  </a:lnTo>
                  <a:lnTo>
                    <a:pt x="1186398" y="101597"/>
                  </a:lnTo>
                  <a:lnTo>
                    <a:pt x="1143417" y="85212"/>
                  </a:lnTo>
                  <a:lnTo>
                    <a:pt x="1099756" y="70293"/>
                  </a:lnTo>
                  <a:lnTo>
                    <a:pt x="1055468" y="56832"/>
                  </a:lnTo>
                  <a:lnTo>
                    <a:pt x="1010605" y="44821"/>
                  </a:lnTo>
                  <a:lnTo>
                    <a:pt x="965222" y="34252"/>
                  </a:lnTo>
                  <a:lnTo>
                    <a:pt x="919371" y="25118"/>
                  </a:lnTo>
                  <a:lnTo>
                    <a:pt x="873106" y="17410"/>
                  </a:lnTo>
                  <a:lnTo>
                    <a:pt x="826478" y="11122"/>
                  </a:lnTo>
                  <a:lnTo>
                    <a:pt x="779542" y="6244"/>
                  </a:lnTo>
                  <a:lnTo>
                    <a:pt x="732350" y="2770"/>
                  </a:lnTo>
                  <a:lnTo>
                    <a:pt x="684956" y="691"/>
                  </a:lnTo>
                  <a:lnTo>
                    <a:pt x="637413" y="0"/>
                  </a:lnTo>
                  <a:close/>
                </a:path>
              </a:pathLst>
            </a:custGeom>
            <a:solidFill>
              <a:srgbClr val="D78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8492" y="2562098"/>
              <a:ext cx="1635125" cy="2581910"/>
            </a:xfrm>
            <a:custGeom>
              <a:avLst/>
              <a:gdLst/>
              <a:ahLst/>
              <a:cxnLst/>
              <a:rect l="l" t="t" r="r" b="b"/>
              <a:pathLst>
                <a:path w="1635125" h="2581910">
                  <a:moveTo>
                    <a:pt x="194983" y="0"/>
                  </a:moveTo>
                  <a:lnTo>
                    <a:pt x="175412" y="51630"/>
                  </a:lnTo>
                  <a:lnTo>
                    <a:pt x="156951" y="101370"/>
                  </a:lnTo>
                  <a:lnTo>
                    <a:pt x="139351" y="149640"/>
                  </a:lnTo>
                  <a:lnTo>
                    <a:pt x="122367" y="196858"/>
                  </a:lnTo>
                  <a:lnTo>
                    <a:pt x="105657" y="243714"/>
                  </a:lnTo>
                  <a:lnTo>
                    <a:pt x="72642" y="336414"/>
                  </a:lnTo>
                  <a:lnTo>
                    <a:pt x="55654" y="383632"/>
                  </a:lnTo>
                  <a:lnTo>
                    <a:pt x="38049" y="431902"/>
                  </a:lnTo>
                  <a:lnTo>
                    <a:pt x="19579" y="481642"/>
                  </a:lnTo>
                  <a:lnTo>
                    <a:pt x="0" y="533272"/>
                  </a:lnTo>
                  <a:lnTo>
                    <a:pt x="46248" y="547786"/>
                  </a:lnTo>
                  <a:lnTo>
                    <a:pt x="92157" y="563603"/>
                  </a:lnTo>
                  <a:lnTo>
                    <a:pt x="137679" y="580706"/>
                  </a:lnTo>
                  <a:lnTo>
                    <a:pt x="182764" y="599079"/>
                  </a:lnTo>
                  <a:lnTo>
                    <a:pt x="227363" y="618703"/>
                  </a:lnTo>
                  <a:lnTo>
                    <a:pt x="271429" y="639563"/>
                  </a:lnTo>
                  <a:lnTo>
                    <a:pt x="314912" y="661641"/>
                  </a:lnTo>
                  <a:lnTo>
                    <a:pt x="357764" y="684919"/>
                  </a:lnTo>
                  <a:lnTo>
                    <a:pt x="399936" y="709380"/>
                  </a:lnTo>
                  <a:lnTo>
                    <a:pt x="441380" y="735008"/>
                  </a:lnTo>
                  <a:lnTo>
                    <a:pt x="482046" y="761785"/>
                  </a:lnTo>
                  <a:lnTo>
                    <a:pt x="521887" y="789694"/>
                  </a:lnTo>
                  <a:lnTo>
                    <a:pt x="560853" y="818718"/>
                  </a:lnTo>
                  <a:lnTo>
                    <a:pt x="598895" y="848839"/>
                  </a:lnTo>
                  <a:lnTo>
                    <a:pt x="635966" y="880041"/>
                  </a:lnTo>
                  <a:lnTo>
                    <a:pt x="672017" y="912306"/>
                  </a:lnTo>
                  <a:lnTo>
                    <a:pt x="706998" y="945618"/>
                  </a:lnTo>
                  <a:lnTo>
                    <a:pt x="740861" y="979958"/>
                  </a:lnTo>
                  <a:lnTo>
                    <a:pt x="773558" y="1015310"/>
                  </a:lnTo>
                  <a:lnTo>
                    <a:pt x="805039" y="1051656"/>
                  </a:lnTo>
                  <a:lnTo>
                    <a:pt x="835257" y="1088980"/>
                  </a:lnTo>
                  <a:lnTo>
                    <a:pt x="864162" y="1127265"/>
                  </a:lnTo>
                  <a:lnTo>
                    <a:pt x="891706" y="1166492"/>
                  </a:lnTo>
                  <a:lnTo>
                    <a:pt x="917840" y="1206646"/>
                  </a:lnTo>
                  <a:lnTo>
                    <a:pt x="942516" y="1247708"/>
                  </a:lnTo>
                  <a:lnTo>
                    <a:pt x="965685" y="1289662"/>
                  </a:lnTo>
                  <a:lnTo>
                    <a:pt x="987297" y="1332490"/>
                  </a:lnTo>
                  <a:lnTo>
                    <a:pt x="1007306" y="1376175"/>
                  </a:lnTo>
                  <a:lnTo>
                    <a:pt x="1025661" y="1420701"/>
                  </a:lnTo>
                  <a:lnTo>
                    <a:pt x="1042314" y="1466049"/>
                  </a:lnTo>
                  <a:lnTo>
                    <a:pt x="1056641" y="1511436"/>
                  </a:lnTo>
                  <a:lnTo>
                    <a:pt x="1068974" y="1557436"/>
                  </a:lnTo>
                  <a:lnTo>
                    <a:pt x="1079324" y="1603958"/>
                  </a:lnTo>
                  <a:lnTo>
                    <a:pt x="1087702" y="1650915"/>
                  </a:lnTo>
                  <a:lnTo>
                    <a:pt x="1094119" y="1698216"/>
                  </a:lnTo>
                  <a:lnTo>
                    <a:pt x="1098587" y="1745771"/>
                  </a:lnTo>
                  <a:lnTo>
                    <a:pt x="1101116" y="1793492"/>
                  </a:lnTo>
                  <a:lnTo>
                    <a:pt x="1101718" y="1841288"/>
                  </a:lnTo>
                  <a:lnTo>
                    <a:pt x="1100403" y="1889070"/>
                  </a:lnTo>
                  <a:lnTo>
                    <a:pt x="1097184" y="1936748"/>
                  </a:lnTo>
                  <a:lnTo>
                    <a:pt x="1092071" y="1984233"/>
                  </a:lnTo>
                  <a:lnTo>
                    <a:pt x="1085075" y="2031435"/>
                  </a:lnTo>
                  <a:lnTo>
                    <a:pt x="1076207" y="2078265"/>
                  </a:lnTo>
                  <a:lnTo>
                    <a:pt x="1065479" y="2124632"/>
                  </a:lnTo>
                  <a:lnTo>
                    <a:pt x="1052901" y="2170449"/>
                  </a:lnTo>
                  <a:lnTo>
                    <a:pt x="1038486" y="2215624"/>
                  </a:lnTo>
                  <a:lnTo>
                    <a:pt x="1022243" y="2260068"/>
                  </a:lnTo>
                  <a:lnTo>
                    <a:pt x="1004184" y="2303692"/>
                  </a:lnTo>
                  <a:lnTo>
                    <a:pt x="984321" y="2346407"/>
                  </a:lnTo>
                  <a:lnTo>
                    <a:pt x="962664" y="2388121"/>
                  </a:lnTo>
                  <a:lnTo>
                    <a:pt x="939225" y="2428747"/>
                  </a:lnTo>
                  <a:lnTo>
                    <a:pt x="914014" y="2468195"/>
                  </a:lnTo>
                  <a:lnTo>
                    <a:pt x="887043" y="2506374"/>
                  </a:lnTo>
                  <a:lnTo>
                    <a:pt x="858323" y="2543196"/>
                  </a:lnTo>
                  <a:lnTo>
                    <a:pt x="827865" y="2578570"/>
                  </a:lnTo>
                  <a:lnTo>
                    <a:pt x="825172" y="2581401"/>
                  </a:lnTo>
                  <a:lnTo>
                    <a:pt x="1489445" y="2581401"/>
                  </a:lnTo>
                  <a:lnTo>
                    <a:pt x="1516602" y="2520904"/>
                  </a:lnTo>
                  <a:lnTo>
                    <a:pt x="1535201" y="2474588"/>
                  </a:lnTo>
                  <a:lnTo>
                    <a:pt x="1552284" y="2427844"/>
                  </a:lnTo>
                  <a:lnTo>
                    <a:pt x="1567697" y="2380984"/>
                  </a:lnTo>
                  <a:lnTo>
                    <a:pt x="1581459" y="2334030"/>
                  </a:lnTo>
                  <a:lnTo>
                    <a:pt x="1593589" y="2287003"/>
                  </a:lnTo>
                  <a:lnTo>
                    <a:pt x="1604109" y="2239925"/>
                  </a:lnTo>
                  <a:lnTo>
                    <a:pt x="1613037" y="2192819"/>
                  </a:lnTo>
                  <a:lnTo>
                    <a:pt x="1620394" y="2145705"/>
                  </a:lnTo>
                  <a:lnTo>
                    <a:pt x="1626200" y="2098607"/>
                  </a:lnTo>
                  <a:lnTo>
                    <a:pt x="1630474" y="2051546"/>
                  </a:lnTo>
                  <a:lnTo>
                    <a:pt x="1633237" y="2004543"/>
                  </a:lnTo>
                  <a:lnTo>
                    <a:pt x="1634508" y="1957622"/>
                  </a:lnTo>
                  <a:lnTo>
                    <a:pt x="1634307" y="1910802"/>
                  </a:lnTo>
                  <a:lnTo>
                    <a:pt x="1632655" y="1864107"/>
                  </a:lnTo>
                  <a:lnTo>
                    <a:pt x="1629571" y="1817559"/>
                  </a:lnTo>
                  <a:lnTo>
                    <a:pt x="1625075" y="1771178"/>
                  </a:lnTo>
                  <a:lnTo>
                    <a:pt x="1619187" y="1724988"/>
                  </a:lnTo>
                  <a:lnTo>
                    <a:pt x="1611927" y="1679009"/>
                  </a:lnTo>
                  <a:lnTo>
                    <a:pt x="1603315" y="1633264"/>
                  </a:lnTo>
                  <a:lnTo>
                    <a:pt x="1593370" y="1587775"/>
                  </a:lnTo>
                  <a:lnTo>
                    <a:pt x="1582114" y="1542563"/>
                  </a:lnTo>
                  <a:lnTo>
                    <a:pt x="1569565" y="1497651"/>
                  </a:lnTo>
                  <a:lnTo>
                    <a:pt x="1555744" y="1453060"/>
                  </a:lnTo>
                  <a:lnTo>
                    <a:pt x="1540670" y="1408812"/>
                  </a:lnTo>
                  <a:lnTo>
                    <a:pt x="1524363" y="1364929"/>
                  </a:lnTo>
                  <a:lnTo>
                    <a:pt x="1506844" y="1321432"/>
                  </a:lnTo>
                  <a:lnTo>
                    <a:pt x="1488132" y="1278345"/>
                  </a:lnTo>
                  <a:lnTo>
                    <a:pt x="1468248" y="1235688"/>
                  </a:lnTo>
                  <a:lnTo>
                    <a:pt x="1447210" y="1193484"/>
                  </a:lnTo>
                  <a:lnTo>
                    <a:pt x="1425039" y="1151754"/>
                  </a:lnTo>
                  <a:lnTo>
                    <a:pt x="1401756" y="1110521"/>
                  </a:lnTo>
                  <a:lnTo>
                    <a:pt x="1377379" y="1069805"/>
                  </a:lnTo>
                  <a:lnTo>
                    <a:pt x="1351929" y="1029630"/>
                  </a:lnTo>
                  <a:lnTo>
                    <a:pt x="1325426" y="990016"/>
                  </a:lnTo>
                  <a:lnTo>
                    <a:pt x="1297890" y="950986"/>
                  </a:lnTo>
                  <a:lnTo>
                    <a:pt x="1269340" y="912562"/>
                  </a:lnTo>
                  <a:lnTo>
                    <a:pt x="1239796" y="874765"/>
                  </a:lnTo>
                  <a:lnTo>
                    <a:pt x="1209279" y="837618"/>
                  </a:lnTo>
                  <a:lnTo>
                    <a:pt x="1177809" y="801142"/>
                  </a:lnTo>
                  <a:lnTo>
                    <a:pt x="1145404" y="765359"/>
                  </a:lnTo>
                  <a:lnTo>
                    <a:pt x="1112086" y="730291"/>
                  </a:lnTo>
                  <a:lnTo>
                    <a:pt x="1077874" y="695959"/>
                  </a:lnTo>
                  <a:lnTo>
                    <a:pt x="1041070" y="661078"/>
                  </a:lnTo>
                  <a:lnTo>
                    <a:pt x="1003635" y="626725"/>
                  </a:lnTo>
                  <a:lnTo>
                    <a:pt x="965615" y="592866"/>
                  </a:lnTo>
                  <a:lnTo>
                    <a:pt x="927057" y="559470"/>
                  </a:lnTo>
                  <a:lnTo>
                    <a:pt x="888010" y="526503"/>
                  </a:lnTo>
                  <a:lnTo>
                    <a:pt x="848519" y="493933"/>
                  </a:lnTo>
                  <a:lnTo>
                    <a:pt x="808633" y="461726"/>
                  </a:lnTo>
                  <a:lnTo>
                    <a:pt x="768399" y="429851"/>
                  </a:lnTo>
                  <a:lnTo>
                    <a:pt x="727863" y="398273"/>
                  </a:lnTo>
                  <a:lnTo>
                    <a:pt x="646077" y="335883"/>
                  </a:lnTo>
                  <a:lnTo>
                    <a:pt x="275601" y="61236"/>
                  </a:lnTo>
                  <a:lnTo>
                    <a:pt x="194983" y="0"/>
                  </a:lnTo>
                  <a:close/>
                </a:path>
              </a:pathLst>
            </a:custGeom>
            <a:solidFill>
              <a:srgbClr val="DEA63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8785" cy="2425065"/>
          </a:xfrm>
          <a:custGeom>
            <a:avLst/>
            <a:gdLst/>
            <a:ahLst/>
            <a:cxnLst/>
            <a:rect l="l" t="t" r="r" b="b"/>
            <a:pathLst>
              <a:path w="2978785" h="2425065">
                <a:moveTo>
                  <a:pt x="2966175" y="0"/>
                </a:moveTo>
                <a:lnTo>
                  <a:pt x="0" y="0"/>
                </a:lnTo>
                <a:lnTo>
                  <a:pt x="0" y="2397759"/>
                </a:lnTo>
                <a:lnTo>
                  <a:pt x="16443" y="2406621"/>
                </a:lnTo>
                <a:lnTo>
                  <a:pt x="53068" y="2419493"/>
                </a:lnTo>
                <a:lnTo>
                  <a:pt x="91186" y="2424715"/>
                </a:lnTo>
                <a:lnTo>
                  <a:pt x="131127" y="2420874"/>
                </a:lnTo>
                <a:lnTo>
                  <a:pt x="169857" y="2404968"/>
                </a:lnTo>
                <a:lnTo>
                  <a:pt x="201590" y="2380816"/>
                </a:lnTo>
                <a:lnTo>
                  <a:pt x="226733" y="2349703"/>
                </a:lnTo>
                <a:lnTo>
                  <a:pt x="245692" y="2312917"/>
                </a:lnTo>
                <a:lnTo>
                  <a:pt x="258873" y="2271744"/>
                </a:lnTo>
                <a:lnTo>
                  <a:pt x="266683" y="2227469"/>
                </a:lnTo>
                <a:lnTo>
                  <a:pt x="269528" y="2181379"/>
                </a:lnTo>
                <a:lnTo>
                  <a:pt x="267814" y="2134760"/>
                </a:lnTo>
                <a:lnTo>
                  <a:pt x="261948" y="2088898"/>
                </a:lnTo>
                <a:lnTo>
                  <a:pt x="252336" y="2045081"/>
                </a:lnTo>
                <a:lnTo>
                  <a:pt x="238630" y="1997251"/>
                </a:lnTo>
                <a:lnTo>
                  <a:pt x="223824" y="1948409"/>
                </a:lnTo>
                <a:lnTo>
                  <a:pt x="209462" y="1899049"/>
                </a:lnTo>
                <a:lnTo>
                  <a:pt x="197090" y="1849664"/>
                </a:lnTo>
                <a:lnTo>
                  <a:pt x="188253" y="1800747"/>
                </a:lnTo>
                <a:lnTo>
                  <a:pt x="184495" y="1752792"/>
                </a:lnTo>
                <a:lnTo>
                  <a:pt x="187362" y="1706292"/>
                </a:lnTo>
                <a:lnTo>
                  <a:pt x="198399" y="1661740"/>
                </a:lnTo>
                <a:lnTo>
                  <a:pt x="219151" y="1619630"/>
                </a:lnTo>
                <a:lnTo>
                  <a:pt x="246979" y="1584009"/>
                </a:lnTo>
                <a:lnTo>
                  <a:pt x="280128" y="1555638"/>
                </a:lnTo>
                <a:lnTo>
                  <a:pt x="317704" y="1534245"/>
                </a:lnTo>
                <a:lnTo>
                  <a:pt x="358813" y="1519554"/>
                </a:lnTo>
                <a:lnTo>
                  <a:pt x="402692" y="1511291"/>
                </a:lnTo>
                <a:lnTo>
                  <a:pt x="448380" y="1509168"/>
                </a:lnTo>
                <a:lnTo>
                  <a:pt x="1190437" y="1509168"/>
                </a:lnTo>
                <a:lnTo>
                  <a:pt x="1180808" y="1474885"/>
                </a:lnTo>
                <a:lnTo>
                  <a:pt x="1165276" y="1431782"/>
                </a:lnTo>
                <a:lnTo>
                  <a:pt x="1147457" y="1391158"/>
                </a:lnTo>
                <a:lnTo>
                  <a:pt x="1129196" y="1350645"/>
                </a:lnTo>
                <a:lnTo>
                  <a:pt x="1112402" y="1307797"/>
                </a:lnTo>
                <a:lnTo>
                  <a:pt x="1097889" y="1263439"/>
                </a:lnTo>
                <a:lnTo>
                  <a:pt x="1086470" y="1218399"/>
                </a:lnTo>
                <a:lnTo>
                  <a:pt x="1078960" y="1173502"/>
                </a:lnTo>
                <a:lnTo>
                  <a:pt x="1076171" y="1129575"/>
                </a:lnTo>
                <a:lnTo>
                  <a:pt x="1078917" y="1087442"/>
                </a:lnTo>
                <a:lnTo>
                  <a:pt x="1088011" y="1047931"/>
                </a:lnTo>
                <a:lnTo>
                  <a:pt x="1104266" y="1011868"/>
                </a:lnTo>
                <a:lnTo>
                  <a:pt x="1128497" y="980078"/>
                </a:lnTo>
                <a:lnTo>
                  <a:pt x="1161516" y="953388"/>
                </a:lnTo>
                <a:lnTo>
                  <a:pt x="1195661" y="936261"/>
                </a:lnTo>
                <a:lnTo>
                  <a:pt x="1238242" y="927919"/>
                </a:lnTo>
                <a:lnTo>
                  <a:pt x="2108288" y="927919"/>
                </a:lnTo>
                <a:lnTo>
                  <a:pt x="2101385" y="913932"/>
                </a:lnTo>
                <a:lnTo>
                  <a:pt x="2079754" y="872195"/>
                </a:lnTo>
                <a:lnTo>
                  <a:pt x="2057773" y="830108"/>
                </a:lnTo>
                <a:lnTo>
                  <a:pt x="2036339" y="787761"/>
                </a:lnTo>
                <a:lnTo>
                  <a:pt x="2016353" y="745246"/>
                </a:lnTo>
                <a:lnTo>
                  <a:pt x="1998715" y="702652"/>
                </a:lnTo>
                <a:lnTo>
                  <a:pt x="1984324" y="660071"/>
                </a:lnTo>
                <a:lnTo>
                  <a:pt x="1974079" y="617593"/>
                </a:lnTo>
                <a:lnTo>
                  <a:pt x="1968881" y="575310"/>
                </a:lnTo>
                <a:lnTo>
                  <a:pt x="1970600" y="528230"/>
                </a:lnTo>
                <a:lnTo>
                  <a:pt x="1980386" y="482845"/>
                </a:lnTo>
                <a:lnTo>
                  <a:pt x="1997437" y="439805"/>
                </a:lnTo>
                <a:lnTo>
                  <a:pt x="2020947" y="399760"/>
                </a:lnTo>
                <a:lnTo>
                  <a:pt x="2050113" y="363359"/>
                </a:lnTo>
                <a:lnTo>
                  <a:pt x="2084131" y="331253"/>
                </a:lnTo>
                <a:lnTo>
                  <a:pt x="2122197" y="304093"/>
                </a:lnTo>
                <a:lnTo>
                  <a:pt x="2163508" y="282527"/>
                </a:lnTo>
                <a:lnTo>
                  <a:pt x="2207260" y="267208"/>
                </a:lnTo>
                <a:lnTo>
                  <a:pt x="2273077" y="257524"/>
                </a:lnTo>
                <a:lnTo>
                  <a:pt x="2934525" y="257524"/>
                </a:lnTo>
                <a:lnTo>
                  <a:pt x="2950937" y="222342"/>
                </a:lnTo>
                <a:lnTo>
                  <a:pt x="2966048" y="175988"/>
                </a:lnTo>
                <a:lnTo>
                  <a:pt x="2975352" y="128287"/>
                </a:lnTo>
                <a:lnTo>
                  <a:pt x="2978427" y="80314"/>
                </a:lnTo>
                <a:lnTo>
                  <a:pt x="2974848" y="33147"/>
                </a:lnTo>
                <a:lnTo>
                  <a:pt x="2966175" y="0"/>
                </a:lnTo>
                <a:close/>
              </a:path>
              <a:path w="2978785" h="2425065">
                <a:moveTo>
                  <a:pt x="1190437" y="1509168"/>
                </a:moveTo>
                <a:lnTo>
                  <a:pt x="448380" y="1509168"/>
                </a:lnTo>
                <a:lnTo>
                  <a:pt x="494998" y="1512897"/>
                </a:lnTo>
                <a:lnTo>
                  <a:pt x="541666" y="1522190"/>
                </a:lnTo>
                <a:lnTo>
                  <a:pt x="587504" y="1536757"/>
                </a:lnTo>
                <a:lnTo>
                  <a:pt x="631634" y="1556309"/>
                </a:lnTo>
                <a:lnTo>
                  <a:pt x="673176" y="1580559"/>
                </a:lnTo>
                <a:lnTo>
                  <a:pt x="711250" y="1609216"/>
                </a:lnTo>
                <a:lnTo>
                  <a:pt x="746610" y="1641681"/>
                </a:lnTo>
                <a:lnTo>
                  <a:pt x="818528" y="1710887"/>
                </a:lnTo>
                <a:lnTo>
                  <a:pt x="855347" y="1744236"/>
                </a:lnTo>
                <a:lnTo>
                  <a:pt x="892915" y="1774486"/>
                </a:lnTo>
                <a:lnTo>
                  <a:pt x="931362" y="1799942"/>
                </a:lnTo>
                <a:lnTo>
                  <a:pt x="970819" y="1818907"/>
                </a:lnTo>
                <a:lnTo>
                  <a:pt x="1011417" y="1829684"/>
                </a:lnTo>
                <a:lnTo>
                  <a:pt x="1053287" y="1830577"/>
                </a:lnTo>
                <a:lnTo>
                  <a:pt x="1100442" y="1817877"/>
                </a:lnTo>
                <a:lnTo>
                  <a:pt x="1137472" y="1795138"/>
                </a:lnTo>
                <a:lnTo>
                  <a:pt x="1165818" y="1766343"/>
                </a:lnTo>
                <a:lnTo>
                  <a:pt x="1186191" y="1732442"/>
                </a:lnTo>
                <a:lnTo>
                  <a:pt x="1199302" y="1694382"/>
                </a:lnTo>
                <a:lnTo>
                  <a:pt x="1205862" y="1653111"/>
                </a:lnTo>
                <a:lnTo>
                  <a:pt x="1206582" y="1609578"/>
                </a:lnTo>
                <a:lnTo>
                  <a:pt x="1202172" y="1564731"/>
                </a:lnTo>
                <a:lnTo>
                  <a:pt x="1193344" y="1519517"/>
                </a:lnTo>
                <a:lnTo>
                  <a:pt x="1190437" y="1509168"/>
                </a:lnTo>
                <a:close/>
              </a:path>
              <a:path w="2978785" h="2425065">
                <a:moveTo>
                  <a:pt x="2108288" y="927919"/>
                </a:moveTo>
                <a:lnTo>
                  <a:pt x="1238242" y="927919"/>
                </a:lnTo>
                <a:lnTo>
                  <a:pt x="1269639" y="929788"/>
                </a:lnTo>
                <a:lnTo>
                  <a:pt x="1301307" y="937657"/>
                </a:lnTo>
                <a:lnTo>
                  <a:pt x="1365424" y="968844"/>
                </a:lnTo>
                <a:lnTo>
                  <a:pt x="1397859" y="990889"/>
                </a:lnTo>
                <a:lnTo>
                  <a:pt x="1430534" y="1016384"/>
                </a:lnTo>
                <a:lnTo>
                  <a:pt x="1463443" y="1044693"/>
                </a:lnTo>
                <a:lnTo>
                  <a:pt x="1496577" y="1075179"/>
                </a:lnTo>
                <a:lnTo>
                  <a:pt x="1529931" y="1107203"/>
                </a:lnTo>
                <a:lnTo>
                  <a:pt x="1597263" y="1173320"/>
                </a:lnTo>
                <a:lnTo>
                  <a:pt x="1631228" y="1206138"/>
                </a:lnTo>
                <a:lnTo>
                  <a:pt x="1665382" y="1237947"/>
                </a:lnTo>
                <a:lnTo>
                  <a:pt x="1699717" y="1268108"/>
                </a:lnTo>
                <a:lnTo>
                  <a:pt x="1734227" y="1295985"/>
                </a:lnTo>
                <a:lnTo>
                  <a:pt x="1768904" y="1320940"/>
                </a:lnTo>
                <a:lnTo>
                  <a:pt x="1803740" y="1342336"/>
                </a:lnTo>
                <a:lnTo>
                  <a:pt x="1838729" y="1359536"/>
                </a:lnTo>
                <a:lnTo>
                  <a:pt x="1909133" y="1378800"/>
                </a:lnTo>
                <a:lnTo>
                  <a:pt x="1944533" y="1379588"/>
                </a:lnTo>
                <a:lnTo>
                  <a:pt x="1980057" y="1373632"/>
                </a:lnTo>
                <a:lnTo>
                  <a:pt x="2017843" y="1359247"/>
                </a:lnTo>
                <a:lnTo>
                  <a:pt x="2055749" y="1335801"/>
                </a:lnTo>
                <a:lnTo>
                  <a:pt x="2093749" y="1302569"/>
                </a:lnTo>
                <a:lnTo>
                  <a:pt x="2131822" y="1258824"/>
                </a:lnTo>
                <a:lnTo>
                  <a:pt x="2153833" y="1224323"/>
                </a:lnTo>
                <a:lnTo>
                  <a:pt x="2167398" y="1188656"/>
                </a:lnTo>
                <a:lnTo>
                  <a:pt x="2173415" y="1151912"/>
                </a:lnTo>
                <a:lnTo>
                  <a:pt x="2172783" y="1114183"/>
                </a:lnTo>
                <a:lnTo>
                  <a:pt x="2166402" y="1075560"/>
                </a:lnTo>
                <a:lnTo>
                  <a:pt x="2155173" y="1036132"/>
                </a:lnTo>
                <a:lnTo>
                  <a:pt x="2139994" y="995991"/>
                </a:lnTo>
                <a:lnTo>
                  <a:pt x="2121764" y="955227"/>
                </a:lnTo>
                <a:lnTo>
                  <a:pt x="2108288" y="927919"/>
                </a:lnTo>
                <a:close/>
              </a:path>
              <a:path w="2978785" h="2425065">
                <a:moveTo>
                  <a:pt x="2934525" y="257524"/>
                </a:moveTo>
                <a:lnTo>
                  <a:pt x="2273077" y="257524"/>
                </a:lnTo>
                <a:lnTo>
                  <a:pt x="2306522" y="258635"/>
                </a:lnTo>
                <a:lnTo>
                  <a:pt x="2339848" y="264033"/>
                </a:lnTo>
                <a:lnTo>
                  <a:pt x="2386868" y="278024"/>
                </a:lnTo>
                <a:lnTo>
                  <a:pt x="2432236" y="298594"/>
                </a:lnTo>
                <a:lnTo>
                  <a:pt x="2476574" y="323216"/>
                </a:lnTo>
                <a:lnTo>
                  <a:pt x="2520505" y="349361"/>
                </a:lnTo>
                <a:lnTo>
                  <a:pt x="2564650" y="374499"/>
                </a:lnTo>
                <a:lnTo>
                  <a:pt x="2609631" y="396103"/>
                </a:lnTo>
                <a:lnTo>
                  <a:pt x="2656071" y="411643"/>
                </a:lnTo>
                <a:lnTo>
                  <a:pt x="2704592" y="418591"/>
                </a:lnTo>
                <a:lnTo>
                  <a:pt x="2719349" y="418504"/>
                </a:lnTo>
                <a:lnTo>
                  <a:pt x="2762123" y="411861"/>
                </a:lnTo>
                <a:lnTo>
                  <a:pt x="2803154" y="396206"/>
                </a:lnTo>
                <a:lnTo>
                  <a:pt x="2840927" y="372742"/>
                </a:lnTo>
                <a:lnTo>
                  <a:pt x="2875015" y="342548"/>
                </a:lnTo>
                <a:lnTo>
                  <a:pt x="2904996" y="306698"/>
                </a:lnTo>
                <a:lnTo>
                  <a:pt x="2930445" y="266271"/>
                </a:lnTo>
                <a:lnTo>
                  <a:pt x="2934525" y="257524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3032"/>
            <a:ext cx="1419860" cy="1691005"/>
          </a:xfrm>
          <a:custGeom>
            <a:avLst/>
            <a:gdLst/>
            <a:ahLst/>
            <a:cxnLst/>
            <a:rect l="l" t="t" r="r" b="b"/>
            <a:pathLst>
              <a:path w="1419860" h="1691004">
                <a:moveTo>
                  <a:pt x="1325929" y="1220500"/>
                </a:moveTo>
                <a:lnTo>
                  <a:pt x="1274862" y="1227897"/>
                </a:lnTo>
                <a:lnTo>
                  <a:pt x="1223650" y="1243754"/>
                </a:lnTo>
                <a:lnTo>
                  <a:pt x="1174623" y="1264153"/>
                </a:lnTo>
                <a:lnTo>
                  <a:pt x="221044" y="1690466"/>
                </a:lnTo>
                <a:lnTo>
                  <a:pt x="841671" y="1690466"/>
                </a:lnTo>
                <a:lnTo>
                  <a:pt x="909742" y="1647897"/>
                </a:lnTo>
                <a:lnTo>
                  <a:pt x="951561" y="1620589"/>
                </a:lnTo>
                <a:lnTo>
                  <a:pt x="992986" y="1592688"/>
                </a:lnTo>
                <a:lnTo>
                  <a:pt x="1034006" y="1564197"/>
                </a:lnTo>
                <a:lnTo>
                  <a:pt x="1074611" y="1535123"/>
                </a:lnTo>
                <a:lnTo>
                  <a:pt x="1114793" y="1505469"/>
                </a:lnTo>
                <a:lnTo>
                  <a:pt x="1154542" y="1475239"/>
                </a:lnTo>
                <a:lnTo>
                  <a:pt x="1193848" y="1444439"/>
                </a:lnTo>
                <a:lnTo>
                  <a:pt x="1232701" y="1413073"/>
                </a:lnTo>
                <a:lnTo>
                  <a:pt x="1271094" y="1381146"/>
                </a:lnTo>
                <a:lnTo>
                  <a:pt x="1309015" y="1348661"/>
                </a:lnTo>
                <a:lnTo>
                  <a:pt x="1346456" y="1315624"/>
                </a:lnTo>
                <a:lnTo>
                  <a:pt x="1383408" y="1282039"/>
                </a:lnTo>
                <a:lnTo>
                  <a:pt x="1419860" y="1247910"/>
                </a:lnTo>
                <a:lnTo>
                  <a:pt x="1409150" y="1240416"/>
                </a:lnTo>
                <a:lnTo>
                  <a:pt x="1398000" y="1234229"/>
                </a:lnTo>
                <a:lnTo>
                  <a:pt x="1386445" y="1229276"/>
                </a:lnTo>
                <a:lnTo>
                  <a:pt x="1374521" y="1225482"/>
                </a:lnTo>
                <a:lnTo>
                  <a:pt x="1325929" y="1220500"/>
                </a:lnTo>
                <a:close/>
              </a:path>
              <a:path w="1419860" h="1691004">
                <a:moveTo>
                  <a:pt x="901928" y="975013"/>
                </a:moveTo>
                <a:lnTo>
                  <a:pt x="809916" y="1016313"/>
                </a:lnTo>
                <a:lnTo>
                  <a:pt x="718450" y="1058971"/>
                </a:lnTo>
                <a:lnTo>
                  <a:pt x="627560" y="1102976"/>
                </a:lnTo>
                <a:lnTo>
                  <a:pt x="537276" y="1148315"/>
                </a:lnTo>
                <a:lnTo>
                  <a:pt x="447630" y="1194977"/>
                </a:lnTo>
                <a:lnTo>
                  <a:pt x="358650" y="1242949"/>
                </a:lnTo>
                <a:lnTo>
                  <a:pt x="270367" y="1292221"/>
                </a:lnTo>
                <a:lnTo>
                  <a:pt x="182811" y="1342780"/>
                </a:lnTo>
                <a:lnTo>
                  <a:pt x="96013" y="1394614"/>
                </a:lnTo>
                <a:lnTo>
                  <a:pt x="52907" y="1421006"/>
                </a:lnTo>
                <a:lnTo>
                  <a:pt x="10002" y="1447712"/>
                </a:lnTo>
                <a:lnTo>
                  <a:pt x="0" y="1454041"/>
                </a:lnTo>
                <a:lnTo>
                  <a:pt x="0" y="1656612"/>
                </a:lnTo>
                <a:lnTo>
                  <a:pt x="400290" y="1440306"/>
                </a:lnTo>
                <a:lnTo>
                  <a:pt x="444710" y="1415492"/>
                </a:lnTo>
                <a:lnTo>
                  <a:pt x="488955" y="1389919"/>
                </a:lnTo>
                <a:lnTo>
                  <a:pt x="532739" y="1363452"/>
                </a:lnTo>
                <a:lnTo>
                  <a:pt x="575774" y="1335959"/>
                </a:lnTo>
                <a:lnTo>
                  <a:pt x="617775" y="1307304"/>
                </a:lnTo>
                <a:lnTo>
                  <a:pt x="658454" y="1277353"/>
                </a:lnTo>
                <a:lnTo>
                  <a:pt x="697525" y="1245973"/>
                </a:lnTo>
                <a:lnTo>
                  <a:pt x="734701" y="1213029"/>
                </a:lnTo>
                <a:lnTo>
                  <a:pt x="769697" y="1178387"/>
                </a:lnTo>
                <a:lnTo>
                  <a:pt x="802224" y="1141912"/>
                </a:lnTo>
                <a:lnTo>
                  <a:pt x="831998" y="1103472"/>
                </a:lnTo>
                <a:lnTo>
                  <a:pt x="858731" y="1062931"/>
                </a:lnTo>
                <a:lnTo>
                  <a:pt x="882136" y="1020156"/>
                </a:lnTo>
                <a:lnTo>
                  <a:pt x="901928" y="975013"/>
                </a:lnTo>
                <a:close/>
              </a:path>
              <a:path w="1419860" h="1691004">
                <a:moveTo>
                  <a:pt x="664650" y="651367"/>
                </a:moveTo>
                <a:lnTo>
                  <a:pt x="621260" y="662512"/>
                </a:lnTo>
                <a:lnTo>
                  <a:pt x="578863" y="682507"/>
                </a:lnTo>
                <a:lnTo>
                  <a:pt x="539229" y="706433"/>
                </a:lnTo>
                <a:lnTo>
                  <a:pt x="497206" y="734387"/>
                </a:lnTo>
                <a:lnTo>
                  <a:pt x="413645" y="790982"/>
                </a:lnTo>
                <a:lnTo>
                  <a:pt x="330733" y="848492"/>
                </a:lnTo>
                <a:lnTo>
                  <a:pt x="248469" y="906919"/>
                </a:lnTo>
                <a:lnTo>
                  <a:pt x="166853" y="966263"/>
                </a:lnTo>
                <a:lnTo>
                  <a:pt x="85884" y="1026524"/>
                </a:lnTo>
                <a:lnTo>
                  <a:pt x="0" y="1092014"/>
                </a:lnTo>
                <a:lnTo>
                  <a:pt x="0" y="1388952"/>
                </a:lnTo>
                <a:lnTo>
                  <a:pt x="11339" y="1379742"/>
                </a:lnTo>
                <a:lnTo>
                  <a:pt x="50442" y="1348773"/>
                </a:lnTo>
                <a:lnTo>
                  <a:pt x="248108" y="1196883"/>
                </a:lnTo>
                <a:lnTo>
                  <a:pt x="287185" y="1166378"/>
                </a:lnTo>
                <a:lnTo>
                  <a:pt x="325815" y="1135591"/>
                </a:lnTo>
                <a:lnTo>
                  <a:pt x="363871" y="1104421"/>
                </a:lnTo>
                <a:lnTo>
                  <a:pt x="401226" y="1072764"/>
                </a:lnTo>
                <a:lnTo>
                  <a:pt x="437754" y="1040518"/>
                </a:lnTo>
                <a:lnTo>
                  <a:pt x="473328" y="1007581"/>
                </a:lnTo>
                <a:lnTo>
                  <a:pt x="507821" y="973851"/>
                </a:lnTo>
                <a:lnTo>
                  <a:pt x="541108" y="939223"/>
                </a:lnTo>
                <a:lnTo>
                  <a:pt x="573061" y="903597"/>
                </a:lnTo>
                <a:lnTo>
                  <a:pt x="603553" y="866870"/>
                </a:lnTo>
                <a:lnTo>
                  <a:pt x="632458" y="828939"/>
                </a:lnTo>
                <a:lnTo>
                  <a:pt x="659650" y="789701"/>
                </a:lnTo>
                <a:lnTo>
                  <a:pt x="685002" y="749055"/>
                </a:lnTo>
                <a:lnTo>
                  <a:pt x="708387" y="706897"/>
                </a:lnTo>
                <a:lnTo>
                  <a:pt x="729678" y="663126"/>
                </a:lnTo>
                <a:lnTo>
                  <a:pt x="722350" y="659075"/>
                </a:lnTo>
                <a:lnTo>
                  <a:pt x="714895" y="656039"/>
                </a:lnTo>
                <a:lnTo>
                  <a:pt x="707263" y="653995"/>
                </a:lnTo>
                <a:lnTo>
                  <a:pt x="664650" y="651367"/>
                </a:lnTo>
                <a:close/>
              </a:path>
              <a:path w="1419860" h="1691004">
                <a:moveTo>
                  <a:pt x="630641" y="0"/>
                </a:moveTo>
                <a:lnTo>
                  <a:pt x="552249" y="17682"/>
                </a:lnTo>
                <a:lnTo>
                  <a:pt x="497648" y="38889"/>
                </a:lnTo>
                <a:lnTo>
                  <a:pt x="431825" y="69185"/>
                </a:lnTo>
                <a:lnTo>
                  <a:pt x="387620" y="91656"/>
                </a:lnTo>
                <a:lnTo>
                  <a:pt x="343984" y="115157"/>
                </a:lnTo>
                <a:lnTo>
                  <a:pt x="300921" y="139663"/>
                </a:lnTo>
                <a:lnTo>
                  <a:pt x="258435" y="165150"/>
                </a:lnTo>
                <a:lnTo>
                  <a:pt x="216530" y="191593"/>
                </a:lnTo>
                <a:lnTo>
                  <a:pt x="175209" y="218966"/>
                </a:lnTo>
                <a:lnTo>
                  <a:pt x="134475" y="247246"/>
                </a:lnTo>
                <a:lnTo>
                  <a:pt x="94334" y="276407"/>
                </a:lnTo>
                <a:lnTo>
                  <a:pt x="54788" y="306426"/>
                </a:lnTo>
                <a:lnTo>
                  <a:pt x="15841" y="337277"/>
                </a:lnTo>
                <a:lnTo>
                  <a:pt x="0" y="350356"/>
                </a:lnTo>
                <a:lnTo>
                  <a:pt x="0" y="1002137"/>
                </a:lnTo>
                <a:lnTo>
                  <a:pt x="34717" y="961083"/>
                </a:lnTo>
                <a:lnTo>
                  <a:pt x="67774" y="921614"/>
                </a:lnTo>
                <a:lnTo>
                  <a:pt x="100653" y="881994"/>
                </a:lnTo>
                <a:lnTo>
                  <a:pt x="133351" y="842225"/>
                </a:lnTo>
                <a:lnTo>
                  <a:pt x="165865" y="802310"/>
                </a:lnTo>
                <a:lnTo>
                  <a:pt x="198195" y="762251"/>
                </a:lnTo>
                <a:lnTo>
                  <a:pt x="230337" y="722052"/>
                </a:lnTo>
                <a:lnTo>
                  <a:pt x="262289" y="681715"/>
                </a:lnTo>
                <a:lnTo>
                  <a:pt x="294049" y="641242"/>
                </a:lnTo>
                <a:lnTo>
                  <a:pt x="325615" y="600637"/>
                </a:lnTo>
                <a:lnTo>
                  <a:pt x="356985" y="559901"/>
                </a:lnTo>
                <a:lnTo>
                  <a:pt x="388155" y="519037"/>
                </a:lnTo>
                <a:lnTo>
                  <a:pt x="480087" y="397364"/>
                </a:lnTo>
                <a:lnTo>
                  <a:pt x="513219" y="352688"/>
                </a:lnTo>
                <a:lnTo>
                  <a:pt x="546606" y="306426"/>
                </a:lnTo>
                <a:lnTo>
                  <a:pt x="578789" y="260022"/>
                </a:lnTo>
                <a:lnTo>
                  <a:pt x="608827" y="214175"/>
                </a:lnTo>
                <a:lnTo>
                  <a:pt x="635434" y="170080"/>
                </a:lnTo>
                <a:lnTo>
                  <a:pt x="657412" y="128806"/>
                </a:lnTo>
                <a:lnTo>
                  <a:pt x="673560" y="91426"/>
                </a:lnTo>
                <a:lnTo>
                  <a:pt x="683569" y="32629"/>
                </a:lnTo>
                <a:lnTo>
                  <a:pt x="675031" y="13354"/>
                </a:lnTo>
                <a:lnTo>
                  <a:pt x="655866" y="2256"/>
                </a:lnTo>
                <a:lnTo>
                  <a:pt x="6306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4091" y="2023872"/>
            <a:ext cx="175260" cy="256540"/>
          </a:xfrm>
          <a:custGeom>
            <a:avLst/>
            <a:gdLst/>
            <a:ahLst/>
            <a:cxnLst/>
            <a:rect l="l" t="t" r="r" b="b"/>
            <a:pathLst>
              <a:path w="175259" h="256539">
                <a:moveTo>
                  <a:pt x="1676" y="0"/>
                </a:moveTo>
                <a:lnTo>
                  <a:pt x="0" y="20448"/>
                </a:lnTo>
                <a:lnTo>
                  <a:pt x="29" y="42052"/>
                </a:lnTo>
                <a:lnTo>
                  <a:pt x="1924" y="63490"/>
                </a:lnTo>
                <a:lnTo>
                  <a:pt x="13322" y="112557"/>
                </a:lnTo>
                <a:lnTo>
                  <a:pt x="27349" y="148633"/>
                </a:lnTo>
                <a:lnTo>
                  <a:pt x="53650" y="185848"/>
                </a:lnTo>
                <a:lnTo>
                  <a:pt x="97154" y="220384"/>
                </a:lnTo>
                <a:lnTo>
                  <a:pt x="148086" y="246673"/>
                </a:lnTo>
                <a:lnTo>
                  <a:pt x="175107" y="256031"/>
                </a:lnTo>
                <a:lnTo>
                  <a:pt x="169947" y="213004"/>
                </a:lnTo>
                <a:lnTo>
                  <a:pt x="157570" y="165807"/>
                </a:lnTo>
                <a:lnTo>
                  <a:pt x="138383" y="118232"/>
                </a:lnTo>
                <a:lnTo>
                  <a:pt x="112793" y="74071"/>
                </a:lnTo>
                <a:lnTo>
                  <a:pt x="81207" y="37118"/>
                </a:lnTo>
                <a:lnTo>
                  <a:pt x="44032" y="11163"/>
                </a:lnTo>
                <a:lnTo>
                  <a:pt x="1676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5671" y="2668523"/>
            <a:ext cx="270510" cy="353695"/>
          </a:xfrm>
          <a:custGeom>
            <a:avLst/>
            <a:gdLst/>
            <a:ahLst/>
            <a:cxnLst/>
            <a:rect l="l" t="t" r="r" b="b"/>
            <a:pathLst>
              <a:path w="270509" h="353694">
                <a:moveTo>
                  <a:pt x="141580" y="0"/>
                </a:moveTo>
                <a:lnTo>
                  <a:pt x="102780" y="8401"/>
                </a:lnTo>
                <a:lnTo>
                  <a:pt x="69785" y="31323"/>
                </a:lnTo>
                <a:lnTo>
                  <a:pt x="42826" y="65345"/>
                </a:lnTo>
                <a:lnTo>
                  <a:pt x="22136" y="107045"/>
                </a:lnTo>
                <a:lnTo>
                  <a:pt x="7947" y="153001"/>
                </a:lnTo>
                <a:lnTo>
                  <a:pt x="491" y="199792"/>
                </a:lnTo>
                <a:lnTo>
                  <a:pt x="0" y="243997"/>
                </a:lnTo>
                <a:lnTo>
                  <a:pt x="6706" y="282194"/>
                </a:lnTo>
                <a:lnTo>
                  <a:pt x="30058" y="323929"/>
                </a:lnTo>
                <a:lnTo>
                  <a:pt x="69317" y="349757"/>
                </a:lnTo>
                <a:lnTo>
                  <a:pt x="85827" y="353568"/>
                </a:lnTo>
                <a:lnTo>
                  <a:pt x="94082" y="353568"/>
                </a:lnTo>
                <a:lnTo>
                  <a:pt x="140500" y="342534"/>
                </a:lnTo>
                <a:lnTo>
                  <a:pt x="181966" y="315975"/>
                </a:lnTo>
                <a:lnTo>
                  <a:pt x="209711" y="287598"/>
                </a:lnTo>
                <a:lnTo>
                  <a:pt x="233676" y="253752"/>
                </a:lnTo>
                <a:lnTo>
                  <a:pt x="252582" y="216186"/>
                </a:lnTo>
                <a:lnTo>
                  <a:pt x="265151" y="176648"/>
                </a:lnTo>
                <a:lnTo>
                  <a:pt x="270104" y="136885"/>
                </a:lnTo>
                <a:lnTo>
                  <a:pt x="266162" y="98646"/>
                </a:lnTo>
                <a:lnTo>
                  <a:pt x="226483" y="33725"/>
                </a:lnTo>
                <a:lnTo>
                  <a:pt x="188189" y="10540"/>
                </a:lnTo>
                <a:lnTo>
                  <a:pt x="141580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48839" y="518540"/>
            <a:ext cx="384682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0"/>
              <a:t>Field</a:t>
            </a:r>
            <a:r>
              <a:rPr dirty="0" spc="-195"/>
              <a:t> </a:t>
            </a:r>
            <a:r>
              <a:rPr dirty="0" spc="130"/>
              <a:t>descriptions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096" y="2649677"/>
            <a:ext cx="1587500" cy="838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58896C"/>
                </a:solidFill>
                <a:latin typeface="Verdana"/>
                <a:cs typeface="Verdana"/>
              </a:rPr>
              <a:t>patientId:</a:t>
            </a:r>
            <a:endParaRPr sz="16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1605"/>
              </a:spcBef>
            </a:pP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Each</a:t>
            </a:r>
            <a:r>
              <a:rPr dirty="0" sz="1200" spc="-9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ID</a:t>
            </a:r>
            <a:r>
              <a:rPr dirty="0" sz="12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identifies</a:t>
            </a:r>
            <a:r>
              <a:rPr dirty="0" sz="1200" spc="-9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a </a:t>
            </a:r>
            <a:r>
              <a:rPr dirty="0" sz="1200" spc="-40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different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patient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9678" y="2669870"/>
            <a:ext cx="1779905" cy="796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2065">
              <a:lnSpc>
                <a:spcPct val="100000"/>
              </a:lnSpc>
              <a:spcBef>
                <a:spcPts val="95"/>
              </a:spcBef>
            </a:pPr>
            <a:r>
              <a:rPr dirty="0" sz="1600" spc="95">
                <a:solidFill>
                  <a:srgbClr val="58896C"/>
                </a:solidFill>
                <a:latin typeface="Verdana"/>
                <a:cs typeface="Verdana"/>
              </a:rPr>
              <a:t>va</a:t>
            </a:r>
            <a:r>
              <a:rPr dirty="0" sz="1600" spc="45">
                <a:solidFill>
                  <a:srgbClr val="58896C"/>
                </a:solidFill>
                <a:latin typeface="Verdana"/>
                <a:cs typeface="Verdana"/>
              </a:rPr>
              <a:t>l</a:t>
            </a:r>
            <a:r>
              <a:rPr dirty="0" sz="1600" spc="40">
                <a:solidFill>
                  <a:srgbClr val="58896C"/>
                </a:solidFill>
                <a:latin typeface="Verdana"/>
                <a:cs typeface="Verdana"/>
              </a:rPr>
              <a:t>u</a:t>
            </a:r>
            <a:r>
              <a:rPr dirty="0" sz="1600" spc="25">
                <a:solidFill>
                  <a:srgbClr val="58896C"/>
                </a:solidFill>
                <a:latin typeface="Verdana"/>
                <a:cs typeface="Verdana"/>
              </a:rPr>
              <a:t>e</a:t>
            </a:r>
            <a:r>
              <a:rPr dirty="0" sz="1600" spc="-80">
                <a:solidFill>
                  <a:srgbClr val="58896C"/>
                </a:solidFill>
                <a:latin typeface="Verdana"/>
                <a:cs typeface="Verdana"/>
              </a:rPr>
              <a:t>[</a:t>
            </a:r>
            <a:r>
              <a:rPr dirty="0" sz="1600" spc="-120">
                <a:solidFill>
                  <a:srgbClr val="58896C"/>
                </a:solidFill>
                <a:latin typeface="Verdana"/>
                <a:cs typeface="Verdana"/>
              </a:rPr>
              <a:t>2</a:t>
            </a:r>
            <a:r>
              <a:rPr dirty="0" sz="1600" spc="85">
                <a:solidFill>
                  <a:srgbClr val="58896C"/>
                </a:solidFill>
                <a:latin typeface="Verdana"/>
                <a:cs typeface="Verdana"/>
              </a:rPr>
              <a:t>4</a:t>
            </a:r>
            <a:r>
              <a:rPr dirty="0" sz="1600" spc="20">
                <a:solidFill>
                  <a:srgbClr val="58896C"/>
                </a:solidFill>
                <a:latin typeface="Verdana"/>
                <a:cs typeface="Verdana"/>
              </a:rPr>
              <a:t>2</a:t>
            </a:r>
            <a:r>
              <a:rPr dirty="0" sz="1600" spc="-65">
                <a:solidFill>
                  <a:srgbClr val="58896C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58896C"/>
                </a:solidFill>
                <a:latin typeface="Verdana"/>
                <a:cs typeface="Verdana"/>
              </a:rPr>
              <a:t>-</a:t>
            </a:r>
            <a:r>
              <a:rPr dirty="0" sz="1600" spc="-80">
                <a:solidFill>
                  <a:srgbClr val="58896C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58896C"/>
                </a:solidFill>
                <a:latin typeface="Verdana"/>
                <a:cs typeface="Verdana"/>
              </a:rPr>
              <a:t>385]</a:t>
            </a:r>
            <a:endParaRPr sz="16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1275"/>
              </a:spcBef>
            </a:pPr>
            <a:r>
              <a:rPr dirty="0" sz="1200" spc="95">
                <a:solidFill>
                  <a:srgbClr val="646464"/>
                </a:solidFill>
                <a:latin typeface="Verdana"/>
                <a:cs typeface="Verdana"/>
              </a:rPr>
              <a:t>Hi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sto</a:t>
            </a:r>
            <a:r>
              <a:rPr dirty="0" sz="1200" spc="25">
                <a:solidFill>
                  <a:srgbClr val="646464"/>
                </a:solidFill>
                <a:latin typeface="Verdana"/>
                <a:cs typeface="Verdana"/>
              </a:rPr>
              <a:t>g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r</a:t>
            </a:r>
            <a:r>
              <a:rPr dirty="0" sz="1200" spc="85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r>
              <a:rPr dirty="0" sz="1200" spc="80">
                <a:solidFill>
                  <a:srgbClr val="646464"/>
                </a:solidFill>
                <a:latin typeface="Verdana"/>
                <a:cs typeface="Verdana"/>
              </a:rPr>
              <a:t>m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646464"/>
                </a:solidFill>
                <a:latin typeface="Verdana"/>
                <a:cs typeface="Verdana"/>
              </a:rPr>
              <a:t>des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c</a:t>
            </a:r>
            <a:r>
              <a:rPr dirty="0" sz="1200" spc="125">
                <a:solidFill>
                  <a:srgbClr val="646464"/>
                </a:solidFill>
                <a:latin typeface="Verdana"/>
                <a:cs typeface="Verdana"/>
              </a:rPr>
              <a:t>r</a:t>
            </a:r>
            <a:r>
              <a:rPr dirty="0" sz="1200" spc="85">
                <a:solidFill>
                  <a:srgbClr val="646464"/>
                </a:solidFill>
                <a:latin typeface="Verdana"/>
                <a:cs typeface="Verdana"/>
              </a:rPr>
              <a:t>i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bi</a:t>
            </a: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n</a:t>
            </a:r>
            <a:r>
              <a:rPr dirty="0" sz="1200" spc="25">
                <a:solidFill>
                  <a:srgbClr val="646464"/>
                </a:solidFill>
                <a:latin typeface="Verdana"/>
                <a:cs typeface="Verdana"/>
              </a:rPr>
              <a:t>g  </a:t>
            </a:r>
            <a:r>
              <a:rPr dirty="0" sz="1200" spc="70">
                <a:solidFill>
                  <a:srgbClr val="646464"/>
                </a:solidFill>
                <a:latin typeface="Verdana"/>
                <a:cs typeface="Verdana"/>
              </a:rPr>
              <a:t>air</a:t>
            </a:r>
            <a:r>
              <a:rPr dirty="0" sz="12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inclusions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4125" y="2672587"/>
            <a:ext cx="1779905" cy="793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193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58896C"/>
                </a:solidFill>
                <a:latin typeface="Verdana"/>
                <a:cs typeface="Verdana"/>
              </a:rPr>
              <a:t>value[1-241]</a:t>
            </a:r>
            <a:endParaRPr sz="1600">
              <a:latin typeface="Verdana"/>
              <a:cs typeface="Verdana"/>
            </a:endParaRPr>
          </a:p>
          <a:p>
            <a:pPr marL="247015" marR="5080" indent="-234950">
              <a:lnSpc>
                <a:spcPct val="100000"/>
              </a:lnSpc>
              <a:spcBef>
                <a:spcPts val="1250"/>
              </a:spcBef>
            </a:pPr>
            <a:r>
              <a:rPr dirty="0" sz="1200" spc="95">
                <a:solidFill>
                  <a:srgbClr val="646464"/>
                </a:solidFill>
                <a:latin typeface="Verdana"/>
                <a:cs typeface="Verdana"/>
              </a:rPr>
              <a:t>Hi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sto</a:t>
            </a:r>
            <a:r>
              <a:rPr dirty="0" sz="1200" spc="25">
                <a:solidFill>
                  <a:srgbClr val="646464"/>
                </a:solidFill>
                <a:latin typeface="Verdana"/>
                <a:cs typeface="Verdana"/>
              </a:rPr>
              <a:t>g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r</a:t>
            </a:r>
            <a:r>
              <a:rPr dirty="0" sz="1200" spc="85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r>
              <a:rPr dirty="0" sz="1200" spc="80">
                <a:solidFill>
                  <a:srgbClr val="646464"/>
                </a:solidFill>
                <a:latin typeface="Verdana"/>
                <a:cs typeface="Verdana"/>
              </a:rPr>
              <a:t>m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646464"/>
                </a:solidFill>
                <a:latin typeface="Verdana"/>
                <a:cs typeface="Verdana"/>
              </a:rPr>
              <a:t>des</a:t>
            </a:r>
            <a:r>
              <a:rPr dirty="0" sz="1200" spc="15">
                <a:solidFill>
                  <a:srgbClr val="646464"/>
                </a:solidFill>
                <a:latin typeface="Verdana"/>
                <a:cs typeface="Verdana"/>
              </a:rPr>
              <a:t>c</a:t>
            </a:r>
            <a:r>
              <a:rPr dirty="0" sz="1200" spc="125">
                <a:solidFill>
                  <a:srgbClr val="646464"/>
                </a:solidFill>
                <a:latin typeface="Verdana"/>
                <a:cs typeface="Verdana"/>
              </a:rPr>
              <a:t>r</a:t>
            </a:r>
            <a:r>
              <a:rPr dirty="0" sz="1200" spc="85">
                <a:solidFill>
                  <a:srgbClr val="646464"/>
                </a:solidFill>
                <a:latin typeface="Verdana"/>
                <a:cs typeface="Verdana"/>
              </a:rPr>
              <a:t>i</a:t>
            </a:r>
            <a:r>
              <a:rPr dirty="0" sz="1200" spc="60">
                <a:solidFill>
                  <a:srgbClr val="646464"/>
                </a:solidFill>
                <a:latin typeface="Verdana"/>
                <a:cs typeface="Verdana"/>
              </a:rPr>
              <a:t>bi</a:t>
            </a:r>
            <a:r>
              <a:rPr dirty="0" sz="1200" spc="90">
                <a:solidFill>
                  <a:srgbClr val="646464"/>
                </a:solidFill>
                <a:latin typeface="Verdana"/>
                <a:cs typeface="Verdana"/>
              </a:rPr>
              <a:t>n</a:t>
            </a:r>
            <a:r>
              <a:rPr dirty="0" sz="1200" spc="25">
                <a:solidFill>
                  <a:srgbClr val="646464"/>
                </a:solidFill>
                <a:latin typeface="Verdana"/>
                <a:cs typeface="Verdana"/>
              </a:rPr>
              <a:t>g  </a:t>
            </a:r>
            <a:r>
              <a:rPr dirty="0" sz="1200" spc="35">
                <a:solidFill>
                  <a:srgbClr val="646464"/>
                </a:solidFill>
                <a:latin typeface="Verdana"/>
                <a:cs typeface="Verdana"/>
              </a:rPr>
              <a:t>bone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structures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77361" y="0"/>
            <a:ext cx="1666875" cy="1412875"/>
          </a:xfrm>
          <a:custGeom>
            <a:avLst/>
            <a:gdLst/>
            <a:ahLst/>
            <a:cxnLst/>
            <a:rect l="l" t="t" r="r" b="b"/>
            <a:pathLst>
              <a:path w="1666875" h="1412875">
                <a:moveTo>
                  <a:pt x="833530" y="0"/>
                </a:moveTo>
                <a:lnTo>
                  <a:pt x="0" y="0"/>
                </a:lnTo>
                <a:lnTo>
                  <a:pt x="2051" y="13574"/>
                </a:lnTo>
                <a:lnTo>
                  <a:pt x="11066" y="62864"/>
                </a:lnTo>
                <a:lnTo>
                  <a:pt x="21137" y="110075"/>
                </a:lnTo>
                <a:lnTo>
                  <a:pt x="32644" y="156924"/>
                </a:lnTo>
                <a:lnTo>
                  <a:pt x="45561" y="203382"/>
                </a:lnTo>
                <a:lnTo>
                  <a:pt x="59862" y="249417"/>
                </a:lnTo>
                <a:lnTo>
                  <a:pt x="75524" y="295001"/>
                </a:lnTo>
                <a:lnTo>
                  <a:pt x="92521" y="340103"/>
                </a:lnTo>
                <a:lnTo>
                  <a:pt x="110827" y="384692"/>
                </a:lnTo>
                <a:lnTo>
                  <a:pt x="130418" y="428740"/>
                </a:lnTo>
                <a:lnTo>
                  <a:pt x="151268" y="472215"/>
                </a:lnTo>
                <a:lnTo>
                  <a:pt x="173353" y="515088"/>
                </a:lnTo>
                <a:lnTo>
                  <a:pt x="196647" y="557329"/>
                </a:lnTo>
                <a:lnTo>
                  <a:pt x="221124" y="598908"/>
                </a:lnTo>
                <a:lnTo>
                  <a:pt x="246761" y="639794"/>
                </a:lnTo>
                <a:lnTo>
                  <a:pt x="273531" y="679958"/>
                </a:lnTo>
                <a:lnTo>
                  <a:pt x="301410" y="719369"/>
                </a:lnTo>
                <a:lnTo>
                  <a:pt x="330372" y="757997"/>
                </a:lnTo>
                <a:lnTo>
                  <a:pt x="360393" y="795813"/>
                </a:lnTo>
                <a:lnTo>
                  <a:pt x="391447" y="832786"/>
                </a:lnTo>
                <a:lnTo>
                  <a:pt x="423509" y="868886"/>
                </a:lnTo>
                <a:lnTo>
                  <a:pt x="456554" y="904084"/>
                </a:lnTo>
                <a:lnTo>
                  <a:pt x="490557" y="938348"/>
                </a:lnTo>
                <a:lnTo>
                  <a:pt x="525492" y="971649"/>
                </a:lnTo>
                <a:lnTo>
                  <a:pt x="561335" y="1003957"/>
                </a:lnTo>
                <a:lnTo>
                  <a:pt x="598060" y="1035242"/>
                </a:lnTo>
                <a:lnTo>
                  <a:pt x="635643" y="1065474"/>
                </a:lnTo>
                <a:lnTo>
                  <a:pt x="674057" y="1094623"/>
                </a:lnTo>
                <a:lnTo>
                  <a:pt x="713279" y="1122658"/>
                </a:lnTo>
                <a:lnTo>
                  <a:pt x="753282" y="1149549"/>
                </a:lnTo>
                <a:lnTo>
                  <a:pt x="794043" y="1175267"/>
                </a:lnTo>
                <a:lnTo>
                  <a:pt x="835534" y="1199782"/>
                </a:lnTo>
                <a:lnTo>
                  <a:pt x="877733" y="1223063"/>
                </a:lnTo>
                <a:lnTo>
                  <a:pt x="920612" y="1245080"/>
                </a:lnTo>
                <a:lnTo>
                  <a:pt x="964148" y="1265804"/>
                </a:lnTo>
                <a:lnTo>
                  <a:pt x="1008314" y="1285203"/>
                </a:lnTo>
                <a:lnTo>
                  <a:pt x="1053087" y="1303249"/>
                </a:lnTo>
                <a:lnTo>
                  <a:pt x="1098440" y="1319911"/>
                </a:lnTo>
                <a:lnTo>
                  <a:pt x="1148622" y="1336357"/>
                </a:lnTo>
                <a:lnTo>
                  <a:pt x="1199249" y="1351141"/>
                </a:lnTo>
                <a:lnTo>
                  <a:pt x="1250281" y="1364285"/>
                </a:lnTo>
                <a:lnTo>
                  <a:pt x="1301681" y="1375807"/>
                </a:lnTo>
                <a:lnTo>
                  <a:pt x="1353407" y="1385728"/>
                </a:lnTo>
                <a:lnTo>
                  <a:pt x="1405420" y="1394067"/>
                </a:lnTo>
                <a:lnTo>
                  <a:pt x="1457682" y="1400846"/>
                </a:lnTo>
                <a:lnTo>
                  <a:pt x="1510152" y="1406083"/>
                </a:lnTo>
                <a:lnTo>
                  <a:pt x="1562790" y="1409799"/>
                </a:lnTo>
                <a:lnTo>
                  <a:pt x="1615558" y="1412014"/>
                </a:lnTo>
                <a:lnTo>
                  <a:pt x="1666637" y="1412723"/>
                </a:lnTo>
                <a:lnTo>
                  <a:pt x="1666637" y="646676"/>
                </a:lnTo>
                <a:lnTo>
                  <a:pt x="1649801" y="644425"/>
                </a:lnTo>
                <a:lnTo>
                  <a:pt x="1599329" y="635004"/>
                </a:lnTo>
                <a:lnTo>
                  <a:pt x="1549334" y="623008"/>
                </a:lnTo>
                <a:lnTo>
                  <a:pt x="1499948" y="608489"/>
                </a:lnTo>
                <a:lnTo>
                  <a:pt x="1451301" y="591499"/>
                </a:lnTo>
                <a:lnTo>
                  <a:pt x="1403524" y="572090"/>
                </a:lnTo>
                <a:lnTo>
                  <a:pt x="1356747" y="550314"/>
                </a:lnTo>
                <a:lnTo>
                  <a:pt x="1311100" y="526224"/>
                </a:lnTo>
                <a:lnTo>
                  <a:pt x="1266715" y="499872"/>
                </a:lnTo>
                <a:lnTo>
                  <a:pt x="1226393" y="473030"/>
                </a:lnTo>
                <a:lnTo>
                  <a:pt x="1187378" y="444421"/>
                </a:lnTo>
                <a:lnTo>
                  <a:pt x="1149694" y="414125"/>
                </a:lnTo>
                <a:lnTo>
                  <a:pt x="1113366" y="382222"/>
                </a:lnTo>
                <a:lnTo>
                  <a:pt x="1078417" y="348793"/>
                </a:lnTo>
                <a:lnTo>
                  <a:pt x="1044870" y="313917"/>
                </a:lnTo>
                <a:lnTo>
                  <a:pt x="1012750" y="277677"/>
                </a:lnTo>
                <a:lnTo>
                  <a:pt x="982081" y="240151"/>
                </a:lnTo>
                <a:lnTo>
                  <a:pt x="952885" y="201421"/>
                </a:lnTo>
                <a:lnTo>
                  <a:pt x="925186" y="161568"/>
                </a:lnTo>
                <a:lnTo>
                  <a:pt x="899009" y="120671"/>
                </a:lnTo>
                <a:lnTo>
                  <a:pt x="874378" y="78811"/>
                </a:lnTo>
                <a:lnTo>
                  <a:pt x="851315" y="36069"/>
                </a:lnTo>
                <a:lnTo>
                  <a:pt x="833530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466215" cy="1279525"/>
          </a:xfrm>
          <a:custGeom>
            <a:avLst/>
            <a:gdLst/>
            <a:ahLst/>
            <a:cxnLst/>
            <a:rect l="l" t="t" r="r" b="b"/>
            <a:pathLst>
              <a:path w="1466215" h="1279525">
                <a:moveTo>
                  <a:pt x="1421843" y="0"/>
                </a:moveTo>
                <a:lnTo>
                  <a:pt x="0" y="0"/>
                </a:lnTo>
                <a:lnTo>
                  <a:pt x="0" y="1268627"/>
                </a:lnTo>
                <a:lnTo>
                  <a:pt x="13511" y="1274127"/>
                </a:lnTo>
                <a:lnTo>
                  <a:pt x="52588" y="1279477"/>
                </a:lnTo>
                <a:lnTo>
                  <a:pt x="88535" y="1271698"/>
                </a:lnTo>
                <a:lnTo>
                  <a:pt x="124031" y="1240069"/>
                </a:lnTo>
                <a:lnTo>
                  <a:pt x="137796" y="1201735"/>
                </a:lnTo>
                <a:lnTo>
                  <a:pt x="142608" y="1171321"/>
                </a:lnTo>
                <a:lnTo>
                  <a:pt x="149616" y="1121348"/>
                </a:lnTo>
                <a:lnTo>
                  <a:pt x="155745" y="1071329"/>
                </a:lnTo>
                <a:lnTo>
                  <a:pt x="161000" y="1021272"/>
                </a:lnTo>
                <a:lnTo>
                  <a:pt x="165388" y="971188"/>
                </a:lnTo>
                <a:lnTo>
                  <a:pt x="168913" y="921087"/>
                </a:lnTo>
                <a:lnTo>
                  <a:pt x="171582" y="870977"/>
                </a:lnTo>
                <a:lnTo>
                  <a:pt x="173400" y="820869"/>
                </a:lnTo>
                <a:lnTo>
                  <a:pt x="174345" y="772300"/>
                </a:lnTo>
                <a:lnTo>
                  <a:pt x="174445" y="744794"/>
                </a:lnTo>
                <a:lnTo>
                  <a:pt x="174423" y="714486"/>
                </a:lnTo>
                <a:lnTo>
                  <a:pt x="173812" y="670652"/>
                </a:lnTo>
                <a:lnTo>
                  <a:pt x="172288" y="620649"/>
                </a:lnTo>
                <a:lnTo>
                  <a:pt x="835688" y="620649"/>
                </a:lnTo>
                <a:lnTo>
                  <a:pt x="821982" y="595921"/>
                </a:lnTo>
                <a:lnTo>
                  <a:pt x="795388" y="552703"/>
                </a:lnTo>
                <a:lnTo>
                  <a:pt x="1203175" y="552703"/>
                </a:lnTo>
                <a:lnTo>
                  <a:pt x="1172260" y="496223"/>
                </a:lnTo>
                <a:lnTo>
                  <a:pt x="1145185" y="453733"/>
                </a:lnTo>
                <a:lnTo>
                  <a:pt x="1115835" y="412763"/>
                </a:lnTo>
                <a:lnTo>
                  <a:pt x="1084305" y="373445"/>
                </a:lnTo>
                <a:lnTo>
                  <a:pt x="1050690" y="335907"/>
                </a:lnTo>
                <a:lnTo>
                  <a:pt x="1015082" y="300279"/>
                </a:lnTo>
                <a:lnTo>
                  <a:pt x="977575" y="266690"/>
                </a:lnTo>
                <a:lnTo>
                  <a:pt x="938265" y="235269"/>
                </a:lnTo>
                <a:lnTo>
                  <a:pt x="897245" y="206146"/>
                </a:lnTo>
                <a:lnTo>
                  <a:pt x="854608" y="179450"/>
                </a:lnTo>
                <a:lnTo>
                  <a:pt x="1464701" y="179450"/>
                </a:lnTo>
                <a:lnTo>
                  <a:pt x="1465627" y="171354"/>
                </a:lnTo>
                <a:lnTo>
                  <a:pt x="1466149" y="150943"/>
                </a:lnTo>
                <a:lnTo>
                  <a:pt x="1464944" y="129032"/>
                </a:lnTo>
                <a:lnTo>
                  <a:pt x="1456251" y="79823"/>
                </a:lnTo>
                <a:lnTo>
                  <a:pt x="1440688" y="35150"/>
                </a:lnTo>
                <a:lnTo>
                  <a:pt x="1421843" y="0"/>
                </a:lnTo>
                <a:close/>
              </a:path>
              <a:path w="1466215" h="1279525">
                <a:moveTo>
                  <a:pt x="835688" y="620649"/>
                </a:moveTo>
                <a:lnTo>
                  <a:pt x="172288" y="620649"/>
                </a:lnTo>
                <a:lnTo>
                  <a:pt x="190904" y="669164"/>
                </a:lnTo>
                <a:lnTo>
                  <a:pt x="230103" y="770772"/>
                </a:lnTo>
                <a:lnTo>
                  <a:pt x="322331" y="1009114"/>
                </a:lnTo>
                <a:lnTo>
                  <a:pt x="359638" y="1106170"/>
                </a:lnTo>
                <a:lnTo>
                  <a:pt x="381355" y="1149729"/>
                </a:lnTo>
                <a:lnTo>
                  <a:pt x="424441" y="1179232"/>
                </a:lnTo>
                <a:lnTo>
                  <a:pt x="461921" y="1179623"/>
                </a:lnTo>
                <a:lnTo>
                  <a:pt x="498453" y="1165798"/>
                </a:lnTo>
                <a:lnTo>
                  <a:pt x="528218" y="1140460"/>
                </a:lnTo>
                <a:lnTo>
                  <a:pt x="551560" y="1098544"/>
                </a:lnTo>
                <a:lnTo>
                  <a:pt x="561044" y="1061206"/>
                </a:lnTo>
                <a:lnTo>
                  <a:pt x="564629" y="1015442"/>
                </a:lnTo>
                <a:lnTo>
                  <a:pt x="564273" y="992251"/>
                </a:lnTo>
                <a:lnTo>
                  <a:pt x="561450" y="939377"/>
                </a:lnTo>
                <a:lnTo>
                  <a:pt x="554918" y="886832"/>
                </a:lnTo>
                <a:lnTo>
                  <a:pt x="544772" y="834855"/>
                </a:lnTo>
                <a:lnTo>
                  <a:pt x="531107" y="783682"/>
                </a:lnTo>
                <a:lnTo>
                  <a:pt x="514019" y="733551"/>
                </a:lnTo>
                <a:lnTo>
                  <a:pt x="890130" y="733551"/>
                </a:lnTo>
                <a:lnTo>
                  <a:pt x="889587" y="732150"/>
                </a:lnTo>
                <a:lnTo>
                  <a:pt x="869129" y="685736"/>
                </a:lnTo>
                <a:lnTo>
                  <a:pt x="846578" y="640296"/>
                </a:lnTo>
                <a:lnTo>
                  <a:pt x="835688" y="620649"/>
                </a:lnTo>
                <a:close/>
              </a:path>
              <a:path w="1466215" h="1279525">
                <a:moveTo>
                  <a:pt x="890130" y="733551"/>
                </a:moveTo>
                <a:lnTo>
                  <a:pt x="514019" y="733551"/>
                </a:lnTo>
                <a:lnTo>
                  <a:pt x="545729" y="772300"/>
                </a:lnTo>
                <a:lnTo>
                  <a:pt x="579033" y="809081"/>
                </a:lnTo>
                <a:lnTo>
                  <a:pt x="614077" y="843570"/>
                </a:lnTo>
                <a:lnTo>
                  <a:pt x="651006" y="875442"/>
                </a:lnTo>
                <a:lnTo>
                  <a:pt x="689966" y="904374"/>
                </a:lnTo>
                <a:lnTo>
                  <a:pt x="731102" y="930040"/>
                </a:lnTo>
                <a:lnTo>
                  <a:pt x="774559" y="952117"/>
                </a:lnTo>
                <a:lnTo>
                  <a:pt x="820483" y="970279"/>
                </a:lnTo>
                <a:lnTo>
                  <a:pt x="874166" y="980299"/>
                </a:lnTo>
                <a:lnTo>
                  <a:pt x="891336" y="976502"/>
                </a:lnTo>
                <a:lnTo>
                  <a:pt x="925164" y="944641"/>
                </a:lnTo>
                <a:lnTo>
                  <a:pt x="934556" y="904845"/>
                </a:lnTo>
                <a:lnTo>
                  <a:pt x="934165" y="878697"/>
                </a:lnTo>
                <a:lnTo>
                  <a:pt x="930381" y="852429"/>
                </a:lnTo>
                <a:lnTo>
                  <a:pt x="924039" y="827532"/>
                </a:lnTo>
                <a:lnTo>
                  <a:pt x="907906" y="779446"/>
                </a:lnTo>
                <a:lnTo>
                  <a:pt x="890130" y="733551"/>
                </a:lnTo>
                <a:close/>
              </a:path>
              <a:path w="1466215" h="1279525">
                <a:moveTo>
                  <a:pt x="1203175" y="552703"/>
                </a:moveTo>
                <a:lnTo>
                  <a:pt x="795388" y="552703"/>
                </a:lnTo>
                <a:lnTo>
                  <a:pt x="833799" y="588749"/>
                </a:lnTo>
                <a:lnTo>
                  <a:pt x="873618" y="623259"/>
                </a:lnTo>
                <a:lnTo>
                  <a:pt x="914780" y="656177"/>
                </a:lnTo>
                <a:lnTo>
                  <a:pt x="957222" y="687443"/>
                </a:lnTo>
                <a:lnTo>
                  <a:pt x="1000880" y="717002"/>
                </a:lnTo>
                <a:lnTo>
                  <a:pt x="1045691" y="744794"/>
                </a:lnTo>
                <a:lnTo>
                  <a:pt x="1091614" y="770772"/>
                </a:lnTo>
                <a:lnTo>
                  <a:pt x="1137906" y="789439"/>
                </a:lnTo>
                <a:lnTo>
                  <a:pt x="1187426" y="797401"/>
                </a:lnTo>
                <a:lnTo>
                  <a:pt x="1231166" y="788836"/>
                </a:lnTo>
                <a:lnTo>
                  <a:pt x="1260144" y="757936"/>
                </a:lnTo>
                <a:lnTo>
                  <a:pt x="1265245" y="732553"/>
                </a:lnTo>
                <a:lnTo>
                  <a:pt x="1264199" y="714486"/>
                </a:lnTo>
                <a:lnTo>
                  <a:pt x="1238902" y="631531"/>
                </a:lnTo>
                <a:lnTo>
                  <a:pt x="1219213" y="585252"/>
                </a:lnTo>
                <a:lnTo>
                  <a:pt x="1203175" y="552703"/>
                </a:lnTo>
                <a:close/>
              </a:path>
              <a:path w="1466215" h="1279525">
                <a:moveTo>
                  <a:pt x="1464701" y="179450"/>
                </a:moveTo>
                <a:lnTo>
                  <a:pt x="854608" y="179450"/>
                </a:lnTo>
                <a:lnTo>
                  <a:pt x="899506" y="200012"/>
                </a:lnTo>
                <a:lnTo>
                  <a:pt x="944230" y="217566"/>
                </a:lnTo>
                <a:lnTo>
                  <a:pt x="988981" y="232788"/>
                </a:lnTo>
                <a:lnTo>
                  <a:pt x="1033962" y="246348"/>
                </a:lnTo>
                <a:lnTo>
                  <a:pt x="1172313" y="283790"/>
                </a:lnTo>
                <a:lnTo>
                  <a:pt x="1220241" y="297434"/>
                </a:lnTo>
                <a:lnTo>
                  <a:pt x="1273206" y="309189"/>
                </a:lnTo>
                <a:lnTo>
                  <a:pt x="1323864" y="311046"/>
                </a:lnTo>
                <a:lnTo>
                  <a:pt x="1370031" y="302418"/>
                </a:lnTo>
                <a:lnTo>
                  <a:pt x="1409522" y="282720"/>
                </a:lnTo>
                <a:lnTo>
                  <a:pt x="1440152" y="251367"/>
                </a:lnTo>
                <a:lnTo>
                  <a:pt x="1459737" y="207772"/>
                </a:lnTo>
                <a:lnTo>
                  <a:pt x="1463462" y="190289"/>
                </a:lnTo>
                <a:lnTo>
                  <a:pt x="1464701" y="17945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07469" y="4339540"/>
            <a:ext cx="1931035" cy="804545"/>
          </a:xfrm>
          <a:custGeom>
            <a:avLst/>
            <a:gdLst/>
            <a:ahLst/>
            <a:cxnLst/>
            <a:rect l="l" t="t" r="r" b="b"/>
            <a:pathLst>
              <a:path w="1931035" h="804545">
                <a:moveTo>
                  <a:pt x="725008" y="0"/>
                </a:moveTo>
                <a:lnTo>
                  <a:pt x="676923" y="1252"/>
                </a:lnTo>
                <a:lnTo>
                  <a:pt x="629127" y="4900"/>
                </a:lnTo>
                <a:lnTo>
                  <a:pt x="581717" y="11011"/>
                </a:lnTo>
                <a:lnTo>
                  <a:pt x="534791" y="19651"/>
                </a:lnTo>
                <a:lnTo>
                  <a:pt x="488443" y="30887"/>
                </a:lnTo>
                <a:lnTo>
                  <a:pt x="442773" y="44784"/>
                </a:lnTo>
                <a:lnTo>
                  <a:pt x="397875" y="61409"/>
                </a:lnTo>
                <a:lnTo>
                  <a:pt x="353847" y="80829"/>
                </a:lnTo>
                <a:lnTo>
                  <a:pt x="310787" y="103109"/>
                </a:lnTo>
                <a:lnTo>
                  <a:pt x="269652" y="128133"/>
                </a:lnTo>
                <a:lnTo>
                  <a:pt x="230272" y="156524"/>
                </a:lnTo>
                <a:lnTo>
                  <a:pt x="192954" y="187990"/>
                </a:lnTo>
                <a:lnTo>
                  <a:pt x="158005" y="222238"/>
                </a:lnTo>
                <a:lnTo>
                  <a:pt x="125732" y="258972"/>
                </a:lnTo>
                <a:lnTo>
                  <a:pt x="96442" y="297900"/>
                </a:lnTo>
                <a:lnTo>
                  <a:pt x="70443" y="338727"/>
                </a:lnTo>
                <a:lnTo>
                  <a:pt x="48041" y="381160"/>
                </a:lnTo>
                <a:lnTo>
                  <a:pt x="29544" y="424906"/>
                </a:lnTo>
                <a:lnTo>
                  <a:pt x="15258" y="469670"/>
                </a:lnTo>
                <a:lnTo>
                  <a:pt x="4553" y="520902"/>
                </a:lnTo>
                <a:lnTo>
                  <a:pt x="0" y="572627"/>
                </a:lnTo>
                <a:lnTo>
                  <a:pt x="2017" y="624425"/>
                </a:lnTo>
                <a:lnTo>
                  <a:pt x="11027" y="675880"/>
                </a:lnTo>
                <a:lnTo>
                  <a:pt x="27450" y="726575"/>
                </a:lnTo>
                <a:lnTo>
                  <a:pt x="48889" y="770332"/>
                </a:lnTo>
                <a:lnTo>
                  <a:pt x="70645" y="803958"/>
                </a:lnTo>
                <a:lnTo>
                  <a:pt x="1930463" y="803958"/>
                </a:lnTo>
                <a:lnTo>
                  <a:pt x="1909731" y="765674"/>
                </a:lnTo>
                <a:lnTo>
                  <a:pt x="1884938" y="723033"/>
                </a:lnTo>
                <a:lnTo>
                  <a:pt x="1858872" y="681172"/>
                </a:lnTo>
                <a:lnTo>
                  <a:pt x="1831557" y="640126"/>
                </a:lnTo>
                <a:lnTo>
                  <a:pt x="1803019" y="599930"/>
                </a:lnTo>
                <a:lnTo>
                  <a:pt x="1773280" y="560618"/>
                </a:lnTo>
                <a:lnTo>
                  <a:pt x="1742365" y="522224"/>
                </a:lnTo>
                <a:lnTo>
                  <a:pt x="1710297" y="484782"/>
                </a:lnTo>
                <a:lnTo>
                  <a:pt x="1677102" y="448326"/>
                </a:lnTo>
                <a:lnTo>
                  <a:pt x="1642803" y="412891"/>
                </a:lnTo>
                <a:lnTo>
                  <a:pt x="1607425" y="378511"/>
                </a:lnTo>
                <a:lnTo>
                  <a:pt x="1570990" y="345220"/>
                </a:lnTo>
                <a:lnTo>
                  <a:pt x="1533524" y="313052"/>
                </a:lnTo>
                <a:lnTo>
                  <a:pt x="1495051" y="282042"/>
                </a:lnTo>
                <a:lnTo>
                  <a:pt x="1455595" y="252224"/>
                </a:lnTo>
                <a:lnTo>
                  <a:pt x="1415179" y="223632"/>
                </a:lnTo>
                <a:lnTo>
                  <a:pt x="1374370" y="196906"/>
                </a:lnTo>
                <a:lnTo>
                  <a:pt x="1332398" y="171580"/>
                </a:lnTo>
                <a:lnTo>
                  <a:pt x="1289360" y="147720"/>
                </a:lnTo>
                <a:lnTo>
                  <a:pt x="1245354" y="125395"/>
                </a:lnTo>
                <a:lnTo>
                  <a:pt x="1200475" y="104669"/>
                </a:lnTo>
                <a:lnTo>
                  <a:pt x="1154821" y="85609"/>
                </a:lnTo>
                <a:lnTo>
                  <a:pt x="1108488" y="68282"/>
                </a:lnTo>
                <a:lnTo>
                  <a:pt x="1061573" y="52754"/>
                </a:lnTo>
                <a:lnTo>
                  <a:pt x="1014173" y="39090"/>
                </a:lnTo>
                <a:lnTo>
                  <a:pt x="966385" y="27359"/>
                </a:lnTo>
                <a:lnTo>
                  <a:pt x="918306" y="17626"/>
                </a:lnTo>
                <a:lnTo>
                  <a:pt x="870031" y="9957"/>
                </a:lnTo>
                <a:lnTo>
                  <a:pt x="821659" y="4418"/>
                </a:lnTo>
                <a:lnTo>
                  <a:pt x="773286" y="1077"/>
                </a:lnTo>
                <a:lnTo>
                  <a:pt x="725008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49566" y="4149699"/>
            <a:ext cx="1004569" cy="994410"/>
          </a:xfrm>
          <a:custGeom>
            <a:avLst/>
            <a:gdLst/>
            <a:ahLst/>
            <a:cxnLst/>
            <a:rect l="l" t="t" r="r" b="b"/>
            <a:pathLst>
              <a:path w="1004570" h="994410">
                <a:moveTo>
                  <a:pt x="432434" y="0"/>
                </a:moveTo>
                <a:lnTo>
                  <a:pt x="393095" y="24251"/>
                </a:lnTo>
                <a:lnTo>
                  <a:pt x="355017" y="51602"/>
                </a:lnTo>
                <a:lnTo>
                  <a:pt x="318004" y="81548"/>
                </a:lnTo>
                <a:lnTo>
                  <a:pt x="281855" y="113584"/>
                </a:lnTo>
                <a:lnTo>
                  <a:pt x="246373" y="147206"/>
                </a:lnTo>
                <a:lnTo>
                  <a:pt x="211359" y="181908"/>
                </a:lnTo>
                <a:lnTo>
                  <a:pt x="141943" y="252535"/>
                </a:lnTo>
                <a:lnTo>
                  <a:pt x="107144" y="287450"/>
                </a:lnTo>
                <a:lnTo>
                  <a:pt x="72019" y="321426"/>
                </a:lnTo>
                <a:lnTo>
                  <a:pt x="36370" y="353959"/>
                </a:lnTo>
                <a:lnTo>
                  <a:pt x="0" y="384543"/>
                </a:lnTo>
                <a:lnTo>
                  <a:pt x="28972" y="416530"/>
                </a:lnTo>
                <a:lnTo>
                  <a:pt x="57984" y="449696"/>
                </a:lnTo>
                <a:lnTo>
                  <a:pt x="86728" y="483968"/>
                </a:lnTo>
                <a:lnTo>
                  <a:pt x="114901" y="519271"/>
                </a:lnTo>
                <a:lnTo>
                  <a:pt x="142197" y="555530"/>
                </a:lnTo>
                <a:lnTo>
                  <a:pt x="168312" y="592670"/>
                </a:lnTo>
                <a:lnTo>
                  <a:pt x="192941" y="630616"/>
                </a:lnTo>
                <a:lnTo>
                  <a:pt x="215779" y="669294"/>
                </a:lnTo>
                <a:lnTo>
                  <a:pt x="236520" y="708630"/>
                </a:lnTo>
                <a:lnTo>
                  <a:pt x="254860" y="748547"/>
                </a:lnTo>
                <a:lnTo>
                  <a:pt x="270494" y="788973"/>
                </a:lnTo>
                <a:lnTo>
                  <a:pt x="283117" y="829832"/>
                </a:lnTo>
                <a:lnTo>
                  <a:pt x="292424" y="871049"/>
                </a:lnTo>
                <a:lnTo>
                  <a:pt x="298110" y="912550"/>
                </a:lnTo>
                <a:lnTo>
                  <a:pt x="299870" y="954259"/>
                </a:lnTo>
                <a:lnTo>
                  <a:pt x="297536" y="993797"/>
                </a:lnTo>
                <a:lnTo>
                  <a:pt x="1004198" y="993797"/>
                </a:lnTo>
                <a:lnTo>
                  <a:pt x="999548" y="945606"/>
                </a:lnTo>
                <a:lnTo>
                  <a:pt x="992282" y="898901"/>
                </a:lnTo>
                <a:lnTo>
                  <a:pt x="982479" y="852861"/>
                </a:lnTo>
                <a:lnTo>
                  <a:pt x="970249" y="807485"/>
                </a:lnTo>
                <a:lnTo>
                  <a:pt x="955704" y="762775"/>
                </a:lnTo>
                <a:lnTo>
                  <a:pt x="938955" y="718729"/>
                </a:lnTo>
                <a:lnTo>
                  <a:pt x="920114" y="675347"/>
                </a:lnTo>
                <a:lnTo>
                  <a:pt x="899725" y="630896"/>
                </a:lnTo>
                <a:lnTo>
                  <a:pt x="877600" y="587147"/>
                </a:lnTo>
                <a:lnTo>
                  <a:pt x="853879" y="544077"/>
                </a:lnTo>
                <a:lnTo>
                  <a:pt x="828703" y="501665"/>
                </a:lnTo>
                <a:lnTo>
                  <a:pt x="802210" y="459889"/>
                </a:lnTo>
                <a:lnTo>
                  <a:pt x="774541" y="418725"/>
                </a:lnTo>
                <a:lnTo>
                  <a:pt x="745834" y="378153"/>
                </a:lnTo>
                <a:lnTo>
                  <a:pt x="716230" y="338148"/>
                </a:lnTo>
                <a:lnTo>
                  <a:pt x="685868" y="298690"/>
                </a:lnTo>
                <a:lnTo>
                  <a:pt x="654887" y="259755"/>
                </a:lnTo>
                <a:lnTo>
                  <a:pt x="623428" y="221321"/>
                </a:lnTo>
                <a:lnTo>
                  <a:pt x="591629" y="183367"/>
                </a:lnTo>
                <a:lnTo>
                  <a:pt x="559631" y="145869"/>
                </a:lnTo>
                <a:lnTo>
                  <a:pt x="527573" y="108806"/>
                </a:lnTo>
                <a:lnTo>
                  <a:pt x="432434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28535" y="2669870"/>
            <a:ext cx="1907539" cy="9759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1115">
              <a:lnSpc>
                <a:spcPct val="100000"/>
              </a:lnSpc>
              <a:spcBef>
                <a:spcPts val="95"/>
              </a:spcBef>
            </a:pPr>
            <a:r>
              <a:rPr dirty="0" sz="1600" spc="55">
                <a:solidFill>
                  <a:srgbClr val="58896C"/>
                </a:solidFill>
                <a:latin typeface="Verdana"/>
                <a:cs typeface="Verdana"/>
              </a:rPr>
              <a:t>386</a:t>
            </a:r>
            <a:endParaRPr sz="16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1245"/>
              </a:spcBef>
            </a:pP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Relative</a:t>
            </a:r>
            <a:r>
              <a:rPr dirty="0" sz="1200" spc="-9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location</a:t>
            </a:r>
            <a:r>
              <a:rPr dirty="0" sz="1200" spc="-9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2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 </a:t>
            </a:r>
            <a:r>
              <a:rPr dirty="0" sz="1200" spc="-409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image</a:t>
            </a:r>
            <a:r>
              <a:rPr dirty="0" sz="12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646464"/>
                </a:solidFill>
                <a:latin typeface="Verdana"/>
                <a:cs typeface="Verdana"/>
              </a:rPr>
              <a:t>on</a:t>
            </a:r>
            <a:r>
              <a:rPr dirty="0" sz="12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2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646464"/>
                </a:solidFill>
                <a:latin typeface="Verdana"/>
                <a:cs typeface="Verdana"/>
              </a:rPr>
              <a:t>axial</a:t>
            </a:r>
            <a:r>
              <a:rPr dirty="0" sz="1200" spc="-10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646464"/>
                </a:solidFill>
                <a:latin typeface="Verdana"/>
                <a:cs typeface="Verdana"/>
              </a:rPr>
              <a:t>axis </a:t>
            </a:r>
            <a:r>
              <a:rPr dirty="0" sz="1200" spc="-40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646464"/>
                </a:solidFill>
                <a:latin typeface="Verdana"/>
                <a:cs typeface="Verdana"/>
              </a:rPr>
              <a:t>(class</a:t>
            </a:r>
            <a:r>
              <a:rPr dirty="0" sz="12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646464"/>
                </a:solidFill>
                <a:latin typeface="Verdana"/>
                <a:cs typeface="Verdana"/>
              </a:rPr>
              <a:t>value).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4103" y="0"/>
            <a:ext cx="1970405" cy="2774950"/>
          </a:xfrm>
          <a:custGeom>
            <a:avLst/>
            <a:gdLst/>
            <a:ahLst/>
            <a:cxnLst/>
            <a:rect l="l" t="t" r="r" b="b"/>
            <a:pathLst>
              <a:path w="1970404" h="2774950">
                <a:moveTo>
                  <a:pt x="1969896" y="667275"/>
                </a:moveTo>
                <a:lnTo>
                  <a:pt x="941069" y="667275"/>
                </a:lnTo>
                <a:lnTo>
                  <a:pt x="990000" y="669542"/>
                </a:lnTo>
                <a:lnTo>
                  <a:pt x="1038351" y="681101"/>
                </a:lnTo>
                <a:lnTo>
                  <a:pt x="1079098" y="697960"/>
                </a:lnTo>
                <a:lnTo>
                  <a:pt x="1115351" y="721382"/>
                </a:lnTo>
                <a:lnTo>
                  <a:pt x="1147400" y="750522"/>
                </a:lnTo>
                <a:lnTo>
                  <a:pt x="1175538" y="784535"/>
                </a:lnTo>
                <a:lnTo>
                  <a:pt x="1200054" y="822579"/>
                </a:lnTo>
                <a:lnTo>
                  <a:pt x="1221240" y="863807"/>
                </a:lnTo>
                <a:lnTo>
                  <a:pt x="1239388" y="907376"/>
                </a:lnTo>
                <a:lnTo>
                  <a:pt x="1254788" y="952442"/>
                </a:lnTo>
                <a:lnTo>
                  <a:pt x="1267731" y="998160"/>
                </a:lnTo>
                <a:lnTo>
                  <a:pt x="1278508" y="1043686"/>
                </a:lnTo>
                <a:lnTo>
                  <a:pt x="1289963" y="1094509"/>
                </a:lnTo>
                <a:lnTo>
                  <a:pt x="1300544" y="1145502"/>
                </a:lnTo>
                <a:lnTo>
                  <a:pt x="1310254" y="1196649"/>
                </a:lnTo>
                <a:lnTo>
                  <a:pt x="1319093" y="1247933"/>
                </a:lnTo>
                <a:lnTo>
                  <a:pt x="1327062" y="1299340"/>
                </a:lnTo>
                <a:lnTo>
                  <a:pt x="1334162" y="1350852"/>
                </a:lnTo>
                <a:lnTo>
                  <a:pt x="1340394" y="1402454"/>
                </a:lnTo>
                <a:lnTo>
                  <a:pt x="1345759" y="1454130"/>
                </a:lnTo>
                <a:lnTo>
                  <a:pt x="1350259" y="1505863"/>
                </a:lnTo>
                <a:lnTo>
                  <a:pt x="1353893" y="1557638"/>
                </a:lnTo>
                <a:lnTo>
                  <a:pt x="1356664" y="1609439"/>
                </a:lnTo>
                <a:lnTo>
                  <a:pt x="1358572" y="1661250"/>
                </a:lnTo>
                <a:lnTo>
                  <a:pt x="1359618" y="1713055"/>
                </a:lnTo>
                <a:lnTo>
                  <a:pt x="1359803" y="1764837"/>
                </a:lnTo>
                <a:lnTo>
                  <a:pt x="1359128" y="1816581"/>
                </a:lnTo>
                <a:lnTo>
                  <a:pt x="1357594" y="1868271"/>
                </a:lnTo>
                <a:lnTo>
                  <a:pt x="1355203" y="1919891"/>
                </a:lnTo>
                <a:lnTo>
                  <a:pt x="1351955" y="1971424"/>
                </a:lnTo>
                <a:lnTo>
                  <a:pt x="1347850" y="2022856"/>
                </a:lnTo>
                <a:lnTo>
                  <a:pt x="1343142" y="2076408"/>
                </a:lnTo>
                <a:lnTo>
                  <a:pt x="1338357" y="2129952"/>
                </a:lnTo>
                <a:lnTo>
                  <a:pt x="1334072" y="2183407"/>
                </a:lnTo>
                <a:lnTo>
                  <a:pt x="1330864" y="2236692"/>
                </a:lnTo>
                <a:lnTo>
                  <a:pt x="1329311" y="2289727"/>
                </a:lnTo>
                <a:lnTo>
                  <a:pt x="1329991" y="2342431"/>
                </a:lnTo>
                <a:lnTo>
                  <a:pt x="1333480" y="2394725"/>
                </a:lnTo>
                <a:lnTo>
                  <a:pt x="1340357" y="2446528"/>
                </a:lnTo>
                <a:lnTo>
                  <a:pt x="1352572" y="2491959"/>
                </a:lnTo>
                <a:lnTo>
                  <a:pt x="1368789" y="2536751"/>
                </a:lnTo>
                <a:lnTo>
                  <a:pt x="1388975" y="2580047"/>
                </a:lnTo>
                <a:lnTo>
                  <a:pt x="1413096" y="2620991"/>
                </a:lnTo>
                <a:lnTo>
                  <a:pt x="1441119" y="2658727"/>
                </a:lnTo>
                <a:lnTo>
                  <a:pt x="1473011" y="2692400"/>
                </a:lnTo>
                <a:lnTo>
                  <a:pt x="1508738" y="2721152"/>
                </a:lnTo>
                <a:lnTo>
                  <a:pt x="1548266" y="2744128"/>
                </a:lnTo>
                <a:lnTo>
                  <a:pt x="1591563" y="2760472"/>
                </a:lnTo>
                <a:lnTo>
                  <a:pt x="1641996" y="2771776"/>
                </a:lnTo>
                <a:lnTo>
                  <a:pt x="1692555" y="2774785"/>
                </a:lnTo>
                <a:lnTo>
                  <a:pt x="1743009" y="2770985"/>
                </a:lnTo>
                <a:lnTo>
                  <a:pt x="1793128" y="2761862"/>
                </a:lnTo>
                <a:lnTo>
                  <a:pt x="1842681" y="2748903"/>
                </a:lnTo>
                <a:lnTo>
                  <a:pt x="1891436" y="2733593"/>
                </a:lnTo>
                <a:lnTo>
                  <a:pt x="1969896" y="2706915"/>
                </a:lnTo>
                <a:lnTo>
                  <a:pt x="1969896" y="667275"/>
                </a:lnTo>
                <a:close/>
              </a:path>
              <a:path w="1970404" h="2774950">
                <a:moveTo>
                  <a:pt x="1969896" y="0"/>
                </a:moveTo>
                <a:lnTo>
                  <a:pt x="0" y="0"/>
                </a:lnTo>
                <a:lnTo>
                  <a:pt x="317" y="32227"/>
                </a:lnTo>
                <a:lnTo>
                  <a:pt x="1912" y="82147"/>
                </a:lnTo>
                <a:lnTo>
                  <a:pt x="4718" y="131927"/>
                </a:lnTo>
                <a:lnTo>
                  <a:pt x="8842" y="181340"/>
                </a:lnTo>
                <a:lnTo>
                  <a:pt x="14392" y="230155"/>
                </a:lnTo>
                <a:lnTo>
                  <a:pt x="21476" y="278144"/>
                </a:lnTo>
                <a:lnTo>
                  <a:pt x="30201" y="325077"/>
                </a:lnTo>
                <a:lnTo>
                  <a:pt x="40676" y="370727"/>
                </a:lnTo>
                <a:lnTo>
                  <a:pt x="53007" y="414862"/>
                </a:lnTo>
                <a:lnTo>
                  <a:pt x="67303" y="457256"/>
                </a:lnTo>
                <a:lnTo>
                  <a:pt x="83672" y="497677"/>
                </a:lnTo>
                <a:lnTo>
                  <a:pt x="102220" y="535898"/>
                </a:lnTo>
                <a:lnTo>
                  <a:pt x="123056" y="571689"/>
                </a:lnTo>
                <a:lnTo>
                  <a:pt x="146288" y="604821"/>
                </a:lnTo>
                <a:lnTo>
                  <a:pt x="172022" y="635065"/>
                </a:lnTo>
                <a:lnTo>
                  <a:pt x="200368" y="662192"/>
                </a:lnTo>
                <a:lnTo>
                  <a:pt x="231431" y="685973"/>
                </a:lnTo>
                <a:lnTo>
                  <a:pt x="265321" y="706179"/>
                </a:lnTo>
                <a:lnTo>
                  <a:pt x="302145" y="722580"/>
                </a:lnTo>
                <a:lnTo>
                  <a:pt x="342010" y="734949"/>
                </a:lnTo>
                <a:lnTo>
                  <a:pt x="356274" y="736175"/>
                </a:lnTo>
                <a:lnTo>
                  <a:pt x="370966" y="738377"/>
                </a:lnTo>
                <a:lnTo>
                  <a:pt x="385087" y="741342"/>
                </a:lnTo>
                <a:lnTo>
                  <a:pt x="397636" y="744854"/>
                </a:lnTo>
                <a:lnTo>
                  <a:pt x="447428" y="748835"/>
                </a:lnTo>
                <a:lnTo>
                  <a:pt x="497389" y="748412"/>
                </a:lnTo>
                <a:lnTo>
                  <a:pt x="547412" y="744325"/>
                </a:lnTo>
                <a:lnTo>
                  <a:pt x="597391" y="737314"/>
                </a:lnTo>
                <a:lnTo>
                  <a:pt x="647222" y="728118"/>
                </a:lnTo>
                <a:lnTo>
                  <a:pt x="696799" y="717476"/>
                </a:lnTo>
                <a:lnTo>
                  <a:pt x="794765" y="694816"/>
                </a:lnTo>
                <a:lnTo>
                  <a:pt x="843056" y="682051"/>
                </a:lnTo>
                <a:lnTo>
                  <a:pt x="891956" y="672158"/>
                </a:lnTo>
                <a:lnTo>
                  <a:pt x="941069" y="667275"/>
                </a:lnTo>
                <a:lnTo>
                  <a:pt x="1969896" y="667275"/>
                </a:lnTo>
                <a:lnTo>
                  <a:pt x="1969896" y="0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783048"/>
            <a:ext cx="521334" cy="810260"/>
          </a:xfrm>
          <a:custGeom>
            <a:avLst/>
            <a:gdLst/>
            <a:ahLst/>
            <a:cxnLst/>
            <a:rect l="l" t="t" r="r" b="b"/>
            <a:pathLst>
              <a:path w="521334" h="810260">
                <a:moveTo>
                  <a:pt x="271089" y="0"/>
                </a:moveTo>
                <a:lnTo>
                  <a:pt x="232180" y="8418"/>
                </a:lnTo>
                <a:lnTo>
                  <a:pt x="195244" y="23384"/>
                </a:lnTo>
                <a:lnTo>
                  <a:pt x="160502" y="41941"/>
                </a:lnTo>
                <a:lnTo>
                  <a:pt x="144010" y="51220"/>
                </a:lnTo>
                <a:lnTo>
                  <a:pt x="98777" y="75520"/>
                </a:lnTo>
                <a:lnTo>
                  <a:pt x="0" y="127014"/>
                </a:lnTo>
                <a:lnTo>
                  <a:pt x="0" y="809680"/>
                </a:lnTo>
                <a:lnTo>
                  <a:pt x="58333" y="769819"/>
                </a:lnTo>
                <a:lnTo>
                  <a:pt x="177759" y="686856"/>
                </a:lnTo>
                <a:lnTo>
                  <a:pt x="300285" y="601283"/>
                </a:lnTo>
                <a:lnTo>
                  <a:pt x="323305" y="585552"/>
                </a:lnTo>
                <a:lnTo>
                  <a:pt x="342965" y="572442"/>
                </a:lnTo>
                <a:lnTo>
                  <a:pt x="359105" y="562133"/>
                </a:lnTo>
                <a:lnTo>
                  <a:pt x="397764" y="534772"/>
                </a:lnTo>
                <a:lnTo>
                  <a:pt x="435506" y="504821"/>
                </a:lnTo>
                <a:lnTo>
                  <a:pt x="469525" y="469779"/>
                </a:lnTo>
                <a:lnTo>
                  <a:pt x="497016" y="427147"/>
                </a:lnTo>
                <a:lnTo>
                  <a:pt x="515175" y="374427"/>
                </a:lnTo>
                <a:lnTo>
                  <a:pt x="520785" y="330663"/>
                </a:lnTo>
                <a:lnTo>
                  <a:pt x="518405" y="281748"/>
                </a:lnTo>
                <a:lnTo>
                  <a:pt x="508366" y="230089"/>
                </a:lnTo>
                <a:lnTo>
                  <a:pt x="490999" y="178095"/>
                </a:lnTo>
                <a:lnTo>
                  <a:pt x="466636" y="128174"/>
                </a:lnTo>
                <a:lnTo>
                  <a:pt x="435257" y="82311"/>
                </a:lnTo>
                <a:lnTo>
                  <a:pt x="397459" y="43592"/>
                </a:lnTo>
                <a:lnTo>
                  <a:pt x="353948" y="14630"/>
                </a:lnTo>
                <a:lnTo>
                  <a:pt x="311752" y="1085"/>
                </a:lnTo>
                <a:lnTo>
                  <a:pt x="271089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360113"/>
            <a:ext cx="1098550" cy="783590"/>
          </a:xfrm>
          <a:custGeom>
            <a:avLst/>
            <a:gdLst/>
            <a:ahLst/>
            <a:cxnLst/>
            <a:rect l="l" t="t" r="r" b="b"/>
            <a:pathLst>
              <a:path w="1098550" h="783589">
                <a:moveTo>
                  <a:pt x="973451" y="482680"/>
                </a:moveTo>
                <a:lnTo>
                  <a:pt x="930258" y="492468"/>
                </a:lnTo>
                <a:lnTo>
                  <a:pt x="890168" y="509066"/>
                </a:lnTo>
                <a:lnTo>
                  <a:pt x="846841" y="533688"/>
                </a:lnTo>
                <a:lnTo>
                  <a:pt x="805156" y="560916"/>
                </a:lnTo>
                <a:lnTo>
                  <a:pt x="764908" y="590435"/>
                </a:lnTo>
                <a:lnTo>
                  <a:pt x="725888" y="621929"/>
                </a:lnTo>
                <a:lnTo>
                  <a:pt x="687891" y="655080"/>
                </a:lnTo>
                <a:lnTo>
                  <a:pt x="650708" y="689573"/>
                </a:lnTo>
                <a:lnTo>
                  <a:pt x="614134" y="725090"/>
                </a:lnTo>
                <a:lnTo>
                  <a:pt x="577961" y="761317"/>
                </a:lnTo>
                <a:lnTo>
                  <a:pt x="556279" y="783385"/>
                </a:lnTo>
                <a:lnTo>
                  <a:pt x="1043414" y="783385"/>
                </a:lnTo>
                <a:lnTo>
                  <a:pt x="1077014" y="726079"/>
                </a:lnTo>
                <a:lnTo>
                  <a:pt x="1090464" y="689248"/>
                </a:lnTo>
                <a:lnTo>
                  <a:pt x="1097783" y="651005"/>
                </a:lnTo>
                <a:lnTo>
                  <a:pt x="1098200" y="611216"/>
                </a:lnTo>
                <a:lnTo>
                  <a:pt x="1090942" y="569747"/>
                </a:lnTo>
                <a:lnTo>
                  <a:pt x="1074178" y="524141"/>
                </a:lnTo>
                <a:lnTo>
                  <a:pt x="1014999" y="482698"/>
                </a:lnTo>
                <a:lnTo>
                  <a:pt x="973451" y="482680"/>
                </a:lnTo>
                <a:close/>
              </a:path>
              <a:path w="1098550" h="783589">
                <a:moveTo>
                  <a:pt x="336969" y="0"/>
                </a:moveTo>
                <a:lnTo>
                  <a:pt x="284455" y="20729"/>
                </a:lnTo>
                <a:lnTo>
                  <a:pt x="235102" y="60588"/>
                </a:lnTo>
                <a:lnTo>
                  <a:pt x="201852" y="93707"/>
                </a:lnTo>
                <a:lnTo>
                  <a:pt x="169785" y="130172"/>
                </a:lnTo>
                <a:lnTo>
                  <a:pt x="138841" y="169508"/>
                </a:lnTo>
                <a:lnTo>
                  <a:pt x="108960" y="211240"/>
                </a:lnTo>
                <a:lnTo>
                  <a:pt x="80081" y="254892"/>
                </a:lnTo>
                <a:lnTo>
                  <a:pt x="52145" y="299988"/>
                </a:lnTo>
                <a:lnTo>
                  <a:pt x="25092" y="346052"/>
                </a:lnTo>
                <a:lnTo>
                  <a:pt x="0" y="390588"/>
                </a:lnTo>
                <a:lnTo>
                  <a:pt x="0" y="783385"/>
                </a:lnTo>
                <a:lnTo>
                  <a:pt x="203352" y="783385"/>
                </a:lnTo>
                <a:lnTo>
                  <a:pt x="215881" y="756104"/>
                </a:lnTo>
                <a:lnTo>
                  <a:pt x="237455" y="711558"/>
                </a:lnTo>
                <a:lnTo>
                  <a:pt x="260125" y="666188"/>
                </a:lnTo>
                <a:lnTo>
                  <a:pt x="306807" y="573743"/>
                </a:lnTo>
                <a:lnTo>
                  <a:pt x="329847" y="527050"/>
                </a:lnTo>
                <a:lnTo>
                  <a:pt x="352037" y="480300"/>
                </a:lnTo>
                <a:lnTo>
                  <a:pt x="372892" y="433684"/>
                </a:lnTo>
                <a:lnTo>
                  <a:pt x="391924" y="387393"/>
                </a:lnTo>
                <a:lnTo>
                  <a:pt x="408648" y="341620"/>
                </a:lnTo>
                <a:lnTo>
                  <a:pt x="422577" y="296555"/>
                </a:lnTo>
                <a:lnTo>
                  <a:pt x="433224" y="252391"/>
                </a:lnTo>
                <a:lnTo>
                  <a:pt x="440104" y="209318"/>
                </a:lnTo>
                <a:lnTo>
                  <a:pt x="442730" y="167530"/>
                </a:lnTo>
                <a:lnTo>
                  <a:pt x="440615" y="127216"/>
                </a:lnTo>
                <a:lnTo>
                  <a:pt x="433273" y="88569"/>
                </a:lnTo>
                <a:lnTo>
                  <a:pt x="413746" y="43889"/>
                </a:lnTo>
                <a:lnTo>
                  <a:pt x="366617" y="5023"/>
                </a:lnTo>
                <a:lnTo>
                  <a:pt x="336969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47775" cy="1296035"/>
            <a:chOff x="0" y="0"/>
            <a:chExt cx="1247775" cy="129603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47775" cy="1143000"/>
            </a:xfrm>
            <a:custGeom>
              <a:avLst/>
              <a:gdLst/>
              <a:ahLst/>
              <a:cxnLst/>
              <a:rect l="l" t="t" r="r" b="b"/>
              <a:pathLst>
                <a:path w="1247775" h="1143000">
                  <a:moveTo>
                    <a:pt x="1245813" y="0"/>
                  </a:moveTo>
                  <a:lnTo>
                    <a:pt x="0" y="0"/>
                  </a:lnTo>
                  <a:lnTo>
                    <a:pt x="0" y="1142637"/>
                  </a:lnTo>
                  <a:lnTo>
                    <a:pt x="81073" y="1134746"/>
                  </a:lnTo>
                  <a:lnTo>
                    <a:pt x="132452" y="1127569"/>
                  </a:lnTo>
                  <a:lnTo>
                    <a:pt x="183606" y="1118823"/>
                  </a:lnTo>
                  <a:lnTo>
                    <a:pt x="234470" y="1108516"/>
                  </a:lnTo>
                  <a:lnTo>
                    <a:pt x="284975" y="1096658"/>
                  </a:lnTo>
                  <a:lnTo>
                    <a:pt x="335055" y="1083257"/>
                  </a:lnTo>
                  <a:lnTo>
                    <a:pt x="384644" y="1068324"/>
                  </a:lnTo>
                  <a:lnTo>
                    <a:pt x="436304" y="1050875"/>
                  </a:lnTo>
                  <a:lnTo>
                    <a:pt x="487514" y="1031841"/>
                  </a:lnTo>
                  <a:lnTo>
                    <a:pt x="538085" y="1011220"/>
                  </a:lnTo>
                  <a:lnTo>
                    <a:pt x="587826" y="989013"/>
                  </a:lnTo>
                  <a:lnTo>
                    <a:pt x="636548" y="965220"/>
                  </a:lnTo>
                  <a:lnTo>
                    <a:pt x="684060" y="939841"/>
                  </a:lnTo>
                  <a:lnTo>
                    <a:pt x="730173" y="912876"/>
                  </a:lnTo>
                  <a:lnTo>
                    <a:pt x="771205" y="886569"/>
                  </a:lnTo>
                  <a:lnTo>
                    <a:pt x="811100" y="858410"/>
                  </a:lnTo>
                  <a:lnTo>
                    <a:pt x="849776" y="828481"/>
                  </a:lnTo>
                  <a:lnTo>
                    <a:pt x="887156" y="796863"/>
                  </a:lnTo>
                  <a:lnTo>
                    <a:pt x="923158" y="763641"/>
                  </a:lnTo>
                  <a:lnTo>
                    <a:pt x="957705" y="728896"/>
                  </a:lnTo>
                  <a:lnTo>
                    <a:pt x="990715" y="692711"/>
                  </a:lnTo>
                  <a:lnTo>
                    <a:pt x="1022110" y="655169"/>
                  </a:lnTo>
                  <a:lnTo>
                    <a:pt x="1051810" y="616352"/>
                  </a:lnTo>
                  <a:lnTo>
                    <a:pt x="1079735" y="576342"/>
                  </a:lnTo>
                  <a:lnTo>
                    <a:pt x="1105806" y="535223"/>
                  </a:lnTo>
                  <a:lnTo>
                    <a:pt x="1129944" y="493077"/>
                  </a:lnTo>
                  <a:lnTo>
                    <a:pt x="1152068" y="449986"/>
                  </a:lnTo>
                  <a:lnTo>
                    <a:pt x="1172099" y="406033"/>
                  </a:lnTo>
                  <a:lnTo>
                    <a:pt x="1189959" y="361301"/>
                  </a:lnTo>
                  <a:lnTo>
                    <a:pt x="1205566" y="315872"/>
                  </a:lnTo>
                  <a:lnTo>
                    <a:pt x="1218842" y="269829"/>
                  </a:lnTo>
                  <a:lnTo>
                    <a:pt x="1229707" y="223254"/>
                  </a:lnTo>
                  <a:lnTo>
                    <a:pt x="1238081" y="176229"/>
                  </a:lnTo>
                  <a:lnTo>
                    <a:pt x="1243886" y="128839"/>
                  </a:lnTo>
                  <a:lnTo>
                    <a:pt x="1247040" y="81164"/>
                  </a:lnTo>
                  <a:lnTo>
                    <a:pt x="1247466" y="33288"/>
                  </a:lnTo>
                  <a:lnTo>
                    <a:pt x="1245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061720" cy="1296035"/>
            </a:xfrm>
            <a:custGeom>
              <a:avLst/>
              <a:gdLst/>
              <a:ahLst/>
              <a:cxnLst/>
              <a:rect l="l" t="t" r="r" b="b"/>
              <a:pathLst>
                <a:path w="1061720" h="1296035">
                  <a:moveTo>
                    <a:pt x="118056" y="0"/>
                  </a:moveTo>
                  <a:lnTo>
                    <a:pt x="0" y="0"/>
                  </a:lnTo>
                  <a:lnTo>
                    <a:pt x="0" y="1213342"/>
                  </a:lnTo>
                  <a:lnTo>
                    <a:pt x="84015" y="1260332"/>
                  </a:lnTo>
                  <a:lnTo>
                    <a:pt x="137170" y="1280191"/>
                  </a:lnTo>
                  <a:lnTo>
                    <a:pt x="190318" y="1292383"/>
                  </a:lnTo>
                  <a:lnTo>
                    <a:pt x="242328" y="1295908"/>
                  </a:lnTo>
                  <a:lnTo>
                    <a:pt x="293567" y="1292548"/>
                  </a:lnTo>
                  <a:lnTo>
                    <a:pt x="344469" y="1286687"/>
                  </a:lnTo>
                  <a:lnTo>
                    <a:pt x="394912" y="1278367"/>
                  </a:lnTo>
                  <a:lnTo>
                    <a:pt x="444772" y="1267629"/>
                  </a:lnTo>
                  <a:lnTo>
                    <a:pt x="493929" y="1254515"/>
                  </a:lnTo>
                  <a:lnTo>
                    <a:pt x="542260" y="1239067"/>
                  </a:lnTo>
                  <a:lnTo>
                    <a:pt x="589643" y="1221327"/>
                  </a:lnTo>
                  <a:lnTo>
                    <a:pt x="635955" y="1201335"/>
                  </a:lnTo>
                  <a:lnTo>
                    <a:pt x="681075" y="1179134"/>
                  </a:lnTo>
                  <a:lnTo>
                    <a:pt x="724879" y="1154765"/>
                  </a:lnTo>
                  <a:lnTo>
                    <a:pt x="767247" y="1128271"/>
                  </a:lnTo>
                  <a:lnTo>
                    <a:pt x="808055" y="1099691"/>
                  </a:lnTo>
                  <a:lnTo>
                    <a:pt x="847181" y="1069069"/>
                  </a:lnTo>
                  <a:lnTo>
                    <a:pt x="884504" y="1036447"/>
                  </a:lnTo>
                  <a:lnTo>
                    <a:pt x="919114" y="1002912"/>
                  </a:lnTo>
                  <a:lnTo>
                    <a:pt x="951449" y="967222"/>
                  </a:lnTo>
                  <a:lnTo>
                    <a:pt x="980866" y="929444"/>
                  </a:lnTo>
                  <a:lnTo>
                    <a:pt x="1006721" y="889650"/>
                  </a:lnTo>
                  <a:lnTo>
                    <a:pt x="1028369" y="847910"/>
                  </a:lnTo>
                  <a:lnTo>
                    <a:pt x="1045168" y="804292"/>
                  </a:lnTo>
                  <a:lnTo>
                    <a:pt x="1056474" y="758868"/>
                  </a:lnTo>
                  <a:lnTo>
                    <a:pt x="1061643" y="711708"/>
                  </a:lnTo>
                  <a:lnTo>
                    <a:pt x="1060646" y="667050"/>
                  </a:lnTo>
                  <a:lnTo>
                    <a:pt x="1052622" y="622405"/>
                  </a:lnTo>
                  <a:lnTo>
                    <a:pt x="1038008" y="579016"/>
                  </a:lnTo>
                  <a:lnTo>
                    <a:pt x="1017240" y="538124"/>
                  </a:lnTo>
                  <a:lnTo>
                    <a:pt x="990754" y="500971"/>
                  </a:lnTo>
                  <a:lnTo>
                    <a:pt x="958987" y="468798"/>
                  </a:lnTo>
                  <a:lnTo>
                    <a:pt x="502043" y="464312"/>
                  </a:lnTo>
                  <a:lnTo>
                    <a:pt x="447594" y="462341"/>
                  </a:lnTo>
                  <a:lnTo>
                    <a:pt x="399351" y="454644"/>
                  </a:lnTo>
                  <a:lnTo>
                    <a:pt x="356861" y="441684"/>
                  </a:lnTo>
                  <a:lnTo>
                    <a:pt x="319671" y="423925"/>
                  </a:lnTo>
                  <a:lnTo>
                    <a:pt x="282801" y="398063"/>
                  </a:lnTo>
                  <a:lnTo>
                    <a:pt x="251620" y="367051"/>
                  </a:lnTo>
                  <a:lnTo>
                    <a:pt x="225416" y="331554"/>
                  </a:lnTo>
                  <a:lnTo>
                    <a:pt x="203476" y="292240"/>
                  </a:lnTo>
                  <a:lnTo>
                    <a:pt x="185088" y="249775"/>
                  </a:lnTo>
                  <a:lnTo>
                    <a:pt x="169539" y="204824"/>
                  </a:lnTo>
                  <a:lnTo>
                    <a:pt x="156117" y="158055"/>
                  </a:lnTo>
                  <a:lnTo>
                    <a:pt x="144109" y="110133"/>
                  </a:lnTo>
                  <a:lnTo>
                    <a:pt x="132803" y="61725"/>
                  </a:lnTo>
                  <a:lnTo>
                    <a:pt x="121486" y="13497"/>
                  </a:lnTo>
                  <a:lnTo>
                    <a:pt x="118056" y="0"/>
                  </a:lnTo>
                  <a:close/>
                </a:path>
                <a:path w="1061720" h="1296035">
                  <a:moveTo>
                    <a:pt x="805522" y="411640"/>
                  </a:moveTo>
                  <a:lnTo>
                    <a:pt x="755133" y="415067"/>
                  </a:lnTo>
                  <a:lnTo>
                    <a:pt x="704859" y="424760"/>
                  </a:lnTo>
                  <a:lnTo>
                    <a:pt x="604083" y="450570"/>
                  </a:lnTo>
                  <a:lnTo>
                    <a:pt x="553293" y="460496"/>
                  </a:lnTo>
                  <a:lnTo>
                    <a:pt x="502043" y="464312"/>
                  </a:lnTo>
                  <a:lnTo>
                    <a:pt x="952657" y="464312"/>
                  </a:lnTo>
                  <a:lnTo>
                    <a:pt x="906778" y="434578"/>
                  </a:lnTo>
                  <a:lnTo>
                    <a:pt x="856170" y="417575"/>
                  </a:lnTo>
                  <a:lnTo>
                    <a:pt x="805522" y="411640"/>
                  </a:lnTo>
                  <a:close/>
                </a:path>
              </a:pathLst>
            </a:custGeom>
            <a:solidFill>
              <a:srgbClr val="D7827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2355" y="1572767"/>
            <a:ext cx="172481" cy="23469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933534" y="4756240"/>
            <a:ext cx="1934210" cy="387350"/>
          </a:xfrm>
          <a:custGeom>
            <a:avLst/>
            <a:gdLst/>
            <a:ahLst/>
            <a:cxnLst/>
            <a:rect l="l" t="t" r="r" b="b"/>
            <a:pathLst>
              <a:path w="1934209" h="387350">
                <a:moveTo>
                  <a:pt x="1483139" y="106920"/>
                </a:moveTo>
                <a:lnTo>
                  <a:pt x="1434014" y="111122"/>
                </a:lnTo>
                <a:lnTo>
                  <a:pt x="1387155" y="124737"/>
                </a:lnTo>
                <a:lnTo>
                  <a:pt x="1345439" y="147627"/>
                </a:lnTo>
                <a:lnTo>
                  <a:pt x="1311745" y="179656"/>
                </a:lnTo>
                <a:lnTo>
                  <a:pt x="1288952" y="220686"/>
                </a:lnTo>
                <a:lnTo>
                  <a:pt x="1278389" y="264168"/>
                </a:lnTo>
                <a:lnTo>
                  <a:pt x="1275777" y="309642"/>
                </a:lnTo>
                <a:lnTo>
                  <a:pt x="1276348" y="355658"/>
                </a:lnTo>
                <a:lnTo>
                  <a:pt x="1275635" y="387257"/>
                </a:lnTo>
                <a:lnTo>
                  <a:pt x="1933875" y="387257"/>
                </a:lnTo>
                <a:lnTo>
                  <a:pt x="1819312" y="290873"/>
                </a:lnTo>
                <a:lnTo>
                  <a:pt x="1780696" y="257922"/>
                </a:lnTo>
                <a:lnTo>
                  <a:pt x="1742660" y="227797"/>
                </a:lnTo>
                <a:lnTo>
                  <a:pt x="1703654" y="198129"/>
                </a:lnTo>
                <a:lnTo>
                  <a:pt x="1663364" y="170330"/>
                </a:lnTo>
                <a:lnTo>
                  <a:pt x="1621476" y="145812"/>
                </a:lnTo>
                <a:lnTo>
                  <a:pt x="1577676" y="125987"/>
                </a:lnTo>
                <a:lnTo>
                  <a:pt x="1531649" y="112266"/>
                </a:lnTo>
                <a:lnTo>
                  <a:pt x="1483139" y="106920"/>
                </a:lnTo>
                <a:close/>
              </a:path>
              <a:path w="1934209" h="387350">
                <a:moveTo>
                  <a:pt x="93073" y="0"/>
                </a:moveTo>
                <a:lnTo>
                  <a:pt x="26699" y="17803"/>
                </a:lnTo>
                <a:lnTo>
                  <a:pt x="1728" y="57078"/>
                </a:lnTo>
                <a:lnTo>
                  <a:pt x="0" y="80193"/>
                </a:lnTo>
                <a:lnTo>
                  <a:pt x="4093" y="104582"/>
                </a:lnTo>
                <a:lnTo>
                  <a:pt x="30684" y="162725"/>
                </a:lnTo>
                <a:lnTo>
                  <a:pt x="70133" y="213904"/>
                </a:lnTo>
                <a:lnTo>
                  <a:pt x="234993" y="387257"/>
                </a:lnTo>
                <a:lnTo>
                  <a:pt x="835525" y="387257"/>
                </a:lnTo>
                <a:lnTo>
                  <a:pt x="787367" y="354906"/>
                </a:lnTo>
                <a:lnTo>
                  <a:pt x="745162" y="327448"/>
                </a:lnTo>
                <a:lnTo>
                  <a:pt x="702593" y="300537"/>
                </a:lnTo>
                <a:lnTo>
                  <a:pt x="659664" y="274178"/>
                </a:lnTo>
                <a:lnTo>
                  <a:pt x="616380" y="248374"/>
                </a:lnTo>
                <a:lnTo>
                  <a:pt x="572745" y="223131"/>
                </a:lnTo>
                <a:lnTo>
                  <a:pt x="528762" y="198452"/>
                </a:lnTo>
                <a:lnTo>
                  <a:pt x="484436" y="174342"/>
                </a:lnTo>
                <a:lnTo>
                  <a:pt x="439770" y="150805"/>
                </a:lnTo>
                <a:lnTo>
                  <a:pt x="394769" y="127846"/>
                </a:lnTo>
                <a:lnTo>
                  <a:pt x="349437" y="105469"/>
                </a:lnTo>
                <a:lnTo>
                  <a:pt x="303777" y="83678"/>
                </a:lnTo>
                <a:lnTo>
                  <a:pt x="257794" y="62478"/>
                </a:lnTo>
                <a:lnTo>
                  <a:pt x="211492" y="41873"/>
                </a:lnTo>
                <a:lnTo>
                  <a:pt x="164875" y="21867"/>
                </a:lnTo>
                <a:lnTo>
                  <a:pt x="93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41575" y="518540"/>
            <a:ext cx="42614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0"/>
              <a:t>Problem</a:t>
            </a:r>
            <a:r>
              <a:rPr dirty="0" spc="-195"/>
              <a:t> </a:t>
            </a:r>
            <a:r>
              <a:rPr dirty="0" spc="105"/>
              <a:t>Statement</a:t>
            </a:r>
          </a:p>
        </p:txBody>
      </p:sp>
      <p:sp>
        <p:nvSpPr>
          <p:cNvPr id="11" name="object 11"/>
          <p:cNvSpPr/>
          <p:nvPr/>
        </p:nvSpPr>
        <p:spPr>
          <a:xfrm>
            <a:off x="7762620" y="0"/>
            <a:ext cx="1381760" cy="1073785"/>
          </a:xfrm>
          <a:custGeom>
            <a:avLst/>
            <a:gdLst/>
            <a:ahLst/>
            <a:cxnLst/>
            <a:rect l="l" t="t" r="r" b="b"/>
            <a:pathLst>
              <a:path w="1381759" h="1073785">
                <a:moveTo>
                  <a:pt x="1381378" y="0"/>
                </a:moveTo>
                <a:lnTo>
                  <a:pt x="691747" y="0"/>
                </a:lnTo>
                <a:lnTo>
                  <a:pt x="661078" y="32358"/>
                </a:lnTo>
                <a:lnTo>
                  <a:pt x="626722" y="69793"/>
                </a:lnTo>
                <a:lnTo>
                  <a:pt x="592860" y="107812"/>
                </a:lnTo>
                <a:lnTo>
                  <a:pt x="559460" y="146368"/>
                </a:lnTo>
                <a:lnTo>
                  <a:pt x="526488" y="185414"/>
                </a:lnTo>
                <a:lnTo>
                  <a:pt x="493912" y="224903"/>
                </a:lnTo>
                <a:lnTo>
                  <a:pt x="461700" y="264788"/>
                </a:lnTo>
                <a:lnTo>
                  <a:pt x="429819" y="305021"/>
                </a:lnTo>
                <a:lnTo>
                  <a:pt x="398236" y="345555"/>
                </a:lnTo>
                <a:lnTo>
                  <a:pt x="366919" y="386343"/>
                </a:lnTo>
                <a:lnTo>
                  <a:pt x="335835" y="427339"/>
                </a:lnTo>
                <a:lnTo>
                  <a:pt x="304952" y="468494"/>
                </a:lnTo>
                <a:lnTo>
                  <a:pt x="274237" y="509761"/>
                </a:lnTo>
                <a:lnTo>
                  <a:pt x="122046" y="716139"/>
                </a:lnTo>
                <a:lnTo>
                  <a:pt x="61208" y="797828"/>
                </a:lnTo>
                <a:lnTo>
                  <a:pt x="30666" y="838299"/>
                </a:lnTo>
                <a:lnTo>
                  <a:pt x="0" y="878459"/>
                </a:lnTo>
                <a:lnTo>
                  <a:pt x="101360" y="916476"/>
                </a:lnTo>
                <a:lnTo>
                  <a:pt x="431855" y="1035386"/>
                </a:lnTo>
                <a:lnTo>
                  <a:pt x="533273" y="1073403"/>
                </a:lnTo>
                <a:lnTo>
                  <a:pt x="547774" y="1027151"/>
                </a:lnTo>
                <a:lnTo>
                  <a:pt x="563580" y="981239"/>
                </a:lnTo>
                <a:lnTo>
                  <a:pt x="580675" y="935715"/>
                </a:lnTo>
                <a:lnTo>
                  <a:pt x="599040" y="890629"/>
                </a:lnTo>
                <a:lnTo>
                  <a:pt x="618659" y="846028"/>
                </a:lnTo>
                <a:lnTo>
                  <a:pt x="639514" y="801961"/>
                </a:lnTo>
                <a:lnTo>
                  <a:pt x="661587" y="758477"/>
                </a:lnTo>
                <a:lnTo>
                  <a:pt x="684862" y="715624"/>
                </a:lnTo>
                <a:lnTo>
                  <a:pt x="709322" y="673452"/>
                </a:lnTo>
                <a:lnTo>
                  <a:pt x="734948" y="632008"/>
                </a:lnTo>
                <a:lnTo>
                  <a:pt x="761725" y="591341"/>
                </a:lnTo>
                <a:lnTo>
                  <a:pt x="789634" y="551501"/>
                </a:lnTo>
                <a:lnTo>
                  <a:pt x="818658" y="512534"/>
                </a:lnTo>
                <a:lnTo>
                  <a:pt x="848780" y="474491"/>
                </a:lnTo>
                <a:lnTo>
                  <a:pt x="879982" y="437419"/>
                </a:lnTo>
                <a:lnTo>
                  <a:pt x="912249" y="401368"/>
                </a:lnTo>
                <a:lnTo>
                  <a:pt x="945561" y="366385"/>
                </a:lnTo>
                <a:lnTo>
                  <a:pt x="979902" y="332520"/>
                </a:lnTo>
                <a:lnTo>
                  <a:pt x="1015255" y="299821"/>
                </a:lnTo>
                <a:lnTo>
                  <a:pt x="1051602" y="268336"/>
                </a:lnTo>
                <a:lnTo>
                  <a:pt x="1088926" y="238115"/>
                </a:lnTo>
                <a:lnTo>
                  <a:pt x="1127210" y="209206"/>
                </a:lnTo>
                <a:lnTo>
                  <a:pt x="1166436" y="181657"/>
                </a:lnTo>
                <a:lnTo>
                  <a:pt x="1206588" y="155517"/>
                </a:lnTo>
                <a:lnTo>
                  <a:pt x="1247648" y="130834"/>
                </a:lnTo>
                <a:lnTo>
                  <a:pt x="1289598" y="107658"/>
                </a:lnTo>
                <a:lnTo>
                  <a:pt x="1332422" y="86037"/>
                </a:lnTo>
                <a:lnTo>
                  <a:pt x="1376101" y="66019"/>
                </a:lnTo>
                <a:lnTo>
                  <a:pt x="1381378" y="63842"/>
                </a:lnTo>
                <a:lnTo>
                  <a:pt x="1381378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11172" y="1742312"/>
            <a:ext cx="5026025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19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60">
                <a:solidFill>
                  <a:srgbClr val="7E7E7E"/>
                </a:solidFill>
                <a:latin typeface="Verdana"/>
                <a:cs typeface="Verdana"/>
              </a:rPr>
              <a:t>CAT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Scan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is</a:t>
            </a:r>
            <a:r>
              <a:rPr dirty="0" sz="1600" spc="-10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an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X-ray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image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made</a:t>
            </a:r>
            <a:r>
              <a:rPr dirty="0" sz="1600" spc="-10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5">
                <a:solidFill>
                  <a:srgbClr val="7E7E7E"/>
                </a:solidFill>
                <a:latin typeface="Verdana"/>
                <a:cs typeface="Verdana"/>
              </a:rPr>
              <a:t>using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7E7E7E"/>
                </a:solidFill>
                <a:latin typeface="Verdana"/>
                <a:cs typeface="Verdana"/>
              </a:rPr>
              <a:t>a </a:t>
            </a:r>
            <a:r>
              <a:rPr dirty="0" sz="1600" spc="-55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85">
                <a:solidFill>
                  <a:srgbClr val="7E7E7E"/>
                </a:solidFill>
                <a:latin typeface="Verdana"/>
                <a:cs typeface="Verdana"/>
              </a:rPr>
              <a:t>form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of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tomography </a:t>
            </a:r>
            <a:r>
              <a:rPr dirty="0" sz="1600" spc="105">
                <a:solidFill>
                  <a:srgbClr val="7E7E7E"/>
                </a:solidFill>
                <a:latin typeface="Verdana"/>
                <a:cs typeface="Verdana"/>
              </a:rPr>
              <a:t>in </a:t>
            </a:r>
            <a:r>
              <a:rPr dirty="0" sz="1600" spc="114">
                <a:solidFill>
                  <a:srgbClr val="7E7E7E"/>
                </a:solidFill>
                <a:latin typeface="Verdana"/>
                <a:cs typeface="Verdana"/>
              </a:rPr>
              <a:t>which </a:t>
            </a:r>
            <a:r>
              <a:rPr dirty="0" sz="1600" spc="20">
                <a:solidFill>
                  <a:srgbClr val="7E7E7E"/>
                </a:solidFill>
                <a:latin typeface="Verdana"/>
                <a:cs typeface="Verdana"/>
              </a:rPr>
              <a:t>a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computer </a:t>
            </a:r>
            <a:r>
              <a:rPr dirty="0" sz="1600" spc="75">
                <a:solidFill>
                  <a:srgbClr val="7E7E7E"/>
                </a:solidFill>
                <a:latin typeface="Verdana"/>
                <a:cs typeface="Verdana"/>
              </a:rPr>
              <a:t> controls</a:t>
            </a:r>
            <a:r>
              <a:rPr dirty="0" sz="1600" spc="-9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7E7E7E"/>
                </a:solidFill>
                <a:latin typeface="Verdana"/>
                <a:cs typeface="Verdana"/>
              </a:rPr>
              <a:t>motion</a:t>
            </a:r>
            <a:r>
              <a:rPr dirty="0" sz="1600" spc="-9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X-ray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source</a:t>
            </a:r>
            <a:r>
              <a:rPr dirty="0" sz="1600" spc="-9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and </a:t>
            </a:r>
            <a:r>
              <a:rPr dirty="0" sz="1600" spc="-54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7E7E7E"/>
                </a:solidFill>
                <a:latin typeface="Verdana"/>
                <a:cs typeface="Verdana"/>
              </a:rPr>
              <a:t>detectors,</a:t>
            </a:r>
            <a:r>
              <a:rPr dirty="0" sz="1600" spc="-9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7E7E7E"/>
                </a:solidFill>
                <a:latin typeface="Verdana"/>
                <a:cs typeface="Verdana"/>
              </a:rPr>
              <a:t>processes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7E7E7E"/>
                </a:solidFill>
                <a:latin typeface="Verdana"/>
                <a:cs typeface="Verdana"/>
              </a:rPr>
              <a:t>data,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and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produces </a:t>
            </a:r>
            <a:r>
              <a:rPr dirty="0" sz="1600" spc="-54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7E7E7E"/>
                </a:solidFill>
                <a:latin typeface="Verdana"/>
                <a:cs typeface="Verdana"/>
              </a:rPr>
              <a:t>image.</a:t>
            </a:r>
            <a:endParaRPr sz="1600">
              <a:latin typeface="Verdana"/>
              <a:cs typeface="Verdana"/>
            </a:endParaRPr>
          </a:p>
          <a:p>
            <a:pPr marL="299085" marR="137160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145">
                <a:solidFill>
                  <a:srgbClr val="7E7E7E"/>
                </a:solidFill>
                <a:latin typeface="Verdana"/>
                <a:cs typeface="Verdana"/>
              </a:rPr>
              <a:t>CT </a:t>
            </a:r>
            <a:r>
              <a:rPr dirty="0" sz="1600" spc="35">
                <a:solidFill>
                  <a:srgbClr val="7E7E7E"/>
                </a:solidFill>
                <a:latin typeface="Verdana"/>
                <a:cs typeface="Verdana"/>
              </a:rPr>
              <a:t>scans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can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detect bone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and joint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7E7E7E"/>
                </a:solidFill>
                <a:latin typeface="Verdana"/>
                <a:cs typeface="Verdana"/>
              </a:rPr>
              <a:t>problems,</a:t>
            </a:r>
            <a:r>
              <a:rPr dirty="0" sz="1600" spc="-10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90">
                <a:solidFill>
                  <a:srgbClr val="7E7E7E"/>
                </a:solidFill>
                <a:latin typeface="Verdana"/>
                <a:cs typeface="Verdana"/>
              </a:rPr>
              <a:t>like</a:t>
            </a:r>
            <a:r>
              <a:rPr dirty="0" sz="1600" spc="-7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complex</a:t>
            </a:r>
            <a:r>
              <a:rPr dirty="0" sz="1600" spc="-10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bone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5">
                <a:solidFill>
                  <a:srgbClr val="7E7E7E"/>
                </a:solidFill>
                <a:latin typeface="Verdana"/>
                <a:cs typeface="Verdana"/>
              </a:rPr>
              <a:t>fractures</a:t>
            </a:r>
            <a:r>
              <a:rPr dirty="0" sz="1600" spc="-7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7E7E7E"/>
                </a:solidFill>
                <a:latin typeface="Verdana"/>
                <a:cs typeface="Verdana"/>
              </a:rPr>
              <a:t>and </a:t>
            </a:r>
            <a:r>
              <a:rPr dirty="0" sz="1600" spc="-55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7E7E7E"/>
                </a:solidFill>
                <a:latin typeface="Verdana"/>
                <a:cs typeface="Verdana"/>
              </a:rPr>
              <a:t>tumors.</a:t>
            </a:r>
            <a:endParaRPr sz="1600">
              <a:latin typeface="Verdana"/>
              <a:cs typeface="Verdana"/>
            </a:endParaRPr>
          </a:p>
          <a:p>
            <a:pPr marL="299085" marR="12509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In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this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7E7E7E"/>
                </a:solidFill>
                <a:latin typeface="Verdana"/>
                <a:cs typeface="Verdana"/>
              </a:rPr>
              <a:t>project,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model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is</a:t>
            </a:r>
            <a:r>
              <a:rPr dirty="0" sz="1600" spc="-9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created</a:t>
            </a:r>
            <a:r>
              <a:rPr dirty="0" sz="1600" spc="-7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to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7E7E7E"/>
                </a:solidFill>
                <a:latin typeface="Verdana"/>
                <a:cs typeface="Verdana"/>
              </a:rPr>
              <a:t>detect </a:t>
            </a:r>
            <a:r>
              <a:rPr dirty="0" sz="1600" spc="-55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14">
                <a:solidFill>
                  <a:srgbClr val="7E7E7E"/>
                </a:solidFill>
                <a:latin typeface="Verdana"/>
                <a:cs typeface="Verdana"/>
              </a:rPr>
              <a:t>which</a:t>
            </a:r>
            <a:r>
              <a:rPr dirty="0" sz="1600" spc="-10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7E7E7E"/>
                </a:solidFill>
                <a:latin typeface="Verdana"/>
                <a:cs typeface="Verdana"/>
              </a:rPr>
              <a:t>part</a:t>
            </a:r>
            <a:r>
              <a:rPr dirty="0" sz="1600" spc="-10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7E7E7E"/>
                </a:solidFill>
                <a:latin typeface="Verdana"/>
                <a:cs typeface="Verdana"/>
              </a:rPr>
              <a:t>body</a:t>
            </a:r>
            <a:r>
              <a:rPr dirty="0" sz="1600" spc="-7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60">
                <a:solidFill>
                  <a:srgbClr val="7E7E7E"/>
                </a:solidFill>
                <a:latin typeface="Verdana"/>
                <a:cs typeface="Verdana"/>
              </a:rPr>
              <a:t>CAT</a:t>
            </a:r>
            <a:r>
              <a:rPr dirty="0" sz="1600" spc="-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Scan</a:t>
            </a:r>
            <a:r>
              <a:rPr dirty="0" sz="1600" spc="-10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7E7E7E"/>
                </a:solidFill>
                <a:latin typeface="Verdana"/>
                <a:cs typeface="Verdana"/>
              </a:rPr>
              <a:t>was </a:t>
            </a:r>
            <a:r>
              <a:rPr dirty="0" sz="1600" spc="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7E7E7E"/>
                </a:solidFill>
                <a:latin typeface="Verdana"/>
                <a:cs typeface="Verdana"/>
              </a:rPr>
              <a:t>taken,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7E7E7E"/>
                </a:solidFill>
                <a:latin typeface="Verdana"/>
                <a:cs typeface="Verdana"/>
              </a:rPr>
              <a:t>i.e.,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7E7E7E"/>
                </a:solidFill>
                <a:latin typeface="Verdana"/>
                <a:cs typeface="Verdana"/>
              </a:rPr>
              <a:t>localization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7E7E7E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160">
                <a:solidFill>
                  <a:srgbClr val="7E7E7E"/>
                </a:solidFill>
                <a:latin typeface="Verdana"/>
                <a:cs typeface="Verdana"/>
              </a:rPr>
              <a:t>CAT</a:t>
            </a:r>
            <a:r>
              <a:rPr dirty="0" sz="1600" spc="-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7E7E7E"/>
                </a:solidFill>
                <a:latin typeface="Verdana"/>
                <a:cs typeface="Verdana"/>
              </a:rPr>
              <a:t>scan.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98270" cy="2892425"/>
          </a:xfrm>
          <a:custGeom>
            <a:avLst/>
            <a:gdLst/>
            <a:ahLst/>
            <a:cxnLst/>
            <a:rect l="l" t="t" r="r" b="b"/>
            <a:pathLst>
              <a:path w="1398270" h="2892425">
                <a:moveTo>
                  <a:pt x="0" y="2621340"/>
                </a:moveTo>
                <a:lnTo>
                  <a:pt x="0" y="2892079"/>
                </a:lnTo>
                <a:lnTo>
                  <a:pt x="14105" y="2879336"/>
                </a:lnTo>
                <a:lnTo>
                  <a:pt x="35830" y="2845654"/>
                </a:lnTo>
                <a:lnTo>
                  <a:pt x="48000" y="2804922"/>
                </a:lnTo>
                <a:lnTo>
                  <a:pt x="49376" y="2786818"/>
                </a:lnTo>
                <a:lnTo>
                  <a:pt x="48544" y="2768584"/>
                </a:lnTo>
                <a:lnTo>
                  <a:pt x="36240" y="2714069"/>
                </a:lnTo>
                <a:lnTo>
                  <a:pt x="16221" y="2661920"/>
                </a:lnTo>
                <a:lnTo>
                  <a:pt x="0" y="2621340"/>
                </a:lnTo>
                <a:close/>
              </a:path>
              <a:path w="1398270" h="2892425">
                <a:moveTo>
                  <a:pt x="1220796" y="0"/>
                </a:moveTo>
                <a:lnTo>
                  <a:pt x="0" y="0"/>
                </a:lnTo>
                <a:lnTo>
                  <a:pt x="0" y="2121568"/>
                </a:lnTo>
                <a:lnTo>
                  <a:pt x="298310" y="2362454"/>
                </a:lnTo>
                <a:lnTo>
                  <a:pt x="346681" y="2397236"/>
                </a:lnTo>
                <a:lnTo>
                  <a:pt x="399567" y="2420874"/>
                </a:lnTo>
                <a:lnTo>
                  <a:pt x="444716" y="2423187"/>
                </a:lnTo>
                <a:lnTo>
                  <a:pt x="487448" y="2410295"/>
                </a:lnTo>
                <a:lnTo>
                  <a:pt x="525776" y="2385028"/>
                </a:lnTo>
                <a:lnTo>
                  <a:pt x="557715" y="2350214"/>
                </a:lnTo>
                <a:lnTo>
                  <a:pt x="581276" y="2308684"/>
                </a:lnTo>
                <a:lnTo>
                  <a:pt x="594474" y="2263267"/>
                </a:lnTo>
                <a:lnTo>
                  <a:pt x="596742" y="2205037"/>
                </a:lnTo>
                <a:lnTo>
                  <a:pt x="586790" y="2147570"/>
                </a:lnTo>
                <a:lnTo>
                  <a:pt x="574143" y="2108829"/>
                </a:lnTo>
                <a:lnTo>
                  <a:pt x="557699" y="2070814"/>
                </a:lnTo>
                <a:lnTo>
                  <a:pt x="538272" y="2033680"/>
                </a:lnTo>
                <a:lnTo>
                  <a:pt x="516674" y="1997583"/>
                </a:lnTo>
                <a:lnTo>
                  <a:pt x="491156" y="1956787"/>
                </a:lnTo>
                <a:lnTo>
                  <a:pt x="464214" y="1916945"/>
                </a:lnTo>
                <a:lnTo>
                  <a:pt x="435895" y="1878089"/>
                </a:lnTo>
                <a:lnTo>
                  <a:pt x="406242" y="1840251"/>
                </a:lnTo>
                <a:lnTo>
                  <a:pt x="375299" y="1803463"/>
                </a:lnTo>
                <a:lnTo>
                  <a:pt x="343111" y="1767757"/>
                </a:lnTo>
                <a:lnTo>
                  <a:pt x="309724" y="1733165"/>
                </a:lnTo>
                <a:lnTo>
                  <a:pt x="275181" y="1699720"/>
                </a:lnTo>
                <a:lnTo>
                  <a:pt x="239526" y="1667452"/>
                </a:lnTo>
                <a:lnTo>
                  <a:pt x="202806" y="1636395"/>
                </a:lnTo>
                <a:lnTo>
                  <a:pt x="1036204" y="1636395"/>
                </a:lnTo>
                <a:lnTo>
                  <a:pt x="1039952" y="1623345"/>
                </a:lnTo>
                <a:lnTo>
                  <a:pt x="1040875" y="1595024"/>
                </a:lnTo>
                <a:lnTo>
                  <a:pt x="1035786" y="1566037"/>
                </a:lnTo>
                <a:lnTo>
                  <a:pt x="1019528" y="1523962"/>
                </a:lnTo>
                <a:lnTo>
                  <a:pt x="995164" y="1483185"/>
                </a:lnTo>
                <a:lnTo>
                  <a:pt x="965358" y="1445289"/>
                </a:lnTo>
                <a:lnTo>
                  <a:pt x="932776" y="1411859"/>
                </a:lnTo>
                <a:lnTo>
                  <a:pt x="895478" y="1378210"/>
                </a:lnTo>
                <a:lnTo>
                  <a:pt x="857348" y="1345510"/>
                </a:lnTo>
                <a:lnTo>
                  <a:pt x="818412" y="1313774"/>
                </a:lnTo>
                <a:lnTo>
                  <a:pt x="778696" y="1283018"/>
                </a:lnTo>
                <a:lnTo>
                  <a:pt x="738226" y="1253259"/>
                </a:lnTo>
                <a:lnTo>
                  <a:pt x="697028" y="1224511"/>
                </a:lnTo>
                <a:lnTo>
                  <a:pt x="655128" y="1196792"/>
                </a:lnTo>
                <a:lnTo>
                  <a:pt x="612526" y="1170102"/>
                </a:lnTo>
                <a:lnTo>
                  <a:pt x="569325" y="1144502"/>
                </a:lnTo>
                <a:lnTo>
                  <a:pt x="525474" y="1119964"/>
                </a:lnTo>
                <a:lnTo>
                  <a:pt x="481025" y="1096517"/>
                </a:lnTo>
                <a:lnTo>
                  <a:pt x="1358834" y="1096517"/>
                </a:lnTo>
                <a:lnTo>
                  <a:pt x="1380612" y="1072262"/>
                </a:lnTo>
                <a:lnTo>
                  <a:pt x="1396023" y="1037570"/>
                </a:lnTo>
                <a:lnTo>
                  <a:pt x="1398143" y="997330"/>
                </a:lnTo>
                <a:lnTo>
                  <a:pt x="1397508" y="992377"/>
                </a:lnTo>
                <a:lnTo>
                  <a:pt x="1383075" y="952906"/>
                </a:lnTo>
                <a:lnTo>
                  <a:pt x="1343177" y="900142"/>
                </a:lnTo>
                <a:lnTo>
                  <a:pt x="1282322" y="844437"/>
                </a:lnTo>
                <a:lnTo>
                  <a:pt x="1243996" y="813219"/>
                </a:lnTo>
                <a:lnTo>
                  <a:pt x="1204721" y="783172"/>
                </a:lnTo>
                <a:lnTo>
                  <a:pt x="1164539" y="754315"/>
                </a:lnTo>
                <a:lnTo>
                  <a:pt x="1123493" y="726668"/>
                </a:lnTo>
                <a:lnTo>
                  <a:pt x="1081624" y="700248"/>
                </a:lnTo>
                <a:lnTo>
                  <a:pt x="1038975" y="675074"/>
                </a:lnTo>
                <a:lnTo>
                  <a:pt x="995587" y="651166"/>
                </a:lnTo>
                <a:lnTo>
                  <a:pt x="951504" y="628542"/>
                </a:lnTo>
                <a:lnTo>
                  <a:pt x="906766" y="607221"/>
                </a:lnTo>
                <a:lnTo>
                  <a:pt x="861416" y="587222"/>
                </a:lnTo>
                <a:lnTo>
                  <a:pt x="815497" y="568563"/>
                </a:lnTo>
                <a:lnTo>
                  <a:pt x="769050" y="551263"/>
                </a:lnTo>
                <a:lnTo>
                  <a:pt x="722117" y="535341"/>
                </a:lnTo>
                <a:lnTo>
                  <a:pt x="674741" y="520817"/>
                </a:lnTo>
                <a:lnTo>
                  <a:pt x="626964" y="507708"/>
                </a:lnTo>
                <a:lnTo>
                  <a:pt x="578827" y="496033"/>
                </a:lnTo>
                <a:lnTo>
                  <a:pt x="530374" y="485812"/>
                </a:lnTo>
                <a:lnTo>
                  <a:pt x="481646" y="477063"/>
                </a:lnTo>
                <a:lnTo>
                  <a:pt x="432685" y="469805"/>
                </a:lnTo>
                <a:lnTo>
                  <a:pt x="383533" y="464056"/>
                </a:lnTo>
                <a:lnTo>
                  <a:pt x="334233" y="459836"/>
                </a:lnTo>
                <a:lnTo>
                  <a:pt x="284827" y="457163"/>
                </a:lnTo>
                <a:lnTo>
                  <a:pt x="235356" y="456057"/>
                </a:lnTo>
                <a:lnTo>
                  <a:pt x="286775" y="451824"/>
                </a:lnTo>
                <a:lnTo>
                  <a:pt x="337085" y="445985"/>
                </a:lnTo>
                <a:lnTo>
                  <a:pt x="386459" y="438701"/>
                </a:lnTo>
                <a:lnTo>
                  <a:pt x="435071" y="430134"/>
                </a:lnTo>
                <a:lnTo>
                  <a:pt x="483093" y="420445"/>
                </a:lnTo>
                <a:lnTo>
                  <a:pt x="530699" y="409797"/>
                </a:lnTo>
                <a:lnTo>
                  <a:pt x="578061" y="398351"/>
                </a:lnTo>
                <a:lnTo>
                  <a:pt x="866806" y="321994"/>
                </a:lnTo>
                <a:lnTo>
                  <a:pt x="917308" y="309499"/>
                </a:lnTo>
                <a:lnTo>
                  <a:pt x="965610" y="296493"/>
                </a:lnTo>
                <a:lnTo>
                  <a:pt x="1011253" y="279979"/>
                </a:lnTo>
                <a:lnTo>
                  <a:pt x="1053743" y="260092"/>
                </a:lnTo>
                <a:lnTo>
                  <a:pt x="1092584" y="236963"/>
                </a:lnTo>
                <a:lnTo>
                  <a:pt x="1127282" y="210726"/>
                </a:lnTo>
                <a:lnTo>
                  <a:pt x="1157341" y="181514"/>
                </a:lnTo>
                <a:lnTo>
                  <a:pt x="1182267" y="149461"/>
                </a:lnTo>
                <a:lnTo>
                  <a:pt x="1201564" y="114699"/>
                </a:lnTo>
                <a:lnTo>
                  <a:pt x="1214738" y="77362"/>
                </a:lnTo>
                <a:lnTo>
                  <a:pt x="1221293" y="37583"/>
                </a:lnTo>
                <a:lnTo>
                  <a:pt x="1220796" y="0"/>
                </a:lnTo>
                <a:close/>
              </a:path>
              <a:path w="1398270" h="2892425">
                <a:moveTo>
                  <a:pt x="1036204" y="1636395"/>
                </a:moveTo>
                <a:lnTo>
                  <a:pt x="202806" y="1636395"/>
                </a:lnTo>
                <a:lnTo>
                  <a:pt x="251304" y="1655279"/>
                </a:lnTo>
                <a:lnTo>
                  <a:pt x="300047" y="1672771"/>
                </a:lnTo>
                <a:lnTo>
                  <a:pt x="349024" y="1688752"/>
                </a:lnTo>
                <a:lnTo>
                  <a:pt x="398221" y="1703101"/>
                </a:lnTo>
                <a:lnTo>
                  <a:pt x="447626" y="1715698"/>
                </a:lnTo>
                <a:lnTo>
                  <a:pt x="497226" y="1726422"/>
                </a:lnTo>
                <a:lnTo>
                  <a:pt x="547008" y="1735153"/>
                </a:lnTo>
                <a:lnTo>
                  <a:pt x="596959" y="1741771"/>
                </a:lnTo>
                <a:lnTo>
                  <a:pt x="647067" y="1746156"/>
                </a:lnTo>
                <a:lnTo>
                  <a:pt x="697320" y="1748188"/>
                </a:lnTo>
                <a:lnTo>
                  <a:pt x="747703" y="1747746"/>
                </a:lnTo>
                <a:lnTo>
                  <a:pt x="798205" y="1744710"/>
                </a:lnTo>
                <a:lnTo>
                  <a:pt x="848814" y="1738959"/>
                </a:lnTo>
                <a:lnTo>
                  <a:pt x="899515" y="1730375"/>
                </a:lnTo>
                <a:lnTo>
                  <a:pt x="964358" y="1712610"/>
                </a:lnTo>
                <a:lnTo>
                  <a:pt x="1016647" y="1675891"/>
                </a:lnTo>
                <a:lnTo>
                  <a:pt x="1036204" y="1636395"/>
                </a:lnTo>
                <a:close/>
              </a:path>
              <a:path w="1398270" h="2892425">
                <a:moveTo>
                  <a:pt x="1358834" y="1096517"/>
                </a:moveTo>
                <a:lnTo>
                  <a:pt x="481025" y="1096517"/>
                </a:lnTo>
                <a:lnTo>
                  <a:pt x="531048" y="1108736"/>
                </a:lnTo>
                <a:lnTo>
                  <a:pt x="581333" y="1119889"/>
                </a:lnTo>
                <a:lnTo>
                  <a:pt x="631856" y="1129971"/>
                </a:lnTo>
                <a:lnTo>
                  <a:pt x="682591" y="1138977"/>
                </a:lnTo>
                <a:lnTo>
                  <a:pt x="733515" y="1146901"/>
                </a:lnTo>
                <a:lnTo>
                  <a:pt x="784603" y="1153738"/>
                </a:lnTo>
                <a:lnTo>
                  <a:pt x="835831" y="1159482"/>
                </a:lnTo>
                <a:lnTo>
                  <a:pt x="887175" y="1164128"/>
                </a:lnTo>
                <a:lnTo>
                  <a:pt x="938610" y="1167670"/>
                </a:lnTo>
                <a:lnTo>
                  <a:pt x="990112" y="1170102"/>
                </a:lnTo>
                <a:lnTo>
                  <a:pt x="1041657" y="1171419"/>
                </a:lnTo>
                <a:lnTo>
                  <a:pt x="1093220" y="1171615"/>
                </a:lnTo>
                <a:lnTo>
                  <a:pt x="1144778" y="1170686"/>
                </a:lnTo>
                <a:lnTo>
                  <a:pt x="1189031" y="1166742"/>
                </a:lnTo>
                <a:lnTo>
                  <a:pt x="1234538" y="1157976"/>
                </a:lnTo>
                <a:lnTo>
                  <a:pt x="1278874" y="1144265"/>
                </a:lnTo>
                <a:lnTo>
                  <a:pt x="1319614" y="1125489"/>
                </a:lnTo>
                <a:lnTo>
                  <a:pt x="1354335" y="1101529"/>
                </a:lnTo>
                <a:lnTo>
                  <a:pt x="1358834" y="1096517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33256" y="4377283"/>
            <a:ext cx="1271905" cy="766445"/>
          </a:xfrm>
          <a:custGeom>
            <a:avLst/>
            <a:gdLst/>
            <a:ahLst/>
            <a:cxnLst/>
            <a:rect l="l" t="t" r="r" b="b"/>
            <a:pathLst>
              <a:path w="1271904" h="766445">
                <a:moveTo>
                  <a:pt x="274558" y="0"/>
                </a:moveTo>
                <a:lnTo>
                  <a:pt x="228951" y="758"/>
                </a:lnTo>
                <a:lnTo>
                  <a:pt x="183529" y="8346"/>
                </a:lnTo>
                <a:lnTo>
                  <a:pt x="139860" y="22585"/>
                </a:lnTo>
                <a:lnTo>
                  <a:pt x="99512" y="43294"/>
                </a:lnTo>
                <a:lnTo>
                  <a:pt x="64054" y="70295"/>
                </a:lnTo>
                <a:lnTo>
                  <a:pt x="35054" y="103409"/>
                </a:lnTo>
                <a:lnTo>
                  <a:pt x="14081" y="142455"/>
                </a:lnTo>
                <a:lnTo>
                  <a:pt x="2534" y="189792"/>
                </a:lnTo>
                <a:lnTo>
                  <a:pt x="0" y="238913"/>
                </a:lnTo>
                <a:lnTo>
                  <a:pt x="3490" y="288790"/>
                </a:lnTo>
                <a:lnTo>
                  <a:pt x="10017" y="338391"/>
                </a:lnTo>
                <a:lnTo>
                  <a:pt x="16995" y="387929"/>
                </a:lnTo>
                <a:lnTo>
                  <a:pt x="23502" y="437724"/>
                </a:lnTo>
                <a:lnTo>
                  <a:pt x="29468" y="487734"/>
                </a:lnTo>
                <a:lnTo>
                  <a:pt x="34822" y="537918"/>
                </a:lnTo>
                <a:lnTo>
                  <a:pt x="39496" y="588234"/>
                </a:lnTo>
                <a:lnTo>
                  <a:pt x="43420" y="638639"/>
                </a:lnTo>
                <a:lnTo>
                  <a:pt x="46523" y="689092"/>
                </a:lnTo>
                <a:lnTo>
                  <a:pt x="48738" y="739551"/>
                </a:lnTo>
                <a:lnTo>
                  <a:pt x="49401" y="766216"/>
                </a:lnTo>
                <a:lnTo>
                  <a:pt x="1268591" y="766216"/>
                </a:lnTo>
                <a:lnTo>
                  <a:pt x="1271736" y="720635"/>
                </a:lnTo>
                <a:lnTo>
                  <a:pt x="1265544" y="667352"/>
                </a:lnTo>
                <a:lnTo>
                  <a:pt x="1250299" y="616115"/>
                </a:lnTo>
                <a:lnTo>
                  <a:pt x="1227917" y="567845"/>
                </a:lnTo>
                <a:lnTo>
                  <a:pt x="1199537" y="523284"/>
                </a:lnTo>
                <a:lnTo>
                  <a:pt x="1166384" y="481994"/>
                </a:lnTo>
                <a:lnTo>
                  <a:pt x="1129683" y="443538"/>
                </a:lnTo>
                <a:lnTo>
                  <a:pt x="1090660" y="407479"/>
                </a:lnTo>
                <a:lnTo>
                  <a:pt x="1044927" y="380843"/>
                </a:lnTo>
                <a:lnTo>
                  <a:pt x="954029" y="326884"/>
                </a:lnTo>
                <a:lnTo>
                  <a:pt x="818001" y="245500"/>
                </a:lnTo>
                <a:lnTo>
                  <a:pt x="772451" y="218592"/>
                </a:lnTo>
                <a:lnTo>
                  <a:pt x="726678" y="191935"/>
                </a:lnTo>
                <a:lnTo>
                  <a:pt x="688357" y="169996"/>
                </a:lnTo>
                <a:lnTo>
                  <a:pt x="649763" y="148334"/>
                </a:lnTo>
                <a:lnTo>
                  <a:pt x="610860" y="127003"/>
                </a:lnTo>
                <a:lnTo>
                  <a:pt x="571611" y="106057"/>
                </a:lnTo>
                <a:lnTo>
                  <a:pt x="524480" y="81796"/>
                </a:lnTo>
                <a:lnTo>
                  <a:pt x="476676" y="58509"/>
                </a:lnTo>
                <a:lnTo>
                  <a:pt x="427990" y="37441"/>
                </a:lnTo>
                <a:lnTo>
                  <a:pt x="378213" y="19836"/>
                </a:lnTo>
                <a:lnTo>
                  <a:pt x="327139" y="6941"/>
                </a:lnTo>
                <a:lnTo>
                  <a:pt x="274558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38013" y="3633215"/>
            <a:ext cx="1106170" cy="1510665"/>
          </a:xfrm>
          <a:custGeom>
            <a:avLst/>
            <a:gdLst/>
            <a:ahLst/>
            <a:cxnLst/>
            <a:rect l="l" t="t" r="r" b="b"/>
            <a:pathLst>
              <a:path w="1106170" h="1510664">
                <a:moveTo>
                  <a:pt x="772231" y="0"/>
                </a:moveTo>
                <a:lnTo>
                  <a:pt x="712064" y="2476"/>
                </a:lnTo>
                <a:lnTo>
                  <a:pt x="652089" y="9906"/>
                </a:lnTo>
                <a:lnTo>
                  <a:pt x="606163" y="19180"/>
                </a:lnTo>
                <a:lnTo>
                  <a:pt x="561060" y="31396"/>
                </a:lnTo>
                <a:lnTo>
                  <a:pt x="516893" y="46438"/>
                </a:lnTo>
                <a:lnTo>
                  <a:pt x="473773" y="64188"/>
                </a:lnTo>
                <a:lnTo>
                  <a:pt x="431812" y="84531"/>
                </a:lnTo>
                <a:lnTo>
                  <a:pt x="391122" y="107350"/>
                </a:lnTo>
                <a:lnTo>
                  <a:pt x="351814" y="132529"/>
                </a:lnTo>
                <a:lnTo>
                  <a:pt x="313999" y="159951"/>
                </a:lnTo>
                <a:lnTo>
                  <a:pt x="277791" y="189501"/>
                </a:lnTo>
                <a:lnTo>
                  <a:pt x="243300" y="221061"/>
                </a:lnTo>
                <a:lnTo>
                  <a:pt x="210639" y="254516"/>
                </a:lnTo>
                <a:lnTo>
                  <a:pt x="179918" y="289750"/>
                </a:lnTo>
                <a:lnTo>
                  <a:pt x="151250" y="326645"/>
                </a:lnTo>
                <a:lnTo>
                  <a:pt x="124747" y="365086"/>
                </a:lnTo>
                <a:lnTo>
                  <a:pt x="100520" y="404956"/>
                </a:lnTo>
                <a:lnTo>
                  <a:pt x="78681" y="446139"/>
                </a:lnTo>
                <a:lnTo>
                  <a:pt x="59341" y="488519"/>
                </a:lnTo>
                <a:lnTo>
                  <a:pt x="42613" y="531979"/>
                </a:lnTo>
                <a:lnTo>
                  <a:pt x="28608" y="576402"/>
                </a:lnTo>
                <a:lnTo>
                  <a:pt x="17438" y="621674"/>
                </a:lnTo>
                <a:lnTo>
                  <a:pt x="9215" y="667677"/>
                </a:lnTo>
                <a:lnTo>
                  <a:pt x="5532" y="667677"/>
                </a:lnTo>
                <a:lnTo>
                  <a:pt x="1461" y="715569"/>
                </a:lnTo>
                <a:lnTo>
                  <a:pt x="0" y="763524"/>
                </a:lnTo>
                <a:lnTo>
                  <a:pt x="931" y="811499"/>
                </a:lnTo>
                <a:lnTo>
                  <a:pt x="4038" y="859451"/>
                </a:lnTo>
                <a:lnTo>
                  <a:pt x="9103" y="907337"/>
                </a:lnTo>
                <a:lnTo>
                  <a:pt x="15910" y="955112"/>
                </a:lnTo>
                <a:lnTo>
                  <a:pt x="24241" y="1002733"/>
                </a:lnTo>
                <a:lnTo>
                  <a:pt x="33878" y="1050158"/>
                </a:lnTo>
                <a:lnTo>
                  <a:pt x="44605" y="1097343"/>
                </a:lnTo>
                <a:lnTo>
                  <a:pt x="56205" y="1144244"/>
                </a:lnTo>
                <a:lnTo>
                  <a:pt x="68672" y="1192631"/>
                </a:lnTo>
                <a:lnTo>
                  <a:pt x="81740" y="1240904"/>
                </a:lnTo>
                <a:lnTo>
                  <a:pt x="95352" y="1289075"/>
                </a:lnTo>
                <a:lnTo>
                  <a:pt x="109451" y="1337152"/>
                </a:lnTo>
                <a:lnTo>
                  <a:pt x="123979" y="1385145"/>
                </a:lnTo>
                <a:lnTo>
                  <a:pt x="138879" y="1433064"/>
                </a:lnTo>
                <a:lnTo>
                  <a:pt x="154094" y="1480918"/>
                </a:lnTo>
                <a:lnTo>
                  <a:pt x="163600" y="1510284"/>
                </a:lnTo>
                <a:lnTo>
                  <a:pt x="1105987" y="1510284"/>
                </a:lnTo>
                <a:lnTo>
                  <a:pt x="1105987" y="74891"/>
                </a:lnTo>
                <a:lnTo>
                  <a:pt x="1097132" y="70622"/>
                </a:lnTo>
                <a:lnTo>
                  <a:pt x="1052863" y="52347"/>
                </a:lnTo>
                <a:lnTo>
                  <a:pt x="1007616" y="36673"/>
                </a:lnTo>
                <a:lnTo>
                  <a:pt x="961550" y="23676"/>
                </a:lnTo>
                <a:lnTo>
                  <a:pt x="914820" y="13433"/>
                </a:lnTo>
                <a:lnTo>
                  <a:pt x="867586" y="6021"/>
                </a:lnTo>
                <a:lnTo>
                  <a:pt x="820003" y="1518"/>
                </a:lnTo>
                <a:lnTo>
                  <a:pt x="772231" y="0"/>
                </a:lnTo>
                <a:close/>
              </a:path>
            </a:pathLst>
          </a:custGeom>
          <a:solidFill>
            <a:srgbClr val="D782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58784" y="2903220"/>
            <a:ext cx="270510" cy="353695"/>
          </a:xfrm>
          <a:custGeom>
            <a:avLst/>
            <a:gdLst/>
            <a:ahLst/>
            <a:cxnLst/>
            <a:rect l="l" t="t" r="r" b="b"/>
            <a:pathLst>
              <a:path w="270509" h="353695">
                <a:moveTo>
                  <a:pt x="184276" y="0"/>
                </a:moveTo>
                <a:lnTo>
                  <a:pt x="176021" y="0"/>
                </a:lnTo>
                <a:lnTo>
                  <a:pt x="152538" y="2962"/>
                </a:lnTo>
                <a:lnTo>
                  <a:pt x="107906" y="22985"/>
                </a:lnTo>
                <a:lnTo>
                  <a:pt x="60392" y="65969"/>
                </a:lnTo>
                <a:lnTo>
                  <a:pt x="36427" y="99815"/>
                </a:lnTo>
                <a:lnTo>
                  <a:pt x="17521" y="137381"/>
                </a:lnTo>
                <a:lnTo>
                  <a:pt x="4952" y="176919"/>
                </a:lnTo>
                <a:lnTo>
                  <a:pt x="0" y="216682"/>
                </a:lnTo>
                <a:lnTo>
                  <a:pt x="3941" y="254921"/>
                </a:lnTo>
                <a:lnTo>
                  <a:pt x="43620" y="319842"/>
                </a:lnTo>
                <a:lnTo>
                  <a:pt x="81914" y="343027"/>
                </a:lnTo>
                <a:lnTo>
                  <a:pt x="128523" y="353568"/>
                </a:lnTo>
                <a:lnTo>
                  <a:pt x="167323" y="345166"/>
                </a:lnTo>
                <a:lnTo>
                  <a:pt x="200318" y="322244"/>
                </a:lnTo>
                <a:lnTo>
                  <a:pt x="227277" y="288222"/>
                </a:lnTo>
                <a:lnTo>
                  <a:pt x="247967" y="246522"/>
                </a:lnTo>
                <a:lnTo>
                  <a:pt x="262156" y="200566"/>
                </a:lnTo>
                <a:lnTo>
                  <a:pt x="269612" y="153775"/>
                </a:lnTo>
                <a:lnTo>
                  <a:pt x="270104" y="109570"/>
                </a:lnTo>
                <a:lnTo>
                  <a:pt x="263397" y="71374"/>
                </a:lnTo>
                <a:lnTo>
                  <a:pt x="240045" y="29638"/>
                </a:lnTo>
                <a:lnTo>
                  <a:pt x="200786" y="3810"/>
                </a:lnTo>
                <a:lnTo>
                  <a:pt x="184276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068947"/>
            <a:ext cx="983615" cy="886460"/>
          </a:xfrm>
          <a:custGeom>
            <a:avLst/>
            <a:gdLst/>
            <a:ahLst/>
            <a:cxnLst/>
            <a:rect l="l" t="t" r="r" b="b"/>
            <a:pathLst>
              <a:path w="983615" h="886460">
                <a:moveTo>
                  <a:pt x="0" y="0"/>
                </a:moveTo>
                <a:lnTo>
                  <a:pt x="0" y="512261"/>
                </a:lnTo>
                <a:lnTo>
                  <a:pt x="65801" y="549611"/>
                </a:lnTo>
                <a:lnTo>
                  <a:pt x="151505" y="597202"/>
                </a:lnTo>
                <a:lnTo>
                  <a:pt x="194500" y="620794"/>
                </a:lnTo>
                <a:lnTo>
                  <a:pt x="290901" y="672481"/>
                </a:lnTo>
                <a:lnTo>
                  <a:pt x="338980" y="698540"/>
                </a:lnTo>
                <a:lnTo>
                  <a:pt x="386913" y="724860"/>
                </a:lnTo>
                <a:lnTo>
                  <a:pt x="434654" y="751527"/>
                </a:lnTo>
                <a:lnTo>
                  <a:pt x="482155" y="778630"/>
                </a:lnTo>
                <a:lnTo>
                  <a:pt x="528479" y="804072"/>
                </a:lnTo>
                <a:lnTo>
                  <a:pt x="575364" y="828551"/>
                </a:lnTo>
                <a:lnTo>
                  <a:pt x="623208" y="850508"/>
                </a:lnTo>
                <a:lnTo>
                  <a:pt x="672409" y="868385"/>
                </a:lnTo>
                <a:lnTo>
                  <a:pt x="723366" y="880623"/>
                </a:lnTo>
                <a:lnTo>
                  <a:pt x="775388" y="886255"/>
                </a:lnTo>
                <a:lnTo>
                  <a:pt x="821275" y="885405"/>
                </a:lnTo>
                <a:lnTo>
                  <a:pt x="861162" y="878663"/>
                </a:lnTo>
                <a:lnTo>
                  <a:pt x="923466" y="849852"/>
                </a:lnTo>
                <a:lnTo>
                  <a:pt x="963365" y="804525"/>
                </a:lnTo>
                <a:lnTo>
                  <a:pt x="981924" y="747386"/>
                </a:lnTo>
                <a:lnTo>
                  <a:pt x="983533" y="715857"/>
                </a:lnTo>
                <a:lnTo>
                  <a:pt x="980207" y="683138"/>
                </a:lnTo>
                <a:lnTo>
                  <a:pt x="959280" y="616485"/>
                </a:lnTo>
                <a:lnTo>
                  <a:pt x="920208" y="552130"/>
                </a:lnTo>
                <a:lnTo>
                  <a:pt x="894200" y="522285"/>
                </a:lnTo>
                <a:lnTo>
                  <a:pt x="864055" y="494778"/>
                </a:lnTo>
                <a:lnTo>
                  <a:pt x="829906" y="470197"/>
                </a:lnTo>
                <a:lnTo>
                  <a:pt x="652651" y="359258"/>
                </a:lnTo>
                <a:lnTo>
                  <a:pt x="562201" y="303524"/>
                </a:lnTo>
                <a:lnTo>
                  <a:pt x="516614" y="275942"/>
                </a:lnTo>
                <a:lnTo>
                  <a:pt x="470823" y="248684"/>
                </a:lnTo>
                <a:lnTo>
                  <a:pt x="424853" y="221849"/>
                </a:lnTo>
                <a:lnTo>
                  <a:pt x="380324" y="196331"/>
                </a:lnTo>
                <a:lnTo>
                  <a:pt x="335602" y="171120"/>
                </a:lnTo>
                <a:lnTo>
                  <a:pt x="290705" y="146278"/>
                </a:lnTo>
                <a:lnTo>
                  <a:pt x="245656" y="121867"/>
                </a:lnTo>
                <a:lnTo>
                  <a:pt x="200474" y="97951"/>
                </a:lnTo>
                <a:lnTo>
                  <a:pt x="155180" y="74591"/>
                </a:lnTo>
                <a:lnTo>
                  <a:pt x="109794" y="51851"/>
                </a:lnTo>
                <a:lnTo>
                  <a:pt x="64338" y="29793"/>
                </a:lnTo>
                <a:lnTo>
                  <a:pt x="18830" y="8479"/>
                </a:lnTo>
                <a:lnTo>
                  <a:pt x="0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97753" y="1369167"/>
            <a:ext cx="446405" cy="1123950"/>
          </a:xfrm>
          <a:custGeom>
            <a:avLst/>
            <a:gdLst/>
            <a:ahLst/>
            <a:cxnLst/>
            <a:rect l="l" t="t" r="r" b="b"/>
            <a:pathLst>
              <a:path w="446404" h="1123950">
                <a:moveTo>
                  <a:pt x="446246" y="0"/>
                </a:moveTo>
                <a:lnTo>
                  <a:pt x="402189" y="19588"/>
                </a:lnTo>
                <a:lnTo>
                  <a:pt x="358520" y="41399"/>
                </a:lnTo>
                <a:lnTo>
                  <a:pt x="316043" y="65272"/>
                </a:lnTo>
                <a:lnTo>
                  <a:pt x="274923" y="91332"/>
                </a:lnTo>
                <a:lnTo>
                  <a:pt x="237214" y="118848"/>
                </a:lnTo>
                <a:lnTo>
                  <a:pt x="201395" y="148714"/>
                </a:lnTo>
                <a:lnTo>
                  <a:pt x="167755" y="181002"/>
                </a:lnTo>
                <a:lnTo>
                  <a:pt x="136584" y="215784"/>
                </a:lnTo>
                <a:lnTo>
                  <a:pt x="108172" y="253130"/>
                </a:lnTo>
                <a:lnTo>
                  <a:pt x="82807" y="293112"/>
                </a:lnTo>
                <a:lnTo>
                  <a:pt x="60780" y="335803"/>
                </a:lnTo>
                <a:lnTo>
                  <a:pt x="42381" y="381274"/>
                </a:lnTo>
                <a:lnTo>
                  <a:pt x="27897" y="429596"/>
                </a:lnTo>
                <a:lnTo>
                  <a:pt x="17621" y="480841"/>
                </a:lnTo>
                <a:lnTo>
                  <a:pt x="9760" y="531771"/>
                </a:lnTo>
                <a:lnTo>
                  <a:pt x="3699" y="583677"/>
                </a:lnTo>
                <a:lnTo>
                  <a:pt x="193" y="635983"/>
                </a:lnTo>
                <a:lnTo>
                  <a:pt x="0" y="688114"/>
                </a:lnTo>
                <a:lnTo>
                  <a:pt x="3873" y="739493"/>
                </a:lnTo>
                <a:lnTo>
                  <a:pt x="12569" y="789545"/>
                </a:lnTo>
                <a:lnTo>
                  <a:pt x="26844" y="837693"/>
                </a:lnTo>
                <a:lnTo>
                  <a:pt x="47453" y="883362"/>
                </a:lnTo>
                <a:lnTo>
                  <a:pt x="75152" y="925976"/>
                </a:lnTo>
                <a:lnTo>
                  <a:pt x="106667" y="959651"/>
                </a:lnTo>
                <a:lnTo>
                  <a:pt x="142391" y="988672"/>
                </a:lnTo>
                <a:lnTo>
                  <a:pt x="181444" y="1013780"/>
                </a:lnTo>
                <a:lnTo>
                  <a:pt x="222950" y="1035719"/>
                </a:lnTo>
                <a:lnTo>
                  <a:pt x="266031" y="1055229"/>
                </a:lnTo>
                <a:lnTo>
                  <a:pt x="309810" y="1073053"/>
                </a:lnTo>
                <a:lnTo>
                  <a:pt x="353409" y="1089933"/>
                </a:lnTo>
                <a:lnTo>
                  <a:pt x="404903" y="1109227"/>
                </a:lnTo>
                <a:lnTo>
                  <a:pt x="446246" y="1123529"/>
                </a:lnTo>
                <a:lnTo>
                  <a:pt x="446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9685" y="3072292"/>
            <a:ext cx="210185" cy="272415"/>
          </a:xfrm>
          <a:custGeom>
            <a:avLst/>
            <a:gdLst/>
            <a:ahLst/>
            <a:cxnLst/>
            <a:rect l="l" t="t" r="r" b="b"/>
            <a:pathLst>
              <a:path w="210184" h="272414">
                <a:moveTo>
                  <a:pt x="155425" y="0"/>
                </a:moveTo>
                <a:lnTo>
                  <a:pt x="109373" y="9485"/>
                </a:lnTo>
                <a:lnTo>
                  <a:pt x="63820" y="68966"/>
                </a:lnTo>
                <a:lnTo>
                  <a:pt x="37921" y="110406"/>
                </a:lnTo>
                <a:lnTo>
                  <a:pt x="15765" y="153679"/>
                </a:lnTo>
                <a:lnTo>
                  <a:pt x="1091" y="198465"/>
                </a:lnTo>
                <a:lnTo>
                  <a:pt x="0" y="219257"/>
                </a:lnTo>
                <a:lnTo>
                  <a:pt x="5183" y="237549"/>
                </a:lnTo>
                <a:lnTo>
                  <a:pt x="15439" y="252650"/>
                </a:lnTo>
                <a:lnTo>
                  <a:pt x="29564" y="263870"/>
                </a:lnTo>
                <a:lnTo>
                  <a:pt x="46338" y="270513"/>
                </a:lnTo>
                <a:lnTo>
                  <a:pt x="64554" y="271871"/>
                </a:lnTo>
                <a:lnTo>
                  <a:pt x="83001" y="267227"/>
                </a:lnTo>
                <a:lnTo>
                  <a:pt x="131906" y="220733"/>
                </a:lnTo>
                <a:lnTo>
                  <a:pt x="158226" y="179859"/>
                </a:lnTo>
                <a:lnTo>
                  <a:pt x="180962" y="136604"/>
                </a:lnTo>
                <a:lnTo>
                  <a:pt x="201649" y="94325"/>
                </a:lnTo>
                <a:lnTo>
                  <a:pt x="209562" y="67331"/>
                </a:lnTo>
                <a:lnTo>
                  <a:pt x="206578" y="43064"/>
                </a:lnTo>
                <a:lnTo>
                  <a:pt x="195014" y="22869"/>
                </a:lnTo>
                <a:lnTo>
                  <a:pt x="177189" y="8092"/>
                </a:lnTo>
                <a:lnTo>
                  <a:pt x="155425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99230" y="518540"/>
            <a:ext cx="21469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Obj</a:t>
            </a:r>
            <a:r>
              <a:rPr dirty="0" spc="20"/>
              <a:t>e</a:t>
            </a:r>
            <a:r>
              <a:rPr dirty="0" spc="10"/>
              <a:t>ctive: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37433" y="2083765"/>
            <a:ext cx="351155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solidFill>
                  <a:srgbClr val="646464"/>
                </a:solidFill>
                <a:latin typeface="Verdana"/>
                <a:cs typeface="Verdana"/>
              </a:rPr>
              <a:t>To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646464"/>
                </a:solidFill>
                <a:latin typeface="Verdana"/>
                <a:cs typeface="Verdana"/>
              </a:rPr>
              <a:t>create</a:t>
            </a:r>
            <a:r>
              <a:rPr dirty="0" sz="1400" spc="-9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646464"/>
                </a:solidFill>
                <a:latin typeface="Verdana"/>
                <a:cs typeface="Verdana"/>
              </a:rPr>
              <a:t>neural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95">
                <a:solidFill>
                  <a:srgbClr val="646464"/>
                </a:solidFill>
                <a:latin typeface="Verdana"/>
                <a:cs typeface="Verdana"/>
              </a:rPr>
              <a:t>network</a:t>
            </a:r>
            <a:r>
              <a:rPr dirty="0" sz="14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646464"/>
                </a:solidFill>
                <a:latin typeface="Verdana"/>
                <a:cs typeface="Verdana"/>
              </a:rPr>
              <a:t>and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646464"/>
                </a:solidFill>
                <a:latin typeface="Verdana"/>
                <a:cs typeface="Verdana"/>
              </a:rPr>
              <a:t>find </a:t>
            </a:r>
            <a:r>
              <a:rPr dirty="0" sz="1400" spc="-4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105">
                <a:solidFill>
                  <a:srgbClr val="646464"/>
                </a:solidFill>
                <a:latin typeface="Verdana"/>
                <a:cs typeface="Verdana"/>
              </a:rPr>
              <a:t>which</a:t>
            </a:r>
            <a:r>
              <a:rPr dirty="0" sz="14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646464"/>
                </a:solidFill>
                <a:latin typeface="Verdana"/>
                <a:cs typeface="Verdana"/>
              </a:rPr>
              <a:t>part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14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400" spc="-7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646464"/>
                </a:solidFill>
                <a:latin typeface="Verdana"/>
                <a:cs typeface="Verdana"/>
              </a:rPr>
              <a:t>body</a:t>
            </a:r>
            <a:r>
              <a:rPr dirty="0" sz="1400" spc="-6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646464"/>
                </a:solidFill>
                <a:latin typeface="Verdana"/>
                <a:cs typeface="Verdana"/>
              </a:rPr>
              <a:t>the</a:t>
            </a:r>
            <a:r>
              <a:rPr dirty="0" sz="1400" spc="-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140">
                <a:solidFill>
                  <a:srgbClr val="646464"/>
                </a:solidFill>
                <a:latin typeface="Verdana"/>
                <a:cs typeface="Verdana"/>
              </a:rPr>
              <a:t>CAT</a:t>
            </a:r>
            <a:r>
              <a:rPr dirty="0" sz="14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646464"/>
                </a:solidFill>
                <a:latin typeface="Verdana"/>
                <a:cs typeface="Verdana"/>
              </a:rPr>
              <a:t>Scan </a:t>
            </a:r>
            <a:r>
              <a:rPr dirty="0" sz="1400" spc="-48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646464"/>
                </a:solidFill>
                <a:latin typeface="Verdana"/>
                <a:cs typeface="Verdana"/>
              </a:rPr>
              <a:t>was</a:t>
            </a:r>
            <a:r>
              <a:rPr dirty="0" sz="1400" spc="-8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646464"/>
                </a:solidFill>
                <a:latin typeface="Verdana"/>
                <a:cs typeface="Verdana"/>
              </a:rPr>
              <a:t>taken.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47990" y="0"/>
            <a:ext cx="718185" cy="1120140"/>
          </a:xfrm>
          <a:custGeom>
            <a:avLst/>
            <a:gdLst/>
            <a:ahLst/>
            <a:cxnLst/>
            <a:rect l="l" t="t" r="r" b="b"/>
            <a:pathLst>
              <a:path w="718184" h="1120140">
                <a:moveTo>
                  <a:pt x="691846" y="0"/>
                </a:moveTo>
                <a:lnTo>
                  <a:pt x="171662" y="0"/>
                </a:lnTo>
                <a:lnTo>
                  <a:pt x="175843" y="13730"/>
                </a:lnTo>
                <a:lnTo>
                  <a:pt x="188341" y="62518"/>
                </a:lnTo>
                <a:lnTo>
                  <a:pt x="198601" y="111763"/>
                </a:lnTo>
                <a:lnTo>
                  <a:pt x="206576" y="161366"/>
                </a:lnTo>
                <a:lnTo>
                  <a:pt x="212217" y="211228"/>
                </a:lnTo>
                <a:lnTo>
                  <a:pt x="215477" y="261249"/>
                </a:lnTo>
                <a:lnTo>
                  <a:pt x="216309" y="311331"/>
                </a:lnTo>
                <a:lnTo>
                  <a:pt x="214664" y="361375"/>
                </a:lnTo>
                <a:lnTo>
                  <a:pt x="210496" y="411280"/>
                </a:lnTo>
                <a:lnTo>
                  <a:pt x="203756" y="460949"/>
                </a:lnTo>
                <a:lnTo>
                  <a:pt x="194397" y="510282"/>
                </a:lnTo>
                <a:lnTo>
                  <a:pt x="182371" y="559180"/>
                </a:lnTo>
                <a:lnTo>
                  <a:pt x="167555" y="607908"/>
                </a:lnTo>
                <a:lnTo>
                  <a:pt x="150375" y="655010"/>
                </a:lnTo>
                <a:lnTo>
                  <a:pt x="130874" y="700457"/>
                </a:lnTo>
                <a:lnTo>
                  <a:pt x="109092" y="744220"/>
                </a:lnTo>
                <a:lnTo>
                  <a:pt x="85073" y="786267"/>
                </a:lnTo>
                <a:lnTo>
                  <a:pt x="58856" y="826571"/>
                </a:lnTo>
                <a:lnTo>
                  <a:pt x="30484" y="865101"/>
                </a:lnTo>
                <a:lnTo>
                  <a:pt x="0" y="901826"/>
                </a:lnTo>
                <a:lnTo>
                  <a:pt x="377570" y="1119886"/>
                </a:lnTo>
                <a:lnTo>
                  <a:pt x="423481" y="1069593"/>
                </a:lnTo>
                <a:lnTo>
                  <a:pt x="466343" y="1015873"/>
                </a:lnTo>
                <a:lnTo>
                  <a:pt x="495315" y="976079"/>
                </a:lnTo>
                <a:lnTo>
                  <a:pt x="522571" y="935141"/>
                </a:lnTo>
                <a:lnTo>
                  <a:pt x="548102" y="893135"/>
                </a:lnTo>
                <a:lnTo>
                  <a:pt x="571895" y="850133"/>
                </a:lnTo>
                <a:lnTo>
                  <a:pt x="593939" y="806212"/>
                </a:lnTo>
                <a:lnTo>
                  <a:pt x="614223" y="761444"/>
                </a:lnTo>
                <a:lnTo>
                  <a:pt x="632735" y="715905"/>
                </a:lnTo>
                <a:lnTo>
                  <a:pt x="649464" y="669669"/>
                </a:lnTo>
                <a:lnTo>
                  <a:pt x="664399" y="622811"/>
                </a:lnTo>
                <a:lnTo>
                  <a:pt x="677527" y="575404"/>
                </a:lnTo>
                <a:lnTo>
                  <a:pt x="688839" y="527523"/>
                </a:lnTo>
                <a:lnTo>
                  <a:pt x="698321" y="479243"/>
                </a:lnTo>
                <a:lnTo>
                  <a:pt x="705963" y="430639"/>
                </a:lnTo>
                <a:lnTo>
                  <a:pt x="711754" y="381783"/>
                </a:lnTo>
                <a:lnTo>
                  <a:pt x="715682" y="332752"/>
                </a:lnTo>
                <a:lnTo>
                  <a:pt x="717736" y="283619"/>
                </a:lnTo>
                <a:lnTo>
                  <a:pt x="717903" y="234458"/>
                </a:lnTo>
                <a:lnTo>
                  <a:pt x="716174" y="185345"/>
                </a:lnTo>
                <a:lnTo>
                  <a:pt x="712535" y="136353"/>
                </a:lnTo>
                <a:lnTo>
                  <a:pt x="706977" y="87557"/>
                </a:lnTo>
                <a:lnTo>
                  <a:pt x="699487" y="39032"/>
                </a:lnTo>
                <a:lnTo>
                  <a:pt x="691846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0" cy="3277235"/>
          </a:xfrm>
          <a:custGeom>
            <a:avLst/>
            <a:gdLst/>
            <a:ahLst/>
            <a:cxnLst/>
            <a:rect l="l" t="t" r="r" b="b"/>
            <a:pathLst>
              <a:path w="2857500" h="3277235">
                <a:moveTo>
                  <a:pt x="2857333" y="0"/>
                </a:moveTo>
                <a:lnTo>
                  <a:pt x="0" y="0"/>
                </a:lnTo>
                <a:lnTo>
                  <a:pt x="0" y="3217017"/>
                </a:lnTo>
                <a:lnTo>
                  <a:pt x="68219" y="3247204"/>
                </a:lnTo>
                <a:lnTo>
                  <a:pt x="113529" y="3261275"/>
                </a:lnTo>
                <a:lnTo>
                  <a:pt x="159400" y="3271192"/>
                </a:lnTo>
                <a:lnTo>
                  <a:pt x="205024" y="3276572"/>
                </a:lnTo>
                <a:lnTo>
                  <a:pt x="249593" y="3277032"/>
                </a:lnTo>
                <a:lnTo>
                  <a:pt x="292298" y="3272190"/>
                </a:lnTo>
                <a:lnTo>
                  <a:pt x="332330" y="3261664"/>
                </a:lnTo>
                <a:lnTo>
                  <a:pt x="368881" y="3245070"/>
                </a:lnTo>
                <a:lnTo>
                  <a:pt x="401143" y="3222027"/>
                </a:lnTo>
                <a:lnTo>
                  <a:pt x="428308" y="3192151"/>
                </a:lnTo>
                <a:lnTo>
                  <a:pt x="449566" y="3155061"/>
                </a:lnTo>
                <a:lnTo>
                  <a:pt x="462390" y="3109912"/>
                </a:lnTo>
                <a:lnTo>
                  <a:pt x="465975" y="3062097"/>
                </a:lnTo>
                <a:lnTo>
                  <a:pt x="463412" y="3013456"/>
                </a:lnTo>
                <a:lnTo>
                  <a:pt x="457707" y="2965958"/>
                </a:lnTo>
                <a:lnTo>
                  <a:pt x="451836" y="2916158"/>
                </a:lnTo>
                <a:lnTo>
                  <a:pt x="445601" y="2866435"/>
                </a:lnTo>
                <a:lnTo>
                  <a:pt x="439003" y="2816790"/>
                </a:lnTo>
                <a:lnTo>
                  <a:pt x="432042" y="2767212"/>
                </a:lnTo>
                <a:lnTo>
                  <a:pt x="424725" y="2717739"/>
                </a:lnTo>
                <a:lnTo>
                  <a:pt x="417049" y="2668336"/>
                </a:lnTo>
                <a:lnTo>
                  <a:pt x="409015" y="2619016"/>
                </a:lnTo>
                <a:lnTo>
                  <a:pt x="400625" y="2569780"/>
                </a:lnTo>
                <a:lnTo>
                  <a:pt x="391882" y="2520629"/>
                </a:lnTo>
                <a:lnTo>
                  <a:pt x="382786" y="2471566"/>
                </a:lnTo>
                <a:lnTo>
                  <a:pt x="373339" y="2422591"/>
                </a:lnTo>
                <a:lnTo>
                  <a:pt x="363542" y="2373705"/>
                </a:lnTo>
                <a:lnTo>
                  <a:pt x="353397" y="2324909"/>
                </a:lnTo>
                <a:lnTo>
                  <a:pt x="342905" y="2276206"/>
                </a:lnTo>
                <a:lnTo>
                  <a:pt x="332067" y="2227595"/>
                </a:lnTo>
                <a:lnTo>
                  <a:pt x="320886" y="2179079"/>
                </a:lnTo>
                <a:lnTo>
                  <a:pt x="309362" y="2130659"/>
                </a:lnTo>
                <a:lnTo>
                  <a:pt x="297496" y="2082335"/>
                </a:lnTo>
                <a:lnTo>
                  <a:pt x="285291" y="2034110"/>
                </a:lnTo>
                <a:lnTo>
                  <a:pt x="272747" y="1985984"/>
                </a:lnTo>
                <a:lnTo>
                  <a:pt x="259867" y="1937959"/>
                </a:lnTo>
                <a:lnTo>
                  <a:pt x="246651" y="1890035"/>
                </a:lnTo>
                <a:lnTo>
                  <a:pt x="233101" y="1842215"/>
                </a:lnTo>
                <a:lnTo>
                  <a:pt x="219218" y="1794500"/>
                </a:lnTo>
                <a:lnTo>
                  <a:pt x="205004" y="1746890"/>
                </a:lnTo>
                <a:lnTo>
                  <a:pt x="190461" y="1699387"/>
                </a:lnTo>
                <a:lnTo>
                  <a:pt x="2012504" y="1699387"/>
                </a:lnTo>
                <a:lnTo>
                  <a:pt x="1964328" y="1626474"/>
                </a:lnTo>
                <a:lnTo>
                  <a:pt x="1935025" y="1584700"/>
                </a:lnTo>
                <a:lnTo>
                  <a:pt x="1904910" y="1543507"/>
                </a:lnTo>
                <a:lnTo>
                  <a:pt x="1873994" y="1502909"/>
                </a:lnTo>
                <a:lnTo>
                  <a:pt x="1842291" y="1462921"/>
                </a:lnTo>
                <a:lnTo>
                  <a:pt x="1809739" y="1423473"/>
                </a:lnTo>
                <a:lnTo>
                  <a:pt x="1776572" y="1384835"/>
                </a:lnTo>
                <a:lnTo>
                  <a:pt x="1742583" y="1346766"/>
                </a:lnTo>
                <a:lnTo>
                  <a:pt x="1707857" y="1309365"/>
                </a:lnTo>
                <a:lnTo>
                  <a:pt x="1672408" y="1272649"/>
                </a:lnTo>
                <a:lnTo>
                  <a:pt x="1636247" y="1236631"/>
                </a:lnTo>
                <a:lnTo>
                  <a:pt x="1599389" y="1201326"/>
                </a:lnTo>
                <a:lnTo>
                  <a:pt x="1561845" y="1166749"/>
                </a:lnTo>
                <a:lnTo>
                  <a:pt x="2678444" y="1166749"/>
                </a:lnTo>
                <a:lnTo>
                  <a:pt x="2655059" y="1131902"/>
                </a:lnTo>
                <a:lnTo>
                  <a:pt x="2626519" y="1091493"/>
                </a:lnTo>
                <a:lnTo>
                  <a:pt x="2597020" y="1051762"/>
                </a:lnTo>
                <a:lnTo>
                  <a:pt x="2566585" y="1012725"/>
                </a:lnTo>
                <a:lnTo>
                  <a:pt x="2535234" y="974401"/>
                </a:lnTo>
                <a:lnTo>
                  <a:pt x="2502989" y="936807"/>
                </a:lnTo>
                <a:lnTo>
                  <a:pt x="2469872" y="899960"/>
                </a:lnTo>
                <a:lnTo>
                  <a:pt x="2435905" y="863877"/>
                </a:lnTo>
                <a:lnTo>
                  <a:pt x="2401108" y="828575"/>
                </a:lnTo>
                <a:lnTo>
                  <a:pt x="2365503" y="794073"/>
                </a:lnTo>
                <a:lnTo>
                  <a:pt x="2329113" y="760386"/>
                </a:lnTo>
                <a:lnTo>
                  <a:pt x="2291958" y="727533"/>
                </a:lnTo>
                <a:lnTo>
                  <a:pt x="2254060" y="695531"/>
                </a:lnTo>
                <a:lnTo>
                  <a:pt x="2215440" y="664398"/>
                </a:lnTo>
                <a:lnTo>
                  <a:pt x="2176120" y="634149"/>
                </a:lnTo>
                <a:lnTo>
                  <a:pt x="2136122" y="604804"/>
                </a:lnTo>
                <a:lnTo>
                  <a:pt x="2095468" y="576378"/>
                </a:lnTo>
                <a:lnTo>
                  <a:pt x="2054177" y="548891"/>
                </a:lnTo>
                <a:lnTo>
                  <a:pt x="2012274" y="522357"/>
                </a:lnTo>
                <a:lnTo>
                  <a:pt x="1969777" y="496796"/>
                </a:lnTo>
                <a:lnTo>
                  <a:pt x="1926710" y="472225"/>
                </a:lnTo>
                <a:lnTo>
                  <a:pt x="1883094" y="448660"/>
                </a:lnTo>
                <a:lnTo>
                  <a:pt x="1838950" y="426119"/>
                </a:lnTo>
                <a:lnTo>
                  <a:pt x="1794300" y="404619"/>
                </a:lnTo>
                <a:lnTo>
                  <a:pt x="1749166" y="384178"/>
                </a:lnTo>
                <a:lnTo>
                  <a:pt x="1703568" y="364813"/>
                </a:lnTo>
                <a:lnTo>
                  <a:pt x="1657529" y="346541"/>
                </a:lnTo>
                <a:lnTo>
                  <a:pt x="1611070" y="329380"/>
                </a:lnTo>
                <a:lnTo>
                  <a:pt x="1564213" y="313347"/>
                </a:lnTo>
                <a:lnTo>
                  <a:pt x="1516979" y="298459"/>
                </a:lnTo>
                <a:lnTo>
                  <a:pt x="1469389" y="284734"/>
                </a:lnTo>
                <a:lnTo>
                  <a:pt x="2646788" y="284734"/>
                </a:lnTo>
                <a:lnTo>
                  <a:pt x="2694223" y="261567"/>
                </a:lnTo>
                <a:lnTo>
                  <a:pt x="2729960" y="238319"/>
                </a:lnTo>
                <a:lnTo>
                  <a:pt x="2762031" y="211704"/>
                </a:lnTo>
                <a:lnTo>
                  <a:pt x="2790100" y="181722"/>
                </a:lnTo>
                <a:lnTo>
                  <a:pt x="2813825" y="148374"/>
                </a:lnTo>
                <a:lnTo>
                  <a:pt x="2832868" y="111660"/>
                </a:lnTo>
                <a:lnTo>
                  <a:pt x="2846890" y="71581"/>
                </a:lnTo>
                <a:lnTo>
                  <a:pt x="2855552" y="28138"/>
                </a:lnTo>
                <a:lnTo>
                  <a:pt x="2857333" y="0"/>
                </a:lnTo>
                <a:close/>
              </a:path>
              <a:path w="2857500" h="3277235">
                <a:moveTo>
                  <a:pt x="2012504" y="1699387"/>
                </a:moveTo>
                <a:lnTo>
                  <a:pt x="190461" y="1699387"/>
                </a:lnTo>
                <a:lnTo>
                  <a:pt x="910157" y="2686304"/>
                </a:lnTo>
                <a:lnTo>
                  <a:pt x="934335" y="2716907"/>
                </a:lnTo>
                <a:lnTo>
                  <a:pt x="985868" y="2771921"/>
                </a:lnTo>
                <a:lnTo>
                  <a:pt x="1058428" y="2808654"/>
                </a:lnTo>
                <a:lnTo>
                  <a:pt x="1101456" y="2812557"/>
                </a:lnTo>
                <a:lnTo>
                  <a:pt x="1144680" y="2806150"/>
                </a:lnTo>
                <a:lnTo>
                  <a:pt x="1186655" y="2790634"/>
                </a:lnTo>
                <a:lnTo>
                  <a:pt x="1225937" y="2767212"/>
                </a:lnTo>
                <a:lnTo>
                  <a:pt x="1261082" y="2737088"/>
                </a:lnTo>
                <a:lnTo>
                  <a:pt x="1290644" y="2701462"/>
                </a:lnTo>
                <a:lnTo>
                  <a:pt x="1313179" y="2661539"/>
                </a:lnTo>
                <a:lnTo>
                  <a:pt x="1335483" y="2589593"/>
                </a:lnTo>
                <a:lnTo>
                  <a:pt x="1342262" y="2514600"/>
                </a:lnTo>
                <a:lnTo>
                  <a:pt x="1339446" y="2461978"/>
                </a:lnTo>
                <a:lnTo>
                  <a:pt x="1331642" y="2408999"/>
                </a:lnTo>
                <a:lnTo>
                  <a:pt x="1319813" y="2356115"/>
                </a:lnTo>
                <a:lnTo>
                  <a:pt x="1304924" y="2303780"/>
                </a:lnTo>
                <a:lnTo>
                  <a:pt x="1289886" y="2254192"/>
                </a:lnTo>
                <a:lnTo>
                  <a:pt x="1273389" y="2205082"/>
                </a:lnTo>
                <a:lnTo>
                  <a:pt x="1255459" y="2156485"/>
                </a:lnTo>
                <a:lnTo>
                  <a:pt x="1236122" y="2108435"/>
                </a:lnTo>
                <a:lnTo>
                  <a:pt x="1215403" y="2060964"/>
                </a:lnTo>
                <a:lnTo>
                  <a:pt x="1193327" y="2014108"/>
                </a:lnTo>
                <a:lnTo>
                  <a:pt x="1169922" y="1967901"/>
                </a:lnTo>
                <a:lnTo>
                  <a:pt x="1145211" y="1922375"/>
                </a:lnTo>
                <a:lnTo>
                  <a:pt x="1119220" y="1877566"/>
                </a:lnTo>
                <a:lnTo>
                  <a:pt x="1091976" y="1833506"/>
                </a:lnTo>
                <a:lnTo>
                  <a:pt x="1063504" y="1790231"/>
                </a:lnTo>
                <a:lnTo>
                  <a:pt x="1033830" y="1747774"/>
                </a:lnTo>
                <a:lnTo>
                  <a:pt x="2041184" y="1747774"/>
                </a:lnTo>
                <a:lnTo>
                  <a:pt x="2020442" y="1711705"/>
                </a:lnTo>
                <a:lnTo>
                  <a:pt x="2012504" y="1699387"/>
                </a:lnTo>
                <a:close/>
              </a:path>
              <a:path w="2857500" h="3277235">
                <a:moveTo>
                  <a:pt x="2041184" y="1747774"/>
                </a:moveTo>
                <a:lnTo>
                  <a:pt x="1033830" y="1747774"/>
                </a:lnTo>
                <a:lnTo>
                  <a:pt x="1075958" y="1778868"/>
                </a:lnTo>
                <a:lnTo>
                  <a:pt x="1118549" y="1808984"/>
                </a:lnTo>
                <a:lnTo>
                  <a:pt x="1161613" y="1838049"/>
                </a:lnTo>
                <a:lnTo>
                  <a:pt x="1205162" y="1865989"/>
                </a:lnTo>
                <a:lnTo>
                  <a:pt x="1249208" y="1892731"/>
                </a:lnTo>
                <a:lnTo>
                  <a:pt x="1293763" y="1918203"/>
                </a:lnTo>
                <a:lnTo>
                  <a:pt x="1338838" y="1942331"/>
                </a:lnTo>
                <a:lnTo>
                  <a:pt x="1384446" y="1965042"/>
                </a:lnTo>
                <a:lnTo>
                  <a:pt x="1430597" y="1986264"/>
                </a:lnTo>
                <a:lnTo>
                  <a:pt x="1477303" y="2005922"/>
                </a:lnTo>
                <a:lnTo>
                  <a:pt x="1524577" y="2023945"/>
                </a:lnTo>
                <a:lnTo>
                  <a:pt x="1572430" y="2040259"/>
                </a:lnTo>
                <a:lnTo>
                  <a:pt x="1620874" y="2054791"/>
                </a:lnTo>
                <a:lnTo>
                  <a:pt x="1669919" y="2067468"/>
                </a:lnTo>
                <a:lnTo>
                  <a:pt x="1719579" y="2078218"/>
                </a:lnTo>
                <a:lnTo>
                  <a:pt x="1769865" y="2086966"/>
                </a:lnTo>
                <a:lnTo>
                  <a:pt x="1820788" y="2093640"/>
                </a:lnTo>
                <a:lnTo>
                  <a:pt x="1872360" y="2098167"/>
                </a:lnTo>
                <a:lnTo>
                  <a:pt x="1916042" y="2100075"/>
                </a:lnTo>
                <a:lnTo>
                  <a:pt x="1959307" y="2097722"/>
                </a:lnTo>
                <a:lnTo>
                  <a:pt x="2000215" y="2088415"/>
                </a:lnTo>
                <a:lnTo>
                  <a:pt x="2036825" y="2069464"/>
                </a:lnTo>
                <a:lnTo>
                  <a:pt x="2064741" y="2042900"/>
                </a:lnTo>
                <a:lnTo>
                  <a:pt x="2094189" y="1976578"/>
                </a:lnTo>
                <a:lnTo>
                  <a:pt x="2097531" y="1938655"/>
                </a:lnTo>
                <a:lnTo>
                  <a:pt x="2093488" y="1892436"/>
                </a:lnTo>
                <a:lnTo>
                  <a:pt x="2082319" y="1845144"/>
                </a:lnTo>
                <a:lnTo>
                  <a:pt x="2065463" y="1798267"/>
                </a:lnTo>
                <a:lnTo>
                  <a:pt x="2044358" y="1753291"/>
                </a:lnTo>
                <a:lnTo>
                  <a:pt x="2041184" y="1747774"/>
                </a:lnTo>
                <a:close/>
              </a:path>
              <a:path w="2857500" h="3277235">
                <a:moveTo>
                  <a:pt x="2678444" y="1166749"/>
                </a:moveTo>
                <a:lnTo>
                  <a:pt x="1561845" y="1166749"/>
                </a:lnTo>
                <a:lnTo>
                  <a:pt x="1606426" y="1191311"/>
                </a:lnTo>
                <a:lnTo>
                  <a:pt x="1651412" y="1215149"/>
                </a:lnTo>
                <a:lnTo>
                  <a:pt x="1696788" y="1238258"/>
                </a:lnTo>
                <a:lnTo>
                  <a:pt x="1742542" y="1260629"/>
                </a:lnTo>
                <a:lnTo>
                  <a:pt x="1788661" y="1282257"/>
                </a:lnTo>
                <a:lnTo>
                  <a:pt x="1835132" y="1303136"/>
                </a:lnTo>
                <a:lnTo>
                  <a:pt x="1881943" y="1323258"/>
                </a:lnTo>
                <a:lnTo>
                  <a:pt x="1929080" y="1342618"/>
                </a:lnTo>
                <a:lnTo>
                  <a:pt x="1976531" y="1361208"/>
                </a:lnTo>
                <a:lnTo>
                  <a:pt x="2024282" y="1379023"/>
                </a:lnTo>
                <a:lnTo>
                  <a:pt x="2072321" y="1396055"/>
                </a:lnTo>
                <a:lnTo>
                  <a:pt x="2120636" y="1412298"/>
                </a:lnTo>
                <a:lnTo>
                  <a:pt x="2169212" y="1427746"/>
                </a:lnTo>
                <a:lnTo>
                  <a:pt x="2218038" y="1442392"/>
                </a:lnTo>
                <a:lnTo>
                  <a:pt x="2267100" y="1456230"/>
                </a:lnTo>
                <a:lnTo>
                  <a:pt x="2316386" y="1469253"/>
                </a:lnTo>
                <a:lnTo>
                  <a:pt x="2365882" y="1481454"/>
                </a:lnTo>
                <a:lnTo>
                  <a:pt x="2410802" y="1489758"/>
                </a:lnTo>
                <a:lnTo>
                  <a:pt x="2458134" y="1494605"/>
                </a:lnTo>
                <a:lnTo>
                  <a:pt x="2506347" y="1495501"/>
                </a:lnTo>
                <a:lnTo>
                  <a:pt x="2553915" y="1491954"/>
                </a:lnTo>
                <a:lnTo>
                  <a:pt x="2599308" y="1483471"/>
                </a:lnTo>
                <a:lnTo>
                  <a:pt x="2640997" y="1469558"/>
                </a:lnTo>
                <a:lnTo>
                  <a:pt x="2677455" y="1449723"/>
                </a:lnTo>
                <a:lnTo>
                  <a:pt x="2707152" y="1423473"/>
                </a:lnTo>
                <a:lnTo>
                  <a:pt x="2728560" y="1390315"/>
                </a:lnTo>
                <a:lnTo>
                  <a:pt x="2740151" y="1349755"/>
                </a:lnTo>
                <a:lnTo>
                  <a:pt x="2741421" y="1336802"/>
                </a:lnTo>
                <a:lnTo>
                  <a:pt x="2741421" y="1330325"/>
                </a:lnTo>
                <a:lnTo>
                  <a:pt x="2736359" y="1289218"/>
                </a:lnTo>
                <a:lnTo>
                  <a:pt x="2723022" y="1248933"/>
                </a:lnTo>
                <a:lnTo>
                  <a:pt x="2704184" y="1210006"/>
                </a:lnTo>
                <a:lnTo>
                  <a:pt x="2682620" y="1172972"/>
                </a:lnTo>
                <a:lnTo>
                  <a:pt x="2678444" y="1166749"/>
                </a:lnTo>
                <a:close/>
              </a:path>
              <a:path w="2857500" h="3277235">
                <a:moveTo>
                  <a:pt x="2460014" y="328008"/>
                </a:moveTo>
                <a:lnTo>
                  <a:pt x="2214770" y="328008"/>
                </a:lnTo>
                <a:lnTo>
                  <a:pt x="2265865" y="328249"/>
                </a:lnTo>
                <a:lnTo>
                  <a:pt x="2369946" y="329946"/>
                </a:lnTo>
                <a:lnTo>
                  <a:pt x="2421839" y="330291"/>
                </a:lnTo>
                <a:lnTo>
                  <a:pt x="2460014" y="328008"/>
                </a:lnTo>
                <a:close/>
              </a:path>
              <a:path w="2857500" h="3277235">
                <a:moveTo>
                  <a:pt x="2646788" y="284734"/>
                </a:moveTo>
                <a:lnTo>
                  <a:pt x="1469389" y="284734"/>
                </a:lnTo>
                <a:lnTo>
                  <a:pt x="1520511" y="294221"/>
                </a:lnTo>
                <a:lnTo>
                  <a:pt x="1571100" y="302235"/>
                </a:lnTo>
                <a:lnTo>
                  <a:pt x="1621231" y="308896"/>
                </a:lnTo>
                <a:lnTo>
                  <a:pt x="1670981" y="314329"/>
                </a:lnTo>
                <a:lnTo>
                  <a:pt x="1720425" y="318655"/>
                </a:lnTo>
                <a:lnTo>
                  <a:pt x="1769640" y="321996"/>
                </a:lnTo>
                <a:lnTo>
                  <a:pt x="1818702" y="324476"/>
                </a:lnTo>
                <a:lnTo>
                  <a:pt x="1867685" y="326217"/>
                </a:lnTo>
                <a:lnTo>
                  <a:pt x="1916667" y="327342"/>
                </a:lnTo>
                <a:lnTo>
                  <a:pt x="1972398" y="328008"/>
                </a:lnTo>
                <a:lnTo>
                  <a:pt x="2064360" y="328243"/>
                </a:lnTo>
                <a:lnTo>
                  <a:pt x="2460014" y="328008"/>
                </a:lnTo>
                <a:lnTo>
                  <a:pt x="2521414" y="320866"/>
                </a:lnTo>
                <a:lnTo>
                  <a:pt x="2568418" y="311096"/>
                </a:lnTo>
                <a:lnTo>
                  <a:pt x="2613113" y="297956"/>
                </a:lnTo>
                <a:lnTo>
                  <a:pt x="2646788" y="284734"/>
                </a:lnTo>
                <a:close/>
              </a:path>
            </a:pathLst>
          </a:custGeom>
          <a:solidFill>
            <a:srgbClr val="F0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1360" y="2417825"/>
            <a:ext cx="5161915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330">
                <a:solidFill>
                  <a:srgbClr val="D78279"/>
                </a:solidFill>
                <a:latin typeface="Verdana"/>
                <a:cs typeface="Verdana"/>
              </a:rPr>
              <a:t>Neural</a:t>
            </a:r>
            <a:r>
              <a:rPr dirty="0" sz="4600" spc="-310">
                <a:solidFill>
                  <a:srgbClr val="D78279"/>
                </a:solidFill>
                <a:latin typeface="Verdana"/>
                <a:cs typeface="Verdana"/>
              </a:rPr>
              <a:t> </a:t>
            </a:r>
            <a:r>
              <a:rPr dirty="0" sz="4600" spc="390">
                <a:solidFill>
                  <a:srgbClr val="D78279"/>
                </a:solidFill>
                <a:latin typeface="Verdana"/>
                <a:cs typeface="Verdana"/>
              </a:rPr>
              <a:t>Network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7371" y="781888"/>
            <a:ext cx="142938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434">
                <a:solidFill>
                  <a:srgbClr val="6C82BA"/>
                </a:solidFill>
                <a:latin typeface="Verdana"/>
                <a:cs typeface="Verdana"/>
              </a:rPr>
              <a:t>02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979" y="0"/>
            <a:ext cx="2123440" cy="1368425"/>
          </a:xfrm>
          <a:custGeom>
            <a:avLst/>
            <a:gdLst/>
            <a:ahLst/>
            <a:cxnLst/>
            <a:rect l="l" t="t" r="r" b="b"/>
            <a:pathLst>
              <a:path w="2123440" h="1368425">
                <a:moveTo>
                  <a:pt x="2123281" y="0"/>
                </a:moveTo>
                <a:lnTo>
                  <a:pt x="1647635" y="0"/>
                </a:lnTo>
                <a:lnTo>
                  <a:pt x="1636987" y="32362"/>
                </a:lnTo>
                <a:lnTo>
                  <a:pt x="1620250" y="77412"/>
                </a:lnTo>
                <a:lnTo>
                  <a:pt x="1601751" y="121885"/>
                </a:lnTo>
                <a:lnTo>
                  <a:pt x="1581467" y="165735"/>
                </a:lnTo>
                <a:lnTo>
                  <a:pt x="1559494" y="207966"/>
                </a:lnTo>
                <a:lnTo>
                  <a:pt x="1535677" y="249221"/>
                </a:lnTo>
                <a:lnTo>
                  <a:pt x="1510089" y="289444"/>
                </a:lnTo>
                <a:lnTo>
                  <a:pt x="1482801" y="328580"/>
                </a:lnTo>
                <a:lnTo>
                  <a:pt x="1453883" y="366573"/>
                </a:lnTo>
                <a:lnTo>
                  <a:pt x="1423408" y="403368"/>
                </a:lnTo>
                <a:lnTo>
                  <a:pt x="1391445" y="438908"/>
                </a:lnTo>
                <a:lnTo>
                  <a:pt x="1358066" y="473139"/>
                </a:lnTo>
                <a:lnTo>
                  <a:pt x="1323343" y="506006"/>
                </a:lnTo>
                <a:lnTo>
                  <a:pt x="1287347" y="537452"/>
                </a:lnTo>
                <a:lnTo>
                  <a:pt x="1250148" y="567422"/>
                </a:lnTo>
                <a:lnTo>
                  <a:pt x="1211818" y="595860"/>
                </a:lnTo>
                <a:lnTo>
                  <a:pt x="1172429" y="622712"/>
                </a:lnTo>
                <a:lnTo>
                  <a:pt x="1132050" y="647922"/>
                </a:lnTo>
                <a:lnTo>
                  <a:pt x="1090754" y="671433"/>
                </a:lnTo>
                <a:lnTo>
                  <a:pt x="1048612" y="693192"/>
                </a:lnTo>
                <a:lnTo>
                  <a:pt x="1005695" y="713141"/>
                </a:lnTo>
                <a:lnTo>
                  <a:pt x="962074" y="731226"/>
                </a:lnTo>
                <a:lnTo>
                  <a:pt x="917820" y="747391"/>
                </a:lnTo>
                <a:lnTo>
                  <a:pt x="873004" y="761581"/>
                </a:lnTo>
                <a:lnTo>
                  <a:pt x="827698" y="773740"/>
                </a:lnTo>
                <a:lnTo>
                  <a:pt x="781973" y="783813"/>
                </a:lnTo>
                <a:lnTo>
                  <a:pt x="735899" y="791744"/>
                </a:lnTo>
                <a:lnTo>
                  <a:pt x="689549" y="797478"/>
                </a:lnTo>
                <a:lnTo>
                  <a:pt x="642993" y="800959"/>
                </a:lnTo>
                <a:lnTo>
                  <a:pt x="596303" y="802132"/>
                </a:lnTo>
                <a:lnTo>
                  <a:pt x="542791" y="800570"/>
                </a:lnTo>
                <a:lnTo>
                  <a:pt x="489308" y="795829"/>
                </a:lnTo>
                <a:lnTo>
                  <a:pt x="435954" y="787826"/>
                </a:lnTo>
                <a:lnTo>
                  <a:pt x="382828" y="776477"/>
                </a:lnTo>
                <a:lnTo>
                  <a:pt x="0" y="1287017"/>
                </a:lnTo>
                <a:lnTo>
                  <a:pt x="47493" y="1301051"/>
                </a:lnTo>
                <a:lnTo>
                  <a:pt x="95376" y="1313774"/>
                </a:lnTo>
                <a:lnTo>
                  <a:pt x="143607" y="1325183"/>
                </a:lnTo>
                <a:lnTo>
                  <a:pt x="192145" y="1335271"/>
                </a:lnTo>
                <a:lnTo>
                  <a:pt x="240950" y="1344032"/>
                </a:lnTo>
                <a:lnTo>
                  <a:pt x="289979" y="1351462"/>
                </a:lnTo>
                <a:lnTo>
                  <a:pt x="339193" y="1357553"/>
                </a:lnTo>
                <a:lnTo>
                  <a:pt x="388550" y="1362301"/>
                </a:lnTo>
                <a:lnTo>
                  <a:pt x="438009" y="1365699"/>
                </a:lnTo>
                <a:lnTo>
                  <a:pt x="487529" y="1367742"/>
                </a:lnTo>
                <a:lnTo>
                  <a:pt x="537070" y="1368425"/>
                </a:lnTo>
                <a:lnTo>
                  <a:pt x="587145" y="1367723"/>
                </a:lnTo>
                <a:lnTo>
                  <a:pt x="637155" y="1365615"/>
                </a:lnTo>
                <a:lnTo>
                  <a:pt x="687057" y="1362091"/>
                </a:lnTo>
                <a:lnTo>
                  <a:pt x="736809" y="1357145"/>
                </a:lnTo>
                <a:lnTo>
                  <a:pt x="786369" y="1350768"/>
                </a:lnTo>
                <a:lnTo>
                  <a:pt x="835693" y="1342952"/>
                </a:lnTo>
                <a:lnTo>
                  <a:pt x="884740" y="1333690"/>
                </a:lnTo>
                <a:lnTo>
                  <a:pt x="933467" y="1322974"/>
                </a:lnTo>
                <a:lnTo>
                  <a:pt x="981831" y="1310796"/>
                </a:lnTo>
                <a:lnTo>
                  <a:pt x="1029790" y="1297149"/>
                </a:lnTo>
                <a:lnTo>
                  <a:pt x="1077301" y="1282024"/>
                </a:lnTo>
                <a:lnTo>
                  <a:pt x="1124322" y="1265415"/>
                </a:lnTo>
                <a:lnTo>
                  <a:pt x="1170810" y="1247312"/>
                </a:lnTo>
                <a:lnTo>
                  <a:pt x="1216723" y="1227709"/>
                </a:lnTo>
                <a:lnTo>
                  <a:pt x="1261866" y="1206725"/>
                </a:lnTo>
                <a:lnTo>
                  <a:pt x="1305909" y="1184478"/>
                </a:lnTo>
                <a:lnTo>
                  <a:pt x="1348851" y="1160997"/>
                </a:lnTo>
                <a:lnTo>
                  <a:pt x="1390690" y="1136311"/>
                </a:lnTo>
                <a:lnTo>
                  <a:pt x="1431425" y="1110450"/>
                </a:lnTo>
                <a:lnTo>
                  <a:pt x="1471056" y="1083443"/>
                </a:lnTo>
                <a:lnTo>
                  <a:pt x="1509579" y="1055321"/>
                </a:lnTo>
                <a:lnTo>
                  <a:pt x="1546995" y="1026112"/>
                </a:lnTo>
                <a:lnTo>
                  <a:pt x="1583301" y="995847"/>
                </a:lnTo>
                <a:lnTo>
                  <a:pt x="1618496" y="964554"/>
                </a:lnTo>
                <a:lnTo>
                  <a:pt x="1652580" y="932263"/>
                </a:lnTo>
                <a:lnTo>
                  <a:pt x="1685549" y="899004"/>
                </a:lnTo>
                <a:lnTo>
                  <a:pt x="1717404" y="864807"/>
                </a:lnTo>
                <a:lnTo>
                  <a:pt x="1748142" y="829700"/>
                </a:lnTo>
                <a:lnTo>
                  <a:pt x="1777763" y="793714"/>
                </a:lnTo>
                <a:lnTo>
                  <a:pt x="1806265" y="756878"/>
                </a:lnTo>
                <a:lnTo>
                  <a:pt x="1833646" y="719221"/>
                </a:lnTo>
                <a:lnTo>
                  <a:pt x="1859905" y="680774"/>
                </a:lnTo>
                <a:lnTo>
                  <a:pt x="1885041" y="641565"/>
                </a:lnTo>
                <a:lnTo>
                  <a:pt x="1909053" y="601625"/>
                </a:lnTo>
                <a:lnTo>
                  <a:pt x="1931938" y="560982"/>
                </a:lnTo>
                <a:lnTo>
                  <a:pt x="1953696" y="519667"/>
                </a:lnTo>
                <a:lnTo>
                  <a:pt x="1974326" y="477709"/>
                </a:lnTo>
                <a:lnTo>
                  <a:pt x="1993825" y="435137"/>
                </a:lnTo>
                <a:lnTo>
                  <a:pt x="2012193" y="391981"/>
                </a:lnTo>
                <a:lnTo>
                  <a:pt x="2029428" y="348270"/>
                </a:lnTo>
                <a:lnTo>
                  <a:pt x="2045528" y="304035"/>
                </a:lnTo>
                <a:lnTo>
                  <a:pt x="2060493" y="259305"/>
                </a:lnTo>
                <a:lnTo>
                  <a:pt x="2074321" y="214108"/>
                </a:lnTo>
                <a:lnTo>
                  <a:pt x="2087010" y="168475"/>
                </a:lnTo>
                <a:lnTo>
                  <a:pt x="2098560" y="122436"/>
                </a:lnTo>
                <a:lnTo>
                  <a:pt x="2108968" y="76020"/>
                </a:lnTo>
                <a:lnTo>
                  <a:pt x="2118234" y="29256"/>
                </a:lnTo>
                <a:lnTo>
                  <a:pt x="2123281" y="0"/>
                </a:lnTo>
                <a:close/>
              </a:path>
            </a:pathLst>
          </a:custGeom>
          <a:solidFill>
            <a:srgbClr val="6C8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49164" y="3926433"/>
            <a:ext cx="1673860" cy="1217295"/>
          </a:xfrm>
          <a:custGeom>
            <a:avLst/>
            <a:gdLst/>
            <a:ahLst/>
            <a:cxnLst/>
            <a:rect l="l" t="t" r="r" b="b"/>
            <a:pathLst>
              <a:path w="1673859" h="1217295">
                <a:moveTo>
                  <a:pt x="722193" y="416610"/>
                </a:moveTo>
                <a:lnTo>
                  <a:pt x="675529" y="461864"/>
                </a:lnTo>
                <a:lnTo>
                  <a:pt x="629403" y="507770"/>
                </a:lnTo>
                <a:lnTo>
                  <a:pt x="583922" y="554116"/>
                </a:lnTo>
                <a:lnTo>
                  <a:pt x="539194" y="600688"/>
                </a:lnTo>
                <a:lnTo>
                  <a:pt x="495323" y="647272"/>
                </a:lnTo>
                <a:lnTo>
                  <a:pt x="452419" y="693656"/>
                </a:lnTo>
                <a:lnTo>
                  <a:pt x="410587" y="739624"/>
                </a:lnTo>
                <a:lnTo>
                  <a:pt x="369934" y="784964"/>
                </a:lnTo>
                <a:lnTo>
                  <a:pt x="330567" y="829462"/>
                </a:lnTo>
                <a:lnTo>
                  <a:pt x="292593" y="872905"/>
                </a:lnTo>
                <a:lnTo>
                  <a:pt x="256119" y="915079"/>
                </a:lnTo>
                <a:lnTo>
                  <a:pt x="188098" y="994766"/>
                </a:lnTo>
                <a:lnTo>
                  <a:pt x="31142" y="1181164"/>
                </a:lnTo>
                <a:lnTo>
                  <a:pt x="12974" y="1202309"/>
                </a:lnTo>
                <a:lnTo>
                  <a:pt x="0" y="1217064"/>
                </a:lnTo>
                <a:lnTo>
                  <a:pt x="817098" y="1217063"/>
                </a:lnTo>
                <a:lnTo>
                  <a:pt x="889050" y="1148717"/>
                </a:lnTo>
                <a:lnTo>
                  <a:pt x="983973" y="1057038"/>
                </a:lnTo>
                <a:lnTo>
                  <a:pt x="1031655" y="1010260"/>
                </a:lnTo>
                <a:lnTo>
                  <a:pt x="1079230" y="963032"/>
                </a:lnTo>
                <a:lnTo>
                  <a:pt x="1126508" y="915486"/>
                </a:lnTo>
                <a:lnTo>
                  <a:pt x="1173297" y="867752"/>
                </a:lnTo>
                <a:lnTo>
                  <a:pt x="1219155" y="820062"/>
                </a:lnTo>
                <a:lnTo>
                  <a:pt x="1263989" y="772514"/>
                </a:lnTo>
                <a:lnTo>
                  <a:pt x="1307593" y="725250"/>
                </a:lnTo>
                <a:lnTo>
                  <a:pt x="1349760" y="678413"/>
                </a:lnTo>
                <a:lnTo>
                  <a:pt x="1390285" y="632144"/>
                </a:lnTo>
                <a:lnTo>
                  <a:pt x="1428961" y="586586"/>
                </a:lnTo>
                <a:lnTo>
                  <a:pt x="1465581" y="541880"/>
                </a:lnTo>
                <a:lnTo>
                  <a:pt x="1499939" y="498170"/>
                </a:lnTo>
                <a:lnTo>
                  <a:pt x="1531830" y="455596"/>
                </a:lnTo>
                <a:lnTo>
                  <a:pt x="1557624" y="419138"/>
                </a:lnTo>
                <a:lnTo>
                  <a:pt x="724733" y="419138"/>
                </a:lnTo>
                <a:lnTo>
                  <a:pt x="722193" y="416610"/>
                </a:lnTo>
                <a:close/>
              </a:path>
              <a:path w="1673859" h="1217295">
                <a:moveTo>
                  <a:pt x="1457343" y="0"/>
                </a:moveTo>
                <a:lnTo>
                  <a:pt x="1385773" y="4580"/>
                </a:lnTo>
                <a:lnTo>
                  <a:pt x="1310226" y="22634"/>
                </a:lnTo>
                <a:lnTo>
                  <a:pt x="1271064" y="36356"/>
                </a:lnTo>
                <a:lnTo>
                  <a:pt x="1231352" y="52885"/>
                </a:lnTo>
                <a:lnTo>
                  <a:pt x="1190872" y="72187"/>
                </a:lnTo>
                <a:lnTo>
                  <a:pt x="1149804" y="94059"/>
                </a:lnTo>
                <a:lnTo>
                  <a:pt x="1108230" y="118344"/>
                </a:lnTo>
                <a:lnTo>
                  <a:pt x="1066232" y="144881"/>
                </a:lnTo>
                <a:lnTo>
                  <a:pt x="1023890" y="173511"/>
                </a:lnTo>
                <a:lnTo>
                  <a:pt x="981287" y="204074"/>
                </a:lnTo>
                <a:lnTo>
                  <a:pt x="938504" y="236412"/>
                </a:lnTo>
                <a:lnTo>
                  <a:pt x="895622" y="270365"/>
                </a:lnTo>
                <a:lnTo>
                  <a:pt x="852722" y="305773"/>
                </a:lnTo>
                <a:lnTo>
                  <a:pt x="809887" y="342478"/>
                </a:lnTo>
                <a:lnTo>
                  <a:pt x="767197" y="380319"/>
                </a:lnTo>
                <a:lnTo>
                  <a:pt x="724733" y="419138"/>
                </a:lnTo>
                <a:lnTo>
                  <a:pt x="1557624" y="419138"/>
                </a:lnTo>
                <a:lnTo>
                  <a:pt x="1587380" y="374429"/>
                </a:lnTo>
                <a:lnTo>
                  <a:pt x="1610628" y="336119"/>
                </a:lnTo>
                <a:lnTo>
                  <a:pt x="1630582" y="299515"/>
                </a:lnTo>
                <a:lnTo>
                  <a:pt x="1647036" y="264759"/>
                </a:lnTo>
                <a:lnTo>
                  <a:pt x="1668618" y="201358"/>
                </a:lnTo>
                <a:lnTo>
                  <a:pt x="1673725" y="147054"/>
                </a:lnTo>
                <a:lnTo>
                  <a:pt x="1669584" y="123668"/>
                </a:lnTo>
                <a:lnTo>
                  <a:pt x="1646880" y="85140"/>
                </a:lnTo>
                <a:lnTo>
                  <a:pt x="1614591" y="55858"/>
                </a:lnTo>
                <a:lnTo>
                  <a:pt x="1555815" y="21179"/>
                </a:lnTo>
                <a:lnTo>
                  <a:pt x="1491433" y="3160"/>
                </a:lnTo>
                <a:lnTo>
                  <a:pt x="1457343" y="0"/>
                </a:lnTo>
                <a:close/>
              </a:path>
            </a:pathLst>
          </a:custGeom>
          <a:solidFill>
            <a:srgbClr val="5889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830" y="3377680"/>
            <a:ext cx="1126490" cy="1765935"/>
          </a:xfrm>
          <a:custGeom>
            <a:avLst/>
            <a:gdLst/>
            <a:ahLst/>
            <a:cxnLst/>
            <a:rect l="l" t="t" r="r" b="b"/>
            <a:pathLst>
              <a:path w="1126490" h="1765935">
                <a:moveTo>
                  <a:pt x="1004908" y="0"/>
                </a:moveTo>
                <a:lnTo>
                  <a:pt x="927446" y="22588"/>
                </a:lnTo>
                <a:lnTo>
                  <a:pt x="883578" y="47049"/>
                </a:lnTo>
                <a:lnTo>
                  <a:pt x="841970" y="76630"/>
                </a:lnTo>
                <a:lnTo>
                  <a:pt x="803897" y="108723"/>
                </a:lnTo>
                <a:lnTo>
                  <a:pt x="726853" y="179272"/>
                </a:lnTo>
                <a:lnTo>
                  <a:pt x="651682" y="249073"/>
                </a:lnTo>
                <a:lnTo>
                  <a:pt x="614805" y="283850"/>
                </a:lnTo>
                <a:lnTo>
                  <a:pt x="578406" y="318627"/>
                </a:lnTo>
                <a:lnTo>
                  <a:pt x="542486" y="353468"/>
                </a:lnTo>
                <a:lnTo>
                  <a:pt x="507050" y="388434"/>
                </a:lnTo>
                <a:lnTo>
                  <a:pt x="472099" y="423589"/>
                </a:lnTo>
                <a:lnTo>
                  <a:pt x="437636" y="458994"/>
                </a:lnTo>
                <a:lnTo>
                  <a:pt x="403666" y="494712"/>
                </a:lnTo>
                <a:lnTo>
                  <a:pt x="370190" y="530806"/>
                </a:lnTo>
                <a:lnTo>
                  <a:pt x="337212" y="567338"/>
                </a:lnTo>
                <a:lnTo>
                  <a:pt x="304734" y="604371"/>
                </a:lnTo>
                <a:lnTo>
                  <a:pt x="272760" y="641967"/>
                </a:lnTo>
                <a:lnTo>
                  <a:pt x="241292" y="680188"/>
                </a:lnTo>
                <a:lnTo>
                  <a:pt x="210334" y="719097"/>
                </a:lnTo>
                <a:lnTo>
                  <a:pt x="179888" y="758756"/>
                </a:lnTo>
                <a:lnTo>
                  <a:pt x="149958" y="799229"/>
                </a:lnTo>
                <a:lnTo>
                  <a:pt x="120546" y="840577"/>
                </a:lnTo>
                <a:lnTo>
                  <a:pt x="91655" y="882863"/>
                </a:lnTo>
                <a:lnTo>
                  <a:pt x="63288" y="926149"/>
                </a:lnTo>
                <a:lnTo>
                  <a:pt x="35449" y="970499"/>
                </a:lnTo>
                <a:lnTo>
                  <a:pt x="8140" y="1015973"/>
                </a:lnTo>
                <a:lnTo>
                  <a:pt x="22230" y="1049656"/>
                </a:lnTo>
                <a:lnTo>
                  <a:pt x="73754" y="1101152"/>
                </a:lnTo>
                <a:lnTo>
                  <a:pt x="107616" y="1121256"/>
                </a:lnTo>
                <a:lnTo>
                  <a:pt x="144494" y="1139123"/>
                </a:lnTo>
                <a:lnTo>
                  <a:pt x="220156" y="1172728"/>
                </a:lnTo>
                <a:lnTo>
                  <a:pt x="255366" y="1190755"/>
                </a:lnTo>
                <a:lnTo>
                  <a:pt x="286446" y="1211126"/>
                </a:lnTo>
                <a:lnTo>
                  <a:pt x="311611" y="1234985"/>
                </a:lnTo>
                <a:lnTo>
                  <a:pt x="329072" y="1263478"/>
                </a:lnTo>
                <a:lnTo>
                  <a:pt x="337045" y="1297748"/>
                </a:lnTo>
                <a:lnTo>
                  <a:pt x="333706" y="1336903"/>
                </a:lnTo>
                <a:lnTo>
                  <a:pt x="318688" y="1374043"/>
                </a:lnTo>
                <a:lnTo>
                  <a:pt x="296205" y="1408898"/>
                </a:lnTo>
                <a:lnTo>
                  <a:pt x="270471" y="1441195"/>
                </a:lnTo>
                <a:lnTo>
                  <a:pt x="141610" y="1597272"/>
                </a:lnTo>
                <a:lnTo>
                  <a:pt x="44115" y="1713843"/>
                </a:lnTo>
                <a:lnTo>
                  <a:pt x="0" y="1765819"/>
                </a:lnTo>
                <a:lnTo>
                  <a:pt x="794166" y="1765819"/>
                </a:lnTo>
                <a:lnTo>
                  <a:pt x="813389" y="1732737"/>
                </a:lnTo>
                <a:lnTo>
                  <a:pt x="838887" y="1692229"/>
                </a:lnTo>
                <a:lnTo>
                  <a:pt x="865770" y="1652685"/>
                </a:lnTo>
                <a:lnTo>
                  <a:pt x="893994" y="1614154"/>
                </a:lnTo>
                <a:lnTo>
                  <a:pt x="923514" y="1576684"/>
                </a:lnTo>
                <a:lnTo>
                  <a:pt x="954287" y="1540326"/>
                </a:lnTo>
                <a:lnTo>
                  <a:pt x="986269" y="1505127"/>
                </a:lnTo>
                <a:lnTo>
                  <a:pt x="1018403" y="1470977"/>
                </a:lnTo>
                <a:lnTo>
                  <a:pt x="1049800" y="1436404"/>
                </a:lnTo>
                <a:lnTo>
                  <a:pt x="1078673" y="1400378"/>
                </a:lnTo>
                <a:lnTo>
                  <a:pt x="1103236" y="1361871"/>
                </a:lnTo>
                <a:lnTo>
                  <a:pt x="1119180" y="1318259"/>
                </a:lnTo>
                <a:lnTo>
                  <a:pt x="1125921" y="1272178"/>
                </a:lnTo>
                <a:lnTo>
                  <a:pt x="1120970" y="1227091"/>
                </a:lnTo>
                <a:lnTo>
                  <a:pt x="1101839" y="1186458"/>
                </a:lnTo>
                <a:lnTo>
                  <a:pt x="1075381" y="1157697"/>
                </a:lnTo>
                <a:lnTo>
                  <a:pt x="1043053" y="1136523"/>
                </a:lnTo>
                <a:lnTo>
                  <a:pt x="1007416" y="1120534"/>
                </a:lnTo>
                <a:lnTo>
                  <a:pt x="971029" y="1107324"/>
                </a:lnTo>
                <a:lnTo>
                  <a:pt x="706805" y="1015973"/>
                </a:lnTo>
                <a:lnTo>
                  <a:pt x="691541" y="1011071"/>
                </a:lnTo>
                <a:lnTo>
                  <a:pt x="676208" y="1005104"/>
                </a:lnTo>
                <a:lnTo>
                  <a:pt x="661746" y="997605"/>
                </a:lnTo>
                <a:lnTo>
                  <a:pt x="649096" y="988110"/>
                </a:lnTo>
                <a:lnTo>
                  <a:pt x="624943" y="951718"/>
                </a:lnTo>
                <a:lnTo>
                  <a:pt x="620900" y="908185"/>
                </a:lnTo>
                <a:lnTo>
                  <a:pt x="632107" y="861450"/>
                </a:lnTo>
                <a:lnTo>
                  <a:pt x="653701" y="815451"/>
                </a:lnTo>
                <a:lnTo>
                  <a:pt x="680821" y="774127"/>
                </a:lnTo>
                <a:lnTo>
                  <a:pt x="690639" y="760770"/>
                </a:lnTo>
                <a:lnTo>
                  <a:pt x="755373" y="674835"/>
                </a:lnTo>
                <a:lnTo>
                  <a:pt x="785686" y="634069"/>
                </a:lnTo>
                <a:lnTo>
                  <a:pt x="818853" y="588826"/>
                </a:lnTo>
                <a:lnTo>
                  <a:pt x="853967" y="540056"/>
                </a:lnTo>
                <a:lnTo>
                  <a:pt x="890119" y="488708"/>
                </a:lnTo>
                <a:lnTo>
                  <a:pt x="926403" y="435734"/>
                </a:lnTo>
                <a:lnTo>
                  <a:pt x="961911" y="382083"/>
                </a:lnTo>
                <a:lnTo>
                  <a:pt x="995734" y="328706"/>
                </a:lnTo>
                <a:lnTo>
                  <a:pt x="1026965" y="276552"/>
                </a:lnTo>
                <a:lnTo>
                  <a:pt x="1054697" y="226571"/>
                </a:lnTo>
                <a:lnTo>
                  <a:pt x="1078021" y="179715"/>
                </a:lnTo>
                <a:lnTo>
                  <a:pt x="1096030" y="136931"/>
                </a:lnTo>
                <a:lnTo>
                  <a:pt x="1107816" y="99172"/>
                </a:lnTo>
                <a:lnTo>
                  <a:pt x="1112471" y="67387"/>
                </a:lnTo>
                <a:lnTo>
                  <a:pt x="1109088" y="42526"/>
                </a:lnTo>
                <a:lnTo>
                  <a:pt x="1096759" y="25538"/>
                </a:lnTo>
                <a:lnTo>
                  <a:pt x="1067650" y="8818"/>
                </a:lnTo>
                <a:lnTo>
                  <a:pt x="1036862" y="646"/>
                </a:lnTo>
                <a:lnTo>
                  <a:pt x="100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8584" y="0"/>
            <a:ext cx="2215515" cy="2186940"/>
          </a:xfrm>
          <a:custGeom>
            <a:avLst/>
            <a:gdLst/>
            <a:ahLst/>
            <a:cxnLst/>
            <a:rect l="l" t="t" r="r" b="b"/>
            <a:pathLst>
              <a:path w="2215515" h="2186940">
                <a:moveTo>
                  <a:pt x="107723" y="696849"/>
                </a:moveTo>
                <a:lnTo>
                  <a:pt x="76463" y="735163"/>
                </a:lnTo>
                <a:lnTo>
                  <a:pt x="50996" y="776533"/>
                </a:lnTo>
                <a:lnTo>
                  <a:pt x="31021" y="820517"/>
                </a:lnTo>
                <a:lnTo>
                  <a:pt x="16236" y="866671"/>
                </a:lnTo>
                <a:lnTo>
                  <a:pt x="6339" y="914554"/>
                </a:lnTo>
                <a:lnTo>
                  <a:pt x="1027" y="963723"/>
                </a:lnTo>
                <a:lnTo>
                  <a:pt x="0" y="1013736"/>
                </a:lnTo>
                <a:lnTo>
                  <a:pt x="2953" y="1064151"/>
                </a:lnTo>
                <a:lnTo>
                  <a:pt x="9586" y="1114526"/>
                </a:lnTo>
                <a:lnTo>
                  <a:pt x="19601" y="1164434"/>
                </a:lnTo>
                <a:lnTo>
                  <a:pt x="32682" y="1213384"/>
                </a:lnTo>
                <a:lnTo>
                  <a:pt x="48541" y="1260983"/>
                </a:lnTo>
                <a:lnTo>
                  <a:pt x="68582" y="1311219"/>
                </a:lnTo>
                <a:lnTo>
                  <a:pt x="90230" y="1359149"/>
                </a:lnTo>
                <a:lnTo>
                  <a:pt x="113436" y="1404847"/>
                </a:lnTo>
                <a:lnTo>
                  <a:pt x="138149" y="1448388"/>
                </a:lnTo>
                <a:lnTo>
                  <a:pt x="164319" y="1489845"/>
                </a:lnTo>
                <a:lnTo>
                  <a:pt x="191896" y="1529292"/>
                </a:lnTo>
                <a:lnTo>
                  <a:pt x="220828" y="1566804"/>
                </a:lnTo>
                <a:lnTo>
                  <a:pt x="251065" y="1602455"/>
                </a:lnTo>
                <a:lnTo>
                  <a:pt x="282557" y="1636319"/>
                </a:lnTo>
                <a:lnTo>
                  <a:pt x="315253" y="1668470"/>
                </a:lnTo>
                <a:lnTo>
                  <a:pt x="349103" y="1698982"/>
                </a:lnTo>
                <a:lnTo>
                  <a:pt x="384057" y="1727929"/>
                </a:lnTo>
                <a:lnTo>
                  <a:pt x="420063" y="1755385"/>
                </a:lnTo>
                <a:lnTo>
                  <a:pt x="457071" y="1781425"/>
                </a:lnTo>
                <a:lnTo>
                  <a:pt x="495032" y="1806122"/>
                </a:lnTo>
                <a:lnTo>
                  <a:pt x="533894" y="1829551"/>
                </a:lnTo>
                <a:lnTo>
                  <a:pt x="573607" y="1851786"/>
                </a:lnTo>
                <a:lnTo>
                  <a:pt x="614120" y="1872900"/>
                </a:lnTo>
                <a:lnTo>
                  <a:pt x="655383" y="1892969"/>
                </a:lnTo>
                <a:lnTo>
                  <a:pt x="697346" y="1912066"/>
                </a:lnTo>
                <a:lnTo>
                  <a:pt x="739958" y="1930265"/>
                </a:lnTo>
                <a:lnTo>
                  <a:pt x="783168" y="1947640"/>
                </a:lnTo>
                <a:lnTo>
                  <a:pt x="826926" y="1964266"/>
                </a:lnTo>
                <a:lnTo>
                  <a:pt x="871182" y="1980216"/>
                </a:lnTo>
                <a:lnTo>
                  <a:pt x="915884" y="1995566"/>
                </a:lnTo>
                <a:lnTo>
                  <a:pt x="960984" y="2010388"/>
                </a:lnTo>
                <a:lnTo>
                  <a:pt x="1006429" y="2024757"/>
                </a:lnTo>
                <a:lnTo>
                  <a:pt x="1052170" y="2038747"/>
                </a:lnTo>
                <a:lnTo>
                  <a:pt x="1422681" y="2145919"/>
                </a:lnTo>
                <a:lnTo>
                  <a:pt x="1469377" y="2158703"/>
                </a:lnTo>
                <a:lnTo>
                  <a:pt x="1516337" y="2169028"/>
                </a:lnTo>
                <a:lnTo>
                  <a:pt x="1563508" y="2176954"/>
                </a:lnTo>
                <a:lnTo>
                  <a:pt x="1610839" y="2182542"/>
                </a:lnTo>
                <a:lnTo>
                  <a:pt x="1658275" y="2185850"/>
                </a:lnTo>
                <a:lnTo>
                  <a:pt x="1705764" y="2186940"/>
                </a:lnTo>
                <a:lnTo>
                  <a:pt x="1752853" y="2185880"/>
                </a:lnTo>
                <a:lnTo>
                  <a:pt x="1799885" y="2182738"/>
                </a:lnTo>
                <a:lnTo>
                  <a:pt x="1846806" y="2177564"/>
                </a:lnTo>
                <a:lnTo>
                  <a:pt x="1893564" y="2170411"/>
                </a:lnTo>
                <a:lnTo>
                  <a:pt x="1940104" y="2161331"/>
                </a:lnTo>
                <a:lnTo>
                  <a:pt x="1986374" y="2150376"/>
                </a:lnTo>
                <a:lnTo>
                  <a:pt x="2032320" y="2137598"/>
                </a:lnTo>
                <a:lnTo>
                  <a:pt x="2077888" y="2123050"/>
                </a:lnTo>
                <a:lnTo>
                  <a:pt x="2123025" y="2106784"/>
                </a:lnTo>
                <a:lnTo>
                  <a:pt x="2167679" y="2088851"/>
                </a:lnTo>
                <a:lnTo>
                  <a:pt x="2211795" y="2069304"/>
                </a:lnTo>
                <a:lnTo>
                  <a:pt x="2215415" y="2067548"/>
                </a:lnTo>
                <a:lnTo>
                  <a:pt x="2215415" y="1591310"/>
                </a:lnTo>
                <a:lnTo>
                  <a:pt x="1329209" y="1591310"/>
                </a:lnTo>
                <a:lnTo>
                  <a:pt x="1280288" y="1589867"/>
                </a:lnTo>
                <a:lnTo>
                  <a:pt x="1231716" y="1585616"/>
                </a:lnTo>
                <a:lnTo>
                  <a:pt x="1183547" y="1578671"/>
                </a:lnTo>
                <a:lnTo>
                  <a:pt x="1135836" y="1569146"/>
                </a:lnTo>
                <a:lnTo>
                  <a:pt x="1088637" y="1557156"/>
                </a:lnTo>
                <a:lnTo>
                  <a:pt x="1042004" y="1542815"/>
                </a:lnTo>
                <a:lnTo>
                  <a:pt x="995991" y="1526237"/>
                </a:lnTo>
                <a:lnTo>
                  <a:pt x="950654" y="1507537"/>
                </a:lnTo>
                <a:lnTo>
                  <a:pt x="906046" y="1486830"/>
                </a:lnTo>
                <a:lnTo>
                  <a:pt x="862221" y="1464229"/>
                </a:lnTo>
                <a:lnTo>
                  <a:pt x="819235" y="1439849"/>
                </a:lnTo>
                <a:lnTo>
                  <a:pt x="777140" y="1413805"/>
                </a:lnTo>
                <a:lnTo>
                  <a:pt x="735992" y="1386211"/>
                </a:lnTo>
                <a:lnTo>
                  <a:pt x="695845" y="1357181"/>
                </a:lnTo>
                <a:lnTo>
                  <a:pt x="656754" y="1326830"/>
                </a:lnTo>
                <a:lnTo>
                  <a:pt x="618771" y="1295273"/>
                </a:lnTo>
                <a:lnTo>
                  <a:pt x="581886" y="1262625"/>
                </a:lnTo>
                <a:lnTo>
                  <a:pt x="545957" y="1229023"/>
                </a:lnTo>
                <a:lnTo>
                  <a:pt x="510922" y="1194534"/>
                </a:lnTo>
                <a:lnTo>
                  <a:pt x="476716" y="1159228"/>
                </a:lnTo>
                <a:lnTo>
                  <a:pt x="443276" y="1123173"/>
                </a:lnTo>
                <a:lnTo>
                  <a:pt x="410538" y="1086438"/>
                </a:lnTo>
                <a:lnTo>
                  <a:pt x="378438" y="1049093"/>
                </a:lnTo>
                <a:lnTo>
                  <a:pt x="346912" y="1011205"/>
                </a:lnTo>
                <a:lnTo>
                  <a:pt x="315826" y="972754"/>
                </a:lnTo>
                <a:lnTo>
                  <a:pt x="285328" y="934079"/>
                </a:lnTo>
                <a:lnTo>
                  <a:pt x="255142" y="894978"/>
                </a:lnTo>
                <a:lnTo>
                  <a:pt x="225276" y="855610"/>
                </a:lnTo>
                <a:lnTo>
                  <a:pt x="195664" y="816045"/>
                </a:lnTo>
                <a:lnTo>
                  <a:pt x="170325" y="781857"/>
                </a:lnTo>
                <a:lnTo>
                  <a:pt x="107723" y="696849"/>
                </a:lnTo>
                <a:close/>
              </a:path>
              <a:path w="2215515" h="2186940">
                <a:moveTo>
                  <a:pt x="810841" y="0"/>
                </a:moveTo>
                <a:lnTo>
                  <a:pt x="219910" y="0"/>
                </a:lnTo>
                <a:lnTo>
                  <a:pt x="225755" y="47147"/>
                </a:lnTo>
                <a:lnTo>
                  <a:pt x="233046" y="94757"/>
                </a:lnTo>
                <a:lnTo>
                  <a:pt x="241708" y="142112"/>
                </a:lnTo>
                <a:lnTo>
                  <a:pt x="251703" y="190155"/>
                </a:lnTo>
                <a:lnTo>
                  <a:pt x="262983" y="237822"/>
                </a:lnTo>
                <a:lnTo>
                  <a:pt x="275524" y="285099"/>
                </a:lnTo>
                <a:lnTo>
                  <a:pt x="289304" y="331973"/>
                </a:lnTo>
                <a:lnTo>
                  <a:pt x="304300" y="378431"/>
                </a:lnTo>
                <a:lnTo>
                  <a:pt x="320488" y="424459"/>
                </a:lnTo>
                <a:lnTo>
                  <a:pt x="337844" y="470045"/>
                </a:lnTo>
                <a:lnTo>
                  <a:pt x="356370" y="515228"/>
                </a:lnTo>
                <a:lnTo>
                  <a:pt x="375972" y="559837"/>
                </a:lnTo>
                <a:lnTo>
                  <a:pt x="396697" y="604015"/>
                </a:lnTo>
                <a:lnTo>
                  <a:pt x="418498" y="647698"/>
                </a:lnTo>
                <a:lnTo>
                  <a:pt x="441352" y="690872"/>
                </a:lnTo>
                <a:lnTo>
                  <a:pt x="465236" y="733524"/>
                </a:lnTo>
                <a:lnTo>
                  <a:pt x="490126" y="775640"/>
                </a:lnTo>
                <a:lnTo>
                  <a:pt x="516000" y="817207"/>
                </a:lnTo>
                <a:lnTo>
                  <a:pt x="542835" y="858213"/>
                </a:lnTo>
                <a:lnTo>
                  <a:pt x="570606" y="898643"/>
                </a:lnTo>
                <a:lnTo>
                  <a:pt x="599292" y="938485"/>
                </a:lnTo>
                <a:lnTo>
                  <a:pt x="628868" y="977725"/>
                </a:lnTo>
                <a:lnTo>
                  <a:pt x="659312" y="1016350"/>
                </a:lnTo>
                <a:lnTo>
                  <a:pt x="690600" y="1054347"/>
                </a:lnTo>
                <a:lnTo>
                  <a:pt x="722709" y="1091702"/>
                </a:lnTo>
                <a:lnTo>
                  <a:pt x="755616" y="1128402"/>
                </a:lnTo>
                <a:lnTo>
                  <a:pt x="789298" y="1164434"/>
                </a:lnTo>
                <a:lnTo>
                  <a:pt x="823731" y="1199785"/>
                </a:lnTo>
                <a:lnTo>
                  <a:pt x="858893" y="1234441"/>
                </a:lnTo>
                <a:lnTo>
                  <a:pt x="894760" y="1268390"/>
                </a:lnTo>
                <a:lnTo>
                  <a:pt x="931310" y="1301617"/>
                </a:lnTo>
                <a:lnTo>
                  <a:pt x="968517" y="1334110"/>
                </a:lnTo>
                <a:lnTo>
                  <a:pt x="1006361" y="1365855"/>
                </a:lnTo>
                <a:lnTo>
                  <a:pt x="1044817" y="1396839"/>
                </a:lnTo>
                <a:lnTo>
                  <a:pt x="1083862" y="1427049"/>
                </a:lnTo>
                <a:lnTo>
                  <a:pt x="1123474" y="1456472"/>
                </a:lnTo>
                <a:lnTo>
                  <a:pt x="1163628" y="1485094"/>
                </a:lnTo>
                <a:lnTo>
                  <a:pt x="1204302" y="1512902"/>
                </a:lnTo>
                <a:lnTo>
                  <a:pt x="1245472" y="1539883"/>
                </a:lnTo>
                <a:lnTo>
                  <a:pt x="1287116" y="1566023"/>
                </a:lnTo>
                <a:lnTo>
                  <a:pt x="1329209" y="1591310"/>
                </a:lnTo>
                <a:lnTo>
                  <a:pt x="2215415" y="1591310"/>
                </a:lnTo>
                <a:lnTo>
                  <a:pt x="2215415" y="1067360"/>
                </a:lnTo>
                <a:lnTo>
                  <a:pt x="2186205" y="1052195"/>
                </a:lnTo>
                <a:lnTo>
                  <a:pt x="2146602" y="1027008"/>
                </a:lnTo>
                <a:lnTo>
                  <a:pt x="2107982" y="1000514"/>
                </a:lnTo>
                <a:lnTo>
                  <a:pt x="2093511" y="989838"/>
                </a:lnTo>
                <a:lnTo>
                  <a:pt x="1637819" y="989838"/>
                </a:lnTo>
                <a:lnTo>
                  <a:pt x="1591525" y="976235"/>
                </a:lnTo>
                <a:lnTo>
                  <a:pt x="1546165" y="960399"/>
                </a:lnTo>
                <a:lnTo>
                  <a:pt x="1501776" y="942404"/>
                </a:lnTo>
                <a:lnTo>
                  <a:pt x="1458394" y="922326"/>
                </a:lnTo>
                <a:lnTo>
                  <a:pt x="1416056" y="900238"/>
                </a:lnTo>
                <a:lnTo>
                  <a:pt x="1374796" y="876217"/>
                </a:lnTo>
                <a:lnTo>
                  <a:pt x="1334651" y="850338"/>
                </a:lnTo>
                <a:lnTo>
                  <a:pt x="1295657" y="822674"/>
                </a:lnTo>
                <a:lnTo>
                  <a:pt x="1257849" y="793303"/>
                </a:lnTo>
                <a:lnTo>
                  <a:pt x="1221265" y="762298"/>
                </a:lnTo>
                <a:lnTo>
                  <a:pt x="1185940" y="729734"/>
                </a:lnTo>
                <a:lnTo>
                  <a:pt x="1151910" y="695687"/>
                </a:lnTo>
                <a:lnTo>
                  <a:pt x="1119211" y="660232"/>
                </a:lnTo>
                <a:lnTo>
                  <a:pt x="1087879" y="623444"/>
                </a:lnTo>
                <a:lnTo>
                  <a:pt x="1057949" y="585398"/>
                </a:lnTo>
                <a:lnTo>
                  <a:pt x="1029365" y="546029"/>
                </a:lnTo>
                <a:lnTo>
                  <a:pt x="1002444" y="505832"/>
                </a:lnTo>
                <a:lnTo>
                  <a:pt x="976940" y="464462"/>
                </a:lnTo>
                <a:lnTo>
                  <a:pt x="952982" y="422134"/>
                </a:lnTo>
                <a:lnTo>
                  <a:pt x="930608" y="378924"/>
                </a:lnTo>
                <a:lnTo>
                  <a:pt x="909853" y="334905"/>
                </a:lnTo>
                <a:lnTo>
                  <a:pt x="890752" y="290155"/>
                </a:lnTo>
                <a:lnTo>
                  <a:pt x="873343" y="244746"/>
                </a:lnTo>
                <a:lnTo>
                  <a:pt x="857661" y="198755"/>
                </a:lnTo>
                <a:lnTo>
                  <a:pt x="843742" y="152257"/>
                </a:lnTo>
                <a:lnTo>
                  <a:pt x="831622" y="105326"/>
                </a:lnTo>
                <a:lnTo>
                  <a:pt x="821336" y="58038"/>
                </a:lnTo>
                <a:lnTo>
                  <a:pt x="812148" y="8681"/>
                </a:lnTo>
                <a:lnTo>
                  <a:pt x="810841" y="0"/>
                </a:lnTo>
                <a:close/>
              </a:path>
              <a:path w="2215515" h="2186940">
                <a:moveTo>
                  <a:pt x="1495554" y="0"/>
                </a:moveTo>
                <a:lnTo>
                  <a:pt x="1094170" y="0"/>
                </a:lnTo>
                <a:lnTo>
                  <a:pt x="1098704" y="17525"/>
                </a:lnTo>
                <a:lnTo>
                  <a:pt x="1113435" y="66111"/>
                </a:lnTo>
                <a:lnTo>
                  <a:pt x="1129529" y="114139"/>
                </a:lnTo>
                <a:lnTo>
                  <a:pt x="1146922" y="161629"/>
                </a:lnTo>
                <a:lnTo>
                  <a:pt x="1165547" y="208603"/>
                </a:lnTo>
                <a:lnTo>
                  <a:pt x="1185342" y="255081"/>
                </a:lnTo>
                <a:lnTo>
                  <a:pt x="1206240" y="301086"/>
                </a:lnTo>
                <a:lnTo>
                  <a:pt x="1228194" y="346670"/>
                </a:lnTo>
                <a:lnTo>
                  <a:pt x="1251088" y="391756"/>
                </a:lnTo>
                <a:lnTo>
                  <a:pt x="1274909" y="436464"/>
                </a:lnTo>
                <a:lnTo>
                  <a:pt x="1299574" y="480783"/>
                </a:lnTo>
                <a:lnTo>
                  <a:pt x="1325018" y="524732"/>
                </a:lnTo>
                <a:lnTo>
                  <a:pt x="1351178" y="568333"/>
                </a:lnTo>
                <a:lnTo>
                  <a:pt x="1377987" y="611607"/>
                </a:lnTo>
                <a:lnTo>
                  <a:pt x="1405381" y="654576"/>
                </a:lnTo>
                <a:lnTo>
                  <a:pt x="1433296" y="697259"/>
                </a:lnTo>
                <a:lnTo>
                  <a:pt x="1461666" y="739679"/>
                </a:lnTo>
                <a:lnTo>
                  <a:pt x="1490450" y="781891"/>
                </a:lnTo>
                <a:lnTo>
                  <a:pt x="1519513" y="823812"/>
                </a:lnTo>
                <a:lnTo>
                  <a:pt x="1548860" y="865567"/>
                </a:lnTo>
                <a:lnTo>
                  <a:pt x="1578404" y="907142"/>
                </a:lnTo>
                <a:lnTo>
                  <a:pt x="1625576" y="972844"/>
                </a:lnTo>
                <a:lnTo>
                  <a:pt x="1637819" y="989838"/>
                </a:lnTo>
                <a:lnTo>
                  <a:pt x="2093511" y="989838"/>
                </a:lnTo>
                <a:lnTo>
                  <a:pt x="2070358" y="972754"/>
                </a:lnTo>
                <a:lnTo>
                  <a:pt x="2033743" y="943769"/>
                </a:lnTo>
                <a:lnTo>
                  <a:pt x="1998152" y="913599"/>
                </a:lnTo>
                <a:lnTo>
                  <a:pt x="1963597" y="882286"/>
                </a:lnTo>
                <a:lnTo>
                  <a:pt x="1930093" y="849869"/>
                </a:lnTo>
                <a:lnTo>
                  <a:pt x="1897652" y="816391"/>
                </a:lnTo>
                <a:lnTo>
                  <a:pt x="1866260" y="781857"/>
                </a:lnTo>
                <a:lnTo>
                  <a:pt x="1836017" y="746411"/>
                </a:lnTo>
                <a:lnTo>
                  <a:pt x="1806850" y="709991"/>
                </a:lnTo>
                <a:lnTo>
                  <a:pt x="1778801" y="672672"/>
                </a:lnTo>
                <a:lnTo>
                  <a:pt x="1751884" y="634496"/>
                </a:lnTo>
                <a:lnTo>
                  <a:pt x="1726111" y="595502"/>
                </a:lnTo>
                <a:lnTo>
                  <a:pt x="1701498" y="555733"/>
                </a:lnTo>
                <a:lnTo>
                  <a:pt x="1678029" y="515176"/>
                </a:lnTo>
                <a:lnTo>
                  <a:pt x="1655802" y="474028"/>
                </a:lnTo>
                <a:lnTo>
                  <a:pt x="1634747" y="432174"/>
                </a:lnTo>
                <a:lnTo>
                  <a:pt x="1614905" y="389708"/>
                </a:lnTo>
                <a:lnTo>
                  <a:pt x="1596276" y="346637"/>
                </a:lnTo>
                <a:lnTo>
                  <a:pt x="1578914" y="303100"/>
                </a:lnTo>
                <a:lnTo>
                  <a:pt x="1562792" y="259040"/>
                </a:lnTo>
                <a:lnTo>
                  <a:pt x="1547938" y="214530"/>
                </a:lnTo>
                <a:lnTo>
                  <a:pt x="1534365" y="169612"/>
                </a:lnTo>
                <a:lnTo>
                  <a:pt x="1522086" y="124325"/>
                </a:lnTo>
                <a:lnTo>
                  <a:pt x="1511115" y="78712"/>
                </a:lnTo>
                <a:lnTo>
                  <a:pt x="1501466" y="32812"/>
                </a:lnTo>
                <a:lnTo>
                  <a:pt x="1495554" y="0"/>
                </a:lnTo>
                <a:close/>
              </a:path>
              <a:path w="2215515" h="2186940">
                <a:moveTo>
                  <a:pt x="2215415" y="0"/>
                </a:moveTo>
                <a:lnTo>
                  <a:pt x="1822938" y="0"/>
                </a:lnTo>
                <a:lnTo>
                  <a:pt x="1830563" y="26222"/>
                </a:lnTo>
                <a:lnTo>
                  <a:pt x="1845347" y="71608"/>
                </a:lnTo>
                <a:lnTo>
                  <a:pt x="1861563" y="116655"/>
                </a:lnTo>
                <a:lnTo>
                  <a:pt x="1879267" y="161629"/>
                </a:lnTo>
                <a:lnTo>
                  <a:pt x="1898045" y="205690"/>
                </a:lnTo>
                <a:lnTo>
                  <a:pt x="1918191" y="249655"/>
                </a:lnTo>
                <a:lnTo>
                  <a:pt x="1939524" y="293236"/>
                </a:lnTo>
                <a:lnTo>
                  <a:pt x="1961985" y="336422"/>
                </a:lnTo>
                <a:lnTo>
                  <a:pt x="1985512" y="379201"/>
                </a:lnTo>
                <a:lnTo>
                  <a:pt x="2010045" y="421563"/>
                </a:lnTo>
                <a:lnTo>
                  <a:pt x="2035522" y="463496"/>
                </a:lnTo>
                <a:lnTo>
                  <a:pt x="2061883" y="504988"/>
                </a:lnTo>
                <a:lnTo>
                  <a:pt x="2089163" y="546169"/>
                </a:lnTo>
                <a:lnTo>
                  <a:pt x="2117012" y="586607"/>
                </a:lnTo>
                <a:lnTo>
                  <a:pt x="2145659" y="626710"/>
                </a:lnTo>
                <a:lnTo>
                  <a:pt x="2174946" y="666327"/>
                </a:lnTo>
                <a:lnTo>
                  <a:pt x="2204812" y="705447"/>
                </a:lnTo>
                <a:lnTo>
                  <a:pt x="2215415" y="718920"/>
                </a:lnTo>
                <a:lnTo>
                  <a:pt x="2215415" y="0"/>
                </a:lnTo>
                <a:close/>
              </a:path>
            </a:pathLst>
          </a:custGeom>
          <a:solidFill>
            <a:srgbClr val="DEA6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991" y="361188"/>
            <a:ext cx="6224016" cy="4421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464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Vidya Anil</dc:creator>
  <dc:title>CAT Scan Localization Using Deep Learning</dc:title>
  <dcterms:created xsi:type="dcterms:W3CDTF">2023-01-24T06:40:26Z</dcterms:created>
  <dcterms:modified xsi:type="dcterms:W3CDTF">2023-01-24T06:40:26Z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2023-01-24T00:00:00Z</vt:filetime>
  </property>
</Properties>
</file>