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906000" cy="6858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19A-A407-41EB-B86A-1EF7D1229DE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677-54A2-4E08-AD69-43D3435F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0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19A-A407-41EB-B86A-1EF7D1229DE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677-54A2-4E08-AD69-43D3435F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9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19A-A407-41EB-B86A-1EF7D1229DE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677-54A2-4E08-AD69-43D3435F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6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19A-A407-41EB-B86A-1EF7D1229DE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677-54A2-4E08-AD69-43D3435F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19A-A407-41EB-B86A-1EF7D1229DE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677-54A2-4E08-AD69-43D3435F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19A-A407-41EB-B86A-1EF7D1229DE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677-54A2-4E08-AD69-43D3435F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19A-A407-41EB-B86A-1EF7D1229DE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677-54A2-4E08-AD69-43D3435F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9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19A-A407-41EB-B86A-1EF7D1229DE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677-54A2-4E08-AD69-43D3435F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8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19A-A407-41EB-B86A-1EF7D1229DE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677-54A2-4E08-AD69-43D3435F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0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19A-A407-41EB-B86A-1EF7D1229DE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677-54A2-4E08-AD69-43D3435F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9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919A-A407-41EB-B86A-1EF7D1229DE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7677-54A2-4E08-AD69-43D3435F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5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0919A-A407-41EB-B86A-1EF7D1229DE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7677-54A2-4E08-AD69-43D3435F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8C204-FFB8-94A5-CB7A-5B57247A4807}"/>
              </a:ext>
            </a:extLst>
          </p:cNvPr>
          <p:cNvSpPr txBox="1"/>
          <p:nvPr/>
        </p:nvSpPr>
        <p:spPr>
          <a:xfrm>
            <a:off x="0" y="6330"/>
            <a:ext cx="1420982" cy="273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pandas as pd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matplotlib.pyplot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=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pd.read_csv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('headbrain.csv')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data.shape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data.head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= data['Head Size(cm^3)'].values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= data['Brain Weight(grams)'].values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mean_x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np.mean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mean_y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np.mean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(Y)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mean_x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mean_y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pt-BR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= len(X)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pt-BR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print(n)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numer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0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denom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0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range(n):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numer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+= (X[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-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mean_x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* (Y[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-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mean_y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denom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+= (X[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-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mean_x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** 2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b1 =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numer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denom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b0 =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mean_y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(b1 *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mean_x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fr-FR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fr-FR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("Coefficients")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fr-FR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fr-FR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(b1, b0)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max_x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np.max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 + 100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min_x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np.min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 – 100</a:t>
            </a:r>
          </a:p>
          <a:p>
            <a:pPr>
              <a:lnSpc>
                <a:spcPct val="80000"/>
              </a:lnSpc>
            </a:pPr>
            <a:r>
              <a:rPr lang="es-E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= </a:t>
            </a:r>
            <a:r>
              <a:rPr lang="es-E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np.linspace</a:t>
            </a:r>
            <a:r>
              <a:rPr lang="es-E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s-E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min_x</a:t>
            </a:r>
            <a:r>
              <a:rPr lang="es-E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E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max_x</a:t>
            </a:r>
            <a:r>
              <a:rPr lang="es-E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1000)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s-E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= b0 + b1 * x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y, color='#58b970', label='Regression Line')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plt.scatter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Y, c='#ef5423', label='Scatter Plot')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plt.xlabel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('Head Size in cm3')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plt.ylabel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('Brain Weight in grams')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plt.legend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plt.show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ss_tot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0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ss_res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0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range(n):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y_pred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b0 + b1 * X[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ss_tot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+= (Y[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-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mean_y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** 2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ss_res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+= (Y[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-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y_pred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** 2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r2 = 1 - (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ss_res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ss_tot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print("R2 Score")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print(r2)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F2A75-522D-017D-1A89-7E4AD5253A48}"/>
              </a:ext>
            </a:extLst>
          </p:cNvPr>
          <p:cNvSpPr txBox="1"/>
          <p:nvPr/>
        </p:nvSpPr>
        <p:spPr>
          <a:xfrm>
            <a:off x="8575733" y="0"/>
            <a:ext cx="1420982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pandas as pd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matplotlib.pyplot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</a:t>
            </a:r>
            <a:endParaRPr lang="en-US" sz="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mpl_toolkits.mplot3d import Axes3D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=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pd.read_csv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('student.csv')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data.shape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data.head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math=data['Math'].values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read=data['Reading'].values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write=data['Writing'].values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 =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plt.figure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ax = Axes3D(fig)</a:t>
            </a:r>
          </a:p>
          <a:p>
            <a:pPr>
              <a:lnSpc>
                <a:spcPct val="80000"/>
              </a:lnSpc>
            </a:pP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ax.scatter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(math, read, write, color='#ef1234')</a:t>
            </a:r>
          </a:p>
          <a:p>
            <a:pPr>
              <a:lnSpc>
                <a:spcPct val="80000"/>
              </a:lnSpc>
            </a:pP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plt.legend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plt.show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 =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(math)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x0 =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np.ones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=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np.array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([x0, math, read]).T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 =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(math)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x0 =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np.ones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=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np.array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([x0, math, read]).T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=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np.array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([0, 0, 0])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=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np.array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(write)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alpha = 0.0001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cost_function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Y, B):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 =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(Y)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 =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np.sum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((X.dot(B) - Y) ** 2)/(2 * m)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return J</a:t>
            </a:r>
          </a:p>
          <a:p>
            <a:pPr>
              <a:lnSpc>
                <a:spcPct val="80000"/>
              </a:lnSpc>
            </a:pP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initial_cost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cost_function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(X,Y,B)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print("Initial Cost")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initial_cost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gradient_descent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X,Y,B,alpha,iterations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cost_history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=[0]*iterations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m=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(Y)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for iteration in range(iterations):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h=X.dot(B)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loss=h-Y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gradient=X.T.dot(loss)/m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B=B-alpha*gradient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cost=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cost_function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(X,Y,B)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cost_history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[iteration]=cost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return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B,cost_history</a:t>
            </a:r>
            <a:endParaRPr lang="en-US" sz="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newB,cost_history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gradient_descent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(X,Y,B,alpha,100000)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print("New Coefficients")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newB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print("Final Cost")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cost_history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[-1])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rmse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Y,Y_pred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rmse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np.sqrt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(sum((Y-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Y_pred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)**2)/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(Y))</a:t>
            </a:r>
          </a:p>
          <a:p>
            <a:pPr>
              <a:lnSpc>
                <a:spcPct val="80000"/>
              </a:lnSpc>
            </a:pPr>
            <a:r>
              <a:rPr lang="en-US" sz="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return </a:t>
            </a:r>
            <a:r>
              <a:rPr lang="en-US" sz="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rmse</a:t>
            </a:r>
            <a:endParaRPr lang="en-US" sz="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EBDEF-691F-77A2-AC75-7DCBE1535E3B}"/>
              </a:ext>
            </a:extLst>
          </p:cNvPr>
          <p:cNvSpPr txBox="1"/>
          <p:nvPr/>
        </p:nvSpPr>
        <p:spPr>
          <a:xfrm>
            <a:off x="4296728" y="0"/>
            <a:ext cx="1312544" cy="221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np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matplotlib.pyplot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pd.read_csv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("breast_cancer.csv")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df.iloc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 :-1]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df.head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df.iloc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[:,2:].values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df.diagnosis.values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print(x[:2])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print(y[:5])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sklearn.model_selection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train_test_split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x_train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x_test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y_train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y_test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train_test_split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y,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test_size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0.2)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sklearn.tree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DecisionTreeClassifier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dt_classifier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DecisionTreeClassifier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dt_classifier.fit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x_train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y_train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predictions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dt_classifier.predict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x_test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prob_predictions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dt_classifier.predict_proba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x_test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print(predictions)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prob_predictions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sklearn.metrics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accuracy_score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confusion_matrix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print("Training accuracy Score is : ",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accuracy_score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y_train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dt_classifier.predict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x_train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print("Testing accuracy Score is : ",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accuracy_score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y_test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dt_classifier.predict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x_test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print("Training Confusion Matrix is : \n",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confusion_matrix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y_train,dt_classifier.predict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x_train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print("Testing Confusion Matrix is : \n",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confusion_matrix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y_test,dt_classifier.predict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x_test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)))</a:t>
            </a:r>
          </a:p>
          <a:p>
            <a:endParaRPr lang="en-US" sz="4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8387E-AEAA-AE69-DE30-E081F5B695FF}"/>
              </a:ext>
            </a:extLst>
          </p:cNvPr>
          <p:cNvSpPr txBox="1"/>
          <p:nvPr/>
        </p:nvSpPr>
        <p:spPr>
          <a:xfrm>
            <a:off x="54219" y="4270994"/>
            <a:ext cx="1312544" cy="2673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%matplotlib inline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matplotlib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matplotlib.pyplot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np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plot_svc_decision_boundary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svm_clf,xmin,xmax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w=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svm_clf.coef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_[0]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b=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svm_clf.intercept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_[0]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x0=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np.linspace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(xmin,xmax,200)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decision_boundary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=-w[0]/w[1]*x0-b/w[1]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margin = 1/w[1]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gutter_up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decision_boundary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margin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gutter_down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decision_boundary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margin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svm_clf.support_vectors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plt.scatter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 0],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 1], s=180,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facecolors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='#FFAAAA')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(x0,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decision_boundary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"k-", linewidth=2)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(x0,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gutter_up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"k--", linewidth=2)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(x0,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gutter_down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"k--", linewidth=2)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sklearn.svm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SVC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datasets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iris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datasets.load_iris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= iris["data"][:, (2, 3)] 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= iris["target"]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setosa_or_versicolor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(y == 0) | (y == 1)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= X[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setosa_or_versicolor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= y[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setosa_or_versicolor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svm_clf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SVC(kernel="linear", C=float("inf"))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svm_clf.fit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svm_clf.predict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([[2.4, 3.1]])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np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plt.figure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=(12,3.2))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sklearn.preprocessing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StandardScaler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scaler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StandardScaler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X_scaled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scaler.fit_transform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svm_clf.fit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X_scaled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y)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X_scaled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 0][y==1],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X_scaled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 1][y==1], "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X_scaled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 0][y==0],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X_scaled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 1][y==0], "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plot_svc_decision_boundary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(svm_clf,-2,2)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plt.xlabel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("Petal Width normalized",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fontsize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=12)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plt.ylabel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("Petal Length normalized",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fontsize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=12)0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plt.title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("Scaled",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fontsize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=16)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plt.axis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([-2, 2, -2, 2])</a:t>
            </a:r>
          </a:p>
          <a:p>
            <a:endParaRPr lang="en-US" sz="4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1A630-DA9B-8172-E42B-8431C6267B02}"/>
              </a:ext>
            </a:extLst>
          </p:cNvPr>
          <p:cNvSpPr txBox="1"/>
          <p:nvPr/>
        </p:nvSpPr>
        <p:spPr>
          <a:xfrm>
            <a:off x="8949256" y="5477622"/>
            <a:ext cx="1121350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pd.read_csv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('ch1ex1.csv')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points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df.values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sklearn.cluster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KMeans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KMeans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n_clusters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=3)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model.fit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(points)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labels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model.predict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(points)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matplotlib.pyplot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xs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points[:,0]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ys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points[:,1]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plt.scatter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xs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ys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c=labels)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plt.show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centroids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model.cluster_centers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centroids_x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centroids[:,0]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centroids_y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centroids[:,1]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plt.scatter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xs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ys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c=labels)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plt.scatter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centroids_x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centroids_y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marker='*', s=200)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plt.show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4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2B19D-2970-516B-AA33-4EDFC6C234D6}"/>
              </a:ext>
            </a:extLst>
          </p:cNvPr>
          <p:cNvSpPr txBox="1"/>
          <p:nvPr/>
        </p:nvSpPr>
        <p:spPr>
          <a:xfrm>
            <a:off x="4296728" y="4593724"/>
            <a:ext cx="1312544" cy="237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np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functools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reduce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 perceptron(weight, bias, x):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model=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np.add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(np.dot(x, weight), bias)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print('model: {}'.format(model))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logit = 1/(1+np.exp(-model))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print('Type: {}'.format(logit))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return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np.round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(logit)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 compute(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logictype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weightdict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dataset):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weights =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np.array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weightdict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logictype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][w] for w in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weightdict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logictype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].keys()])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output =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np.array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 perceptron(weights,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weightdict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['bias'][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logictype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for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dataset])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print(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logictype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return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logictype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output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 main():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logic = {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'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logic_and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':{'w0':-0.1,'w1':0.2,'w2':0.2},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'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logic_nand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':{'w0':0.6,'w1':-0.8,'w2':-0.8},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'bias':{'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logic_and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':-0.2,'logic_nand':0.3,}}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dataset =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np.array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([[1,0,0],[1,0,1],[1,1,0],[1,1,1]])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logic_and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=compute('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logic_and',logic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dataset)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logic_nand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=compute('logic_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nand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',logic, dataset)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def template(dataset, name, data):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print("Logic Function: {}".format(name[6:].upper()))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print("X0\tX1\tX2\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to_print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["{1}\t{2}\t{3}\t{0}".format(output, *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for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output in zip(dataset, data)]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for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to_print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print(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gates=[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logic_and,logic_nand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for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gates: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template(dataset, *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__name__ == '__main__':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main()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</a:p>
          <a:p>
            <a:endParaRPr lang="en-US" sz="42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335F01-DF10-6EC9-F4B8-8F8CB3464489}"/>
              </a:ext>
            </a:extLst>
          </p:cNvPr>
          <p:cNvSpPr/>
          <p:nvPr/>
        </p:nvSpPr>
        <p:spPr>
          <a:xfrm>
            <a:off x="1330267" y="-88285"/>
            <a:ext cx="867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A9838-4C41-5A6A-B695-B29219EA42E0}"/>
              </a:ext>
            </a:extLst>
          </p:cNvPr>
          <p:cNvSpPr/>
          <p:nvPr/>
        </p:nvSpPr>
        <p:spPr>
          <a:xfrm>
            <a:off x="3519898" y="-88285"/>
            <a:ext cx="867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033833-F115-F947-29AC-B780E2B4B971}"/>
              </a:ext>
            </a:extLst>
          </p:cNvPr>
          <p:cNvSpPr/>
          <p:nvPr/>
        </p:nvSpPr>
        <p:spPr>
          <a:xfrm>
            <a:off x="7837747" y="-88285"/>
            <a:ext cx="867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33D0C5-9979-511A-21EC-326E1DA814C6}"/>
              </a:ext>
            </a:extLst>
          </p:cNvPr>
          <p:cNvSpPr/>
          <p:nvPr/>
        </p:nvSpPr>
        <p:spPr>
          <a:xfrm>
            <a:off x="1310659" y="4070074"/>
            <a:ext cx="867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B67F2-3F77-8F63-4811-726511DA5CA1}"/>
              </a:ext>
            </a:extLst>
          </p:cNvPr>
          <p:cNvSpPr/>
          <p:nvPr/>
        </p:nvSpPr>
        <p:spPr>
          <a:xfrm>
            <a:off x="3273367" y="4132059"/>
            <a:ext cx="867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1AFC9D-7CF9-6F40-4439-135C30DBA019}"/>
              </a:ext>
            </a:extLst>
          </p:cNvPr>
          <p:cNvSpPr/>
          <p:nvPr/>
        </p:nvSpPr>
        <p:spPr>
          <a:xfrm>
            <a:off x="7671692" y="4132059"/>
            <a:ext cx="867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9354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6FB60C-1381-6FA8-389D-F7EBB36E6673}"/>
              </a:ext>
            </a:extLst>
          </p:cNvPr>
          <p:cNvSpPr txBox="1"/>
          <p:nvPr/>
        </p:nvSpPr>
        <p:spPr>
          <a:xfrm>
            <a:off x="8610258" y="21992"/>
            <a:ext cx="1388341" cy="237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 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numpy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as np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 pandas as pd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 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matplotlib.pyplot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as 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plt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# Step2:load dataset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pd.read_csv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("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housing_prices_SLR.csv",delimiter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=',')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df.head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x=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[['AREA']].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values#feature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Matrix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y=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df.PRICE.values#Target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Matrix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7028" indent="-187028"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x[:5] #slicing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20489" algn="l"/>
                <a:tab pos="944166" algn="l"/>
                <a:tab pos="1417539" algn="l"/>
                <a:tab pos="1889622" algn="l"/>
                <a:tab pos="2362994" algn="l"/>
                <a:tab pos="2835077" algn="l"/>
                <a:tab pos="3307159" algn="l"/>
                <a:tab pos="3780532" algn="l"/>
                <a:tab pos="4252615" algn="l"/>
                <a:tab pos="4725988" algn="l"/>
                <a:tab pos="5198070" algn="l"/>
                <a:tab pos="5670153" algn="l"/>
                <a:tab pos="6143526" algn="l"/>
                <a:tab pos="6615609" algn="l"/>
                <a:tab pos="7088981" algn="l"/>
                <a:tab pos="7561064" algn="l"/>
              </a:tabLst>
            </a:pP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y[:5]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sklearn.model_selection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import 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train_test_split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x_train,x_test,y_train,y_test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train_test_split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x,y,test_size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=0.2,random_state=100)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print(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x_train.shape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print(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x_test.shape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print(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x_train.shape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print(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x_test.shape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sklearn.linear_model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import 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LinearRegression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lr_model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LinearRegression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lr_model.fit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x_train,y_train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print(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lr_model.intercept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_) 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80000"/>
              </a:lnSpc>
              <a:tabLst>
                <a:tab pos="472599" algn="l"/>
                <a:tab pos="945198" algn="l"/>
                <a:tab pos="1417796" algn="l"/>
                <a:tab pos="1890395" algn="l"/>
                <a:tab pos="2362994" algn="l"/>
                <a:tab pos="2835593" algn="l"/>
                <a:tab pos="3308191" algn="l"/>
                <a:tab pos="3780790" algn="l"/>
                <a:tab pos="4253389" algn="l"/>
                <a:tab pos="4725988" algn="l"/>
                <a:tab pos="5198586" algn="l"/>
                <a:tab pos="5671185" algn="l"/>
                <a:tab pos="6143784" algn="l"/>
                <a:tab pos="6616383" algn="l"/>
                <a:tab pos="7088981" algn="l"/>
                <a:tab pos="7561580" algn="l"/>
              </a:tabLst>
            </a:pP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print(</a:t>
            </a:r>
            <a:r>
              <a:rPr lang="en-US" sz="488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lr_model.coef</a:t>
            </a:r>
            <a:r>
              <a:rPr lang="en-US" sz="488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_)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sklearn.metrics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r2_score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y_train</a:t>
            </a:r>
            <a:endParaRPr lang="en-US" sz="488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lr_model.predict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x_train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r2_score(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y_train,lr_model.predict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x_train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80000"/>
              </a:lnSpc>
            </a:pP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r2_score(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y_test,lr_model.predict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x_test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lr_model.score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x_test,y_test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plt.scatter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x_train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[:,0],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y_train,c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='red')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plt.scatter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x_test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[:,0],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y_test,c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='blue')</a:t>
            </a:r>
          </a:p>
          <a:p>
            <a:pPr>
              <a:lnSpc>
                <a:spcPct val="80000"/>
              </a:lnSpc>
            </a:pP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x_train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[:,0],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lr_model.predict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88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x_train</a:t>
            </a:r>
            <a:r>
              <a:rPr lang="en-US" sz="488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),c='y')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39A9B-2F8F-AF59-D9FC-2252F7E9C505}"/>
              </a:ext>
            </a:extLst>
          </p:cNvPr>
          <p:cNvSpPr txBox="1"/>
          <p:nvPr/>
        </p:nvSpPr>
        <p:spPr>
          <a:xfrm>
            <a:off x="0" y="21992"/>
            <a:ext cx="1312544" cy="243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 r2_score(Y, 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Y_pred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mean_y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np.mean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(Y)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ss_tot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=sum((Y-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mean_y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)**2)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ss_res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=sum((Y-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Y_pred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)**2)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r2=1-(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ss_res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ss_tot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return r2</a:t>
            </a:r>
          </a:p>
          <a:p>
            <a:pPr>
              <a:lnSpc>
                <a:spcPct val="80000"/>
              </a:lnSpc>
            </a:pP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Y_pred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=X.dot(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newB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print("R2 Score")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print(r2_score(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Y,Y_pred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80000"/>
              </a:lnSpc>
            </a:pPr>
            <a:endParaRPr lang="en-US" sz="45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pandas as pd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matplotlib.pyplot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</a:t>
            </a:r>
            <a:endParaRPr lang="en-US" sz="45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%matplotlib inline</a:t>
            </a:r>
          </a:p>
          <a:p>
            <a:pPr>
              <a:lnSpc>
                <a:spcPct val="80000"/>
              </a:lnSpc>
            </a:pP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pd.read_csv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("housing_prices.csv")</a:t>
            </a:r>
          </a:p>
          <a:p>
            <a:pPr>
              <a:lnSpc>
                <a:spcPct val="80000"/>
              </a:lnSpc>
            </a:pP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df.head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df.iloc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[:,[0,1,2,4]]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x=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df.iloc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[:,:3].values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y=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df.iloc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[:,3].values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sklearn.model_selection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train_test_split</a:t>
            </a:r>
            <a:endParaRPr lang="en-US" sz="45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x_train,x_test,y_train,y_test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train_test_split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x,y,test_size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=0.2,random_state=100)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sklearn.linear_model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LinearRegression</a:t>
            </a:r>
            <a:endParaRPr lang="en-US" sz="45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mlr_model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LinearRegression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fit_intercept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=True)</a:t>
            </a:r>
          </a:p>
          <a:p>
            <a:pPr>
              <a:lnSpc>
                <a:spcPct val="80000"/>
              </a:lnSpc>
            </a:pP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mlr_model.fit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x_train,y_train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mlr_model.intercept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_)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mlr_model.coef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_)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sklearn.linear_model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LinearRegression</a:t>
            </a:r>
            <a:endParaRPr lang="en-US" sz="45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mlr_model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LinearRegression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fit_intercept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=True)</a:t>
            </a:r>
          </a:p>
          <a:p>
            <a:pPr>
              <a:lnSpc>
                <a:spcPct val="80000"/>
              </a:lnSpc>
            </a:pP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mlr_model.fit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x_train,y_train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mlr_model.intercept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_)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mlr_model.coef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_)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mlr_model.score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x_train,y_train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mlr_model.score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x_test,y_test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mlr_model.score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x_train,y_train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80000"/>
              </a:lnSpc>
            </a:pP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mlr_model.score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x_test,y_test</a:t>
            </a:r>
            <a:r>
              <a:rPr lang="en-US" sz="45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</a:p>
          <a:p>
            <a:endParaRPr lang="en-US" sz="4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39AC4-2632-8FCF-E147-FAEBCE19540A}"/>
              </a:ext>
            </a:extLst>
          </p:cNvPr>
          <p:cNvSpPr txBox="1"/>
          <p:nvPr/>
        </p:nvSpPr>
        <p:spPr>
          <a:xfrm>
            <a:off x="4296728" y="0"/>
            <a:ext cx="1312544" cy="253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np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pandas as pd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sk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pd.read_csv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("breast_cancer.csv")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df.iloc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[:,:-1]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df.shape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df.head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df.iloc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[:, 2:].values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=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df.diagnosis.values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print(x[:2])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print(y[:5])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sklearn.model_selection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x_test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y_test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(x, y,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test_size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=0.2,random_state=500)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x_train.shape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x_test.shape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y_train.shape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y_test.shape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'M').sum()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=='B').sum()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278/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sklearn.metrics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accuracy_score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confusion_matrix,classification_report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baseline_pred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=["B"]*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accuracy_score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y_train,baseline_pred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y_train,baseline_pred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sklearn.naive_bayes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GaussianNB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nb_model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GaussianNB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nb_model.fit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x_train,y_train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nb_model.score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x_train,y_train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nb_model.score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x_test,y_test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y_train,nb_model.predict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y_test,nb_model.predict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x_test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classification_report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y_train,nb_model.predict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classification_report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y_test,nb_model.predict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x_test</a:t>
            </a: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)))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2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42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2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844E5-1359-A934-869E-3CE3425A0897}"/>
              </a:ext>
            </a:extLst>
          </p:cNvPr>
          <p:cNvSpPr txBox="1"/>
          <p:nvPr/>
        </p:nvSpPr>
        <p:spPr>
          <a:xfrm>
            <a:off x="8686055" y="4340388"/>
            <a:ext cx="1312544" cy="251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sklearn.datasets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make_moons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sklearn.pipeline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Pipeline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sklearn.preprocessing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PolynomialFeatures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sklearn.preprocessing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StandardScaler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sklearn.svm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SVC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np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%matplotlib inline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matplotlib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sklearn.datasets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make_moons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X, y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make_moons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n_samples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=100, noise=0.15,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=42)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plot_dataset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(X, y, axes):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(X[:, 0][y==0], X[:, 1][y==0], "bs")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(X[:, 0][y==1], X[:, 1][y==1], "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plt.axis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(axes)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plt.grid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(True, which='both')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plt.xlabel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(r"$x_1$",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=20)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plt.ylabel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(r"$x_2$",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=20, rotation=0)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plot_dataset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(X, y, [-1.5, 2.5, -1, 1.5])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plt.show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plot_predictions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clf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axes):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x0s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np.linspace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(axes[0], axes[1], 100)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x1s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np.linspace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(axes[2], axes[3], 100)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x0, x1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np.meshgrid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(x0s, x1s)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X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np.c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_[x0.ravel(), x1.ravel()]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y_pred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clf.predict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(X).reshape(x0.shape)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y_decision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clf.decision_function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(X).reshape(x0.shape)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plt.contourf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(x0, x1,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y_pred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cmap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plt.cm.brg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alpha=0.2)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plt.contourf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(x0, x1,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y_decision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cmap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plt.cm.brg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alpha=0.1)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polynomial_svm_clf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Pipeline((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("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poly_features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PolynomialFeatures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(degree=3)),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("scalar",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StandardScaler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()),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("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svm_clf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SVC(kernel="poly", degree=10, coef0=1, C=5)) ))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polynomial_svm_clf.fit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plt.figure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=(11, 4))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plot_predictions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polynomial_svm_clf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[-1.5, 2.5, -1, 1.5])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plot_dataset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(X, y, [-1.5, 2.5, -1, 1.5])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plt.title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r"$d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=3, coef0=1, C=5$",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=18)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plt.show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E0193-8370-2FE5-8EF6-E6E1910F8392}"/>
              </a:ext>
            </a:extLst>
          </p:cNvPr>
          <p:cNvSpPr txBox="1"/>
          <p:nvPr/>
        </p:nvSpPr>
        <p:spPr>
          <a:xfrm>
            <a:off x="0" y="4909005"/>
            <a:ext cx="1121350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DD403-E1D9-62E9-83CC-65DA465D7CCF}"/>
              </a:ext>
            </a:extLst>
          </p:cNvPr>
          <p:cNvSpPr txBox="1"/>
          <p:nvPr/>
        </p:nvSpPr>
        <p:spPr>
          <a:xfrm>
            <a:off x="0" y="5380555"/>
            <a:ext cx="1121350" cy="14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seeds_df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pd.read_csv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('seeds-less-rows.csv')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varieties = list(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seeds_df.pop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grain_variety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samples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seeds_df.values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scipy.cluster.hierarchy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linkage, dendrogram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matplotlib.pyplot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mergings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linkage(samples, method='complete')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dendrogram(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mergings,labels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varieties,leaf_rotation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=90,leaf_font_size=6)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plt.show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scipy.cluster.hierarchy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fcluster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labels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fcluster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mergings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6, criterion='distance')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pd.DataFrame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({'labels': labels, 'varieties': varieties})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pd.crosstab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['labels'], </a:t>
            </a: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['varieties'])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4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C498CF-7A88-CFC8-7BF9-C27B9073FBF8}"/>
              </a:ext>
            </a:extLst>
          </p:cNvPr>
          <p:cNvSpPr txBox="1"/>
          <p:nvPr/>
        </p:nvSpPr>
        <p:spPr>
          <a:xfrm>
            <a:off x="4296728" y="5069163"/>
            <a:ext cx="1312544" cy="121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 </a:t>
            </a:r>
            <a:r>
              <a:rPr lang="en-US" sz="450" b="1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numpy</a:t>
            </a: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as np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 cv2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face_cascade</a:t>
            </a: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cv2.CascadeClassifier('haarcascade_frontalface_default.xml')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img</a:t>
            </a: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cv2.imread('people.jpg')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gray = cv2.cvtColor(</a:t>
            </a:r>
            <a:r>
              <a:rPr lang="en-US" sz="450" b="1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img</a:t>
            </a: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cv2.COLOR_BGR2GRAY)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faces = </a:t>
            </a:r>
            <a:r>
              <a:rPr lang="en-US" sz="450" b="1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face_cascade.detectMultiScale</a:t>
            </a: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(gray, 1.1, 5)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(</a:t>
            </a:r>
            <a:r>
              <a:rPr lang="en-US" sz="450" b="1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x,y,w,h</a:t>
            </a: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in faces: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cv2.rectangle(</a:t>
            </a:r>
            <a:r>
              <a:rPr lang="en-US" sz="450" b="1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img</a:t>
            </a: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450" b="1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x,y</a:t>
            </a: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450" b="1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x+w,y+h</a:t>
            </a: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),(255,0,0),2)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450" b="1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roi_gray</a:t>
            </a: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gray[</a:t>
            </a:r>
            <a:r>
              <a:rPr lang="en-US" sz="450" b="1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y:y+h</a:t>
            </a: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x:x+w]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450" b="1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roi_color</a:t>
            </a: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450" b="1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img</a:t>
            </a: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450" b="1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y:y+h</a:t>
            </a: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x:x+w]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cv2.imshow('</a:t>
            </a:r>
            <a:r>
              <a:rPr lang="en-US" sz="450" b="1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img</a:t>
            </a: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',</a:t>
            </a:r>
            <a:r>
              <a:rPr lang="en-US" sz="450" b="1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img</a:t>
            </a: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cv2.waitKey(0)</a:t>
            </a:r>
            <a:endParaRPr lang="en-US" sz="45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cv2.destroyAllWindows()</a:t>
            </a:r>
            <a:r>
              <a:rPr lang="en-US" sz="45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4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1A96F3-111E-35AB-9C0C-9C2CFE4EA95C}"/>
              </a:ext>
            </a:extLst>
          </p:cNvPr>
          <p:cNvSpPr/>
          <p:nvPr/>
        </p:nvSpPr>
        <p:spPr>
          <a:xfrm>
            <a:off x="1314237" y="-88285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D5EE29-76C7-FDAF-A12A-4B286F96D2DB}"/>
              </a:ext>
            </a:extLst>
          </p:cNvPr>
          <p:cNvSpPr/>
          <p:nvPr/>
        </p:nvSpPr>
        <p:spPr>
          <a:xfrm>
            <a:off x="7802480" y="21992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6215FA-0F89-75A8-8554-2C81EAAFADB0}"/>
              </a:ext>
            </a:extLst>
          </p:cNvPr>
          <p:cNvSpPr/>
          <p:nvPr/>
        </p:nvSpPr>
        <p:spPr>
          <a:xfrm>
            <a:off x="3523475" y="0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559D9B-BA1C-B53A-B230-D189E6100003}"/>
              </a:ext>
            </a:extLst>
          </p:cNvPr>
          <p:cNvSpPr/>
          <p:nvPr/>
        </p:nvSpPr>
        <p:spPr>
          <a:xfrm>
            <a:off x="1169857" y="5069163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09695-A926-BF0C-7A49-250BE8E494B8}"/>
              </a:ext>
            </a:extLst>
          </p:cNvPr>
          <p:cNvSpPr/>
          <p:nvPr/>
        </p:nvSpPr>
        <p:spPr>
          <a:xfrm>
            <a:off x="3249717" y="5057078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664683-DE1E-E52A-0D10-E350A2118B38}"/>
              </a:ext>
            </a:extLst>
          </p:cNvPr>
          <p:cNvSpPr/>
          <p:nvPr/>
        </p:nvSpPr>
        <p:spPr>
          <a:xfrm>
            <a:off x="7901075" y="4247495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192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F20AE2-BF95-AFBC-002B-F72A952FC9F9}"/>
              </a:ext>
            </a:extLst>
          </p:cNvPr>
          <p:cNvSpPr txBox="1"/>
          <p:nvPr/>
        </p:nvSpPr>
        <p:spPr>
          <a:xfrm>
            <a:off x="92363" y="0"/>
            <a:ext cx="1312544" cy="32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loadtxt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np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models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keras.models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Sequential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keras.layers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Dense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layers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sklearn.model_selection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train_test_split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preprocessing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matplotlib.pyplot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pd.read_csv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pima-indians-diabetes.csv',delimiter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=',')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dataframe.head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dataframe.iloc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[:,:8]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dataframe.iloc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[:,8]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dataframe.shape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features_train,features_test,target_train,target_test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train_test_split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=0.33,random_state=0)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models.Sequential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(Dense(units=8,activation="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features_train.shape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[1],)))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(Dense(units=8,activation="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(Dense(units=1,activation="sigmoid"))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network.compile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(loss='binary_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crossentropy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',optimizer='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adam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',metrics=['accuracy'])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network.fit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features_train,target_train,epochs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=20,verbose=1,batch_size=100,validation_data=(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features_test,target_test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["loss"]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["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epoch_count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=range(1,len(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)+1)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epoch_count,training_loss,"r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epoch_count,test_loss,"b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plt.legend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(["Training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Loss","Test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Loss"])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plt.xlabel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("Epoch")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plt.ylabel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("Loss")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plt.show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_,accuracy=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network.evaluate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features_train,target_train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print('Accuracy: %.2f'%(accuracy*100))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predicted_target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network.predict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_,accuracy=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network.evaluate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features_test,target_test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print('Accuracy: %.2f'%(accuracy*100))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range(10):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print(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predicted_target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training_accuracy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["accuracy"]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test_accuracy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["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val_accuracy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epoch_count,training_accuracy,"r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epoch_count,test_accuracy,"b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plt.legend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(["Training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Accuracy","Test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Accuracy"])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plt.xlabel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("Epoch")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plt.ylabel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("Accuracy Score")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plt.show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51467-7E3F-4EF5-5F82-F4957D32CB80}"/>
              </a:ext>
            </a:extLst>
          </p:cNvPr>
          <p:cNvSpPr txBox="1"/>
          <p:nvPr/>
        </p:nvSpPr>
        <p:spPr>
          <a:xfrm>
            <a:off x="8593456" y="0"/>
            <a:ext cx="1312544" cy="32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loadtxt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np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models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keras.models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Sequential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keras.layers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Dense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layers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sklearn.model_selection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train_test_split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preprocessing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matplotlib.pyplot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pd.read_csv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pima-indians-diabetes.csv',delimiter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=',')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dataframe.head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dataframe.iloc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[:,:8]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dataframe.iloc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[:,8]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dataframe.shape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features_train,features_test,target_train,target_test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train_test_split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=0.33,random_state=0)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models.Sequential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(Dense(units=8,activation="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features_train.shape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[1],)))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(Dense(units=8,activation="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(Dense(units=1,activation="sigmoid"))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network.compile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(loss='binary_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crossentropy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',optimizer='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adam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',metrics=['accuracy'])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network.fit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features_train,target_train,epochs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=20,verbose=1,batch_size=100,validation_data=(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features_test,target_test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["loss"]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["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epoch_count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=range(1,len(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)+1)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epoch_count,training_loss,"r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epoch_count,test_loss,"b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plt.legend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(["Training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Loss","Test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Loss"])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plt.xlabel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("Epoch")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plt.ylabel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("Loss")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plt.show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_,accuracy=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network.evaluate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features_train,target_train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print('Accuracy: %.2f'%(accuracy*100))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predicted_target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network.predict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_,accuracy=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network.evaluate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features_test,target_test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print('Accuracy: %.2f'%(accuracy*100))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range(10):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print(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predicted_target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training_accuracy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["accuracy"]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test_accuracy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["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val_accuracy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epoch_count,training_accuracy,"r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epoch_count,test_accuracy,"b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plt.legend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(["Training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Accuracy","Test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Accuracy"])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plt.xlabel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("Epoch")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plt.ylabel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("Accuracy Score")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plt.show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178B0-F5C0-E89A-5EBF-9389BBB82597}"/>
              </a:ext>
            </a:extLst>
          </p:cNvPr>
          <p:cNvSpPr/>
          <p:nvPr/>
        </p:nvSpPr>
        <p:spPr>
          <a:xfrm>
            <a:off x="1496177" y="-8828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190E82-7CA9-BE2B-4B63-A0711B3DCA74}"/>
              </a:ext>
            </a:extLst>
          </p:cNvPr>
          <p:cNvSpPr/>
          <p:nvPr/>
        </p:nvSpPr>
        <p:spPr>
          <a:xfrm>
            <a:off x="8057732" y="1437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9892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353F8-4C61-44F0-43BD-989F35CB10FD}"/>
              </a:ext>
            </a:extLst>
          </p:cNvPr>
          <p:cNvSpPr txBox="1"/>
          <p:nvPr/>
        </p:nvSpPr>
        <p:spPr>
          <a:xfrm>
            <a:off x="0" y="21992"/>
            <a:ext cx="1496291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keras.utils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pad_sequences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keras.models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Sequential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keras.layers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Embedding,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SimpleRNN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keras.datasets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imdb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keras.preprocessing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sequence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keras.layers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Dense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max_features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=10000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=500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batch_size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=32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print('Loading data...')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imdb.load_data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num_words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max_features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'train sequences')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'test sequences')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print('Pad sequences (samples x time)')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pad_sequences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pad_sequences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shape:',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input_train.shape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shape:',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input_test.shape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= Sequential()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(Embedding(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max_features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32)) #max_feature=10,000 so, 320,000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SimpleRNN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(32)) #(32+32+1)*32=2080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(Dense(1, activation='sigmoid'))#(32+1)*1=33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model.summary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model.compile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(optimizer='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rmsprop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 loss='binary_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crossentropy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',metrics=['acc'])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model.fit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y_train,epochs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=10,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batch_size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=128,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validation_split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=0.2)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model.predict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np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np.argmax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np.round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),axis=1)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predicted_classes.shape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y_test.shape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correct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np.where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)[0]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("Found %d correct labels"%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(correct))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incorrect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np.where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)[0]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("Found %d incorrect labels"%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(incorrect))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sklearn.metrics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classification_report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=2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target_names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["Class {}".format(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for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range(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classification_report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target_names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target_names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matplotlib.pyplot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['acc']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val_acc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val_acc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epochs =range(1,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(acc) +1)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(epochs, acc, 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 label='Training acc')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(epochs,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val_acc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'b', label='Validation acc')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plt.title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('Training and validation accuracy')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plt.legend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plt.figure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loss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['loss']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epochs =range(1,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(acc) +1)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(epochs, loss, 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 label='Training loss')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(epochs,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'b', label='Validation loss')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plt.title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('Training and validation loss')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plt.legend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plt.show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0E631-3EA6-E432-B12D-65543269CB38}"/>
              </a:ext>
            </a:extLst>
          </p:cNvPr>
          <p:cNvSpPr txBox="1"/>
          <p:nvPr/>
        </p:nvSpPr>
        <p:spPr>
          <a:xfrm>
            <a:off x="8409709" y="0"/>
            <a:ext cx="1496291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keras.utils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pad_sequences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keras.models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Sequential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keras.layers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Embedding,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SimpleRNN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keras.datasets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imdb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keras.preprocessing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sequence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keras.layers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Dense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max_features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=10000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=500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batch_size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=32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print('Loading data...')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imdb.load_data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num_words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max_features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'train sequences')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'test sequences')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print('Pad sequences (samples x time)')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pad_sequences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pad_sequences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shape:',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input_train.shape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shape:',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input_test.shape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= Sequential()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(Embedding(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max_features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32)) #max_feature=10,000 so, 320,000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SimpleRNN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(32)) #(32+32+1)*32=2080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(Dense(1, activation='sigmoid'))#(32+1)*1=33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model.summary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model.compile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(optimizer='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rmsprop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 loss='binary_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crossentropy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',metrics=['acc'])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model.fit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y_train,epochs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=10,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batch_size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=128,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validation_split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=0.2)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model.predict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np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np.argmax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np.round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),axis=1)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predicted_classes.shape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y_test.shape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correct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np.where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)[0]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("Found %d correct labels"%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(correct))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incorrect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np.where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)[0]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("Found %d incorrect labels"%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(incorrect))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sklearn.metrics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classification_report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=2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target_names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["Class {}".format(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for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range(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classification_report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y_test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target_names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target_names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matplotlib.pyplot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['acc']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val_acc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val_acc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epochs =range(1,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(acc) +1)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(epochs, acc, 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 label='Training acc')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(epochs,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val_acc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'b', label='Validation acc')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plt.title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('Training and validation accuracy')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plt.legend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plt.figure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loss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['loss']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epochs =range(1,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(acc) +1)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(epochs, loss, 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 label='Training loss')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(epochs,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'b', label='Validation loss')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plt.title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('Training and validation loss')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plt.legend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plt.show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DAA27-B985-017B-BA37-44ABE2EE9BF0}"/>
              </a:ext>
            </a:extLst>
          </p:cNvPr>
          <p:cNvSpPr/>
          <p:nvPr/>
        </p:nvSpPr>
        <p:spPr>
          <a:xfrm>
            <a:off x="1320649" y="-8828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68EB0-4C35-D43B-A83A-D0699E2B0F2C}"/>
              </a:ext>
            </a:extLst>
          </p:cNvPr>
          <p:cNvSpPr/>
          <p:nvPr/>
        </p:nvSpPr>
        <p:spPr>
          <a:xfrm>
            <a:off x="7698457" y="-8828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5522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21064-1A15-AED8-08E1-723A3270A201}"/>
              </a:ext>
            </a:extLst>
          </p:cNvPr>
          <p:cNvSpPr txBox="1"/>
          <p:nvPr/>
        </p:nvSpPr>
        <p:spPr>
          <a:xfrm>
            <a:off x="4953000" y="0"/>
            <a:ext cx="1312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np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keras.datasets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mnist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keras.utils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to_categorical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matplotlib.pyplot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%matplotlib inline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keras.models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Sequential,Input,Model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keras.layers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Dense, Dropout, Flatten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keras.layers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Conv2D, MaxPooling2D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keras.layers.normalization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BatchNormalization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keras.layers.advanced_activations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LeakyReLU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keras.datasets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mnist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train_X,train_Y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test_X,test_Y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mnist.load_data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print('Training data shape : 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train_Y.shape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print('Testing data shape : 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test_Y.shape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classes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np.unique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(classes)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print('Total number of outputs : 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print('Output classes : ', classes)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plt.figure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=[5,5])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plt.subplot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(121)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plt.imshow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[0,:,:],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cmap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='gray')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plt.title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("Ground Truth : {}".format(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[0]))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plt.subplot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(122)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plt.imshow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[0,:,:],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cmap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='gray')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plt.title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("Ground Truth : {}".format(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[0]))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train_X.reshape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(-1, 28,28, 1)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test_X.reshape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(-1, 28,28, 1)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test_X.shape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train_X.astype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('float32')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test_X.astype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('float32')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255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255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train_Y_one_hot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to_categorical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test_Y_one_hot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to_categorical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print('Original label:',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print('After conversion to one-hot:',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train_Y_one_hot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sklearn.model_selection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train_test_split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train_X,valid_X,train_label,valid_label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train_test_split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train_Y_one_hot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=0.2,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random_state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=13)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train_X.shape,valid_X.shape,train_label.shape,valid_label.shape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batch_size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64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epochs = 3</a:t>
            </a:r>
          </a:p>
          <a:p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EB622-B760-66F5-74AC-D2FF6E109C5F}"/>
              </a:ext>
            </a:extLst>
          </p:cNvPr>
          <p:cNvSpPr txBox="1"/>
          <p:nvPr/>
        </p:nvSpPr>
        <p:spPr>
          <a:xfrm>
            <a:off x="3732819" y="14372"/>
            <a:ext cx="1312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np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keras.datasets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mnist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keras.utils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to_categorical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matplotlib.pyplot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%matplotlib inline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keras.models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Sequential,Input,Model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keras.layers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Dense, Dropout, Flatten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keras.layers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Conv2D, MaxPooling2D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keras.layers.normalization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BatchNormalization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keras.layers.advanced_activations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LeakyReLU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keras.datasets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mnist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train_X,train_Y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test_X,test_Y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mnist.load_data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print('Training data shape : 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train_Y.shape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print('Testing data shape : 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test_Y.shape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classes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np.unique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(classes)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print('Total number of outputs : 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print('Output classes : ', classes)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plt.figure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=[5,5])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plt.subplot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(121)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plt.imshow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[0,:,:],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cmap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='gray')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plt.title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("Ground Truth : {}".format(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[0]))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plt.subplot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(122)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plt.imshow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[0,:,:],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cmap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='gray')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plt.title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("Ground Truth : {}".format(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[0]))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train_X.reshape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(-1, 28,28, 1)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test_X.reshape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(-1, 28,28, 1)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train_X.shape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test_X.shape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train_X.astype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('float32')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test_X.astype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('float32')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255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255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train_Y_one_hot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to_categorical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test_Y_one_hot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to_categorical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print('Original label:',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print('After conversion to one-hot:',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train_Y_one_hot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sklearn.model_selection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train_test_split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train_X,valid_X,train_label,valid_label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train_test_split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train_Y_one_hot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=0.2,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random_state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=13)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train_X.shape,valid_X.shape,train_label.shape,valid_label.shape</a:t>
            </a:r>
            <a:endParaRPr lang="en-US" sz="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batch_size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64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epochs = 3</a:t>
            </a:r>
          </a:p>
          <a:p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7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B6737-6161-9040-5470-95B99D0B915C}"/>
              </a:ext>
            </a:extLst>
          </p:cNvPr>
          <p:cNvSpPr txBox="1"/>
          <p:nvPr/>
        </p:nvSpPr>
        <p:spPr>
          <a:xfrm>
            <a:off x="4953000" y="0"/>
            <a:ext cx="1243587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10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Sequential()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(Conv2D(32,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kernel_size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=(3, 3),activation='linear',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=(28,28,1),padding='same'))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LeakyReLU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(alpha=0.1))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(MaxPooling2D((2, 2),padding='same'))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(Flatten())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(Dense(128, activation='linear'))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LeakyReLU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(alpha=0.1))                  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(Dense(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activation='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softmax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m_model.compile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(loss=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keras.losses.categorical_crossentropy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optimizer=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keras.optimizers.Adam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(),metrics=['accuracy'])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m_model.summary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m_model.fit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batch_size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batch_size,epochs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epochs,verbose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=1,validation_data=(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valid_label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test_eval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m_model.evaluate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test_Y_one_hot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verbose=0)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print('Test loss:',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test_eval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print('Test accuracy:',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test_eval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m_train.history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['accuracy']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val_accuracy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m_train.history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val_accuracy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loss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m_train.history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['loss']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m_train.history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epochs = range(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(accuracy))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(epochs, accuracy, '--', label='Training accuracy')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(epochs,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val_accuracy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'b', label='Validation accuracy')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plt.title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('Training and validation accuracy')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plt.legend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plt.figure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(epochs, loss, '--', label='Training loss')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(epochs,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'b', label='Validation loss')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plt.title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('Training and validation loss')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plt.legend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plt.show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18701-1DBB-13A4-EAFE-8A8FF35C025B}"/>
              </a:ext>
            </a:extLst>
          </p:cNvPr>
          <p:cNvSpPr txBox="1"/>
          <p:nvPr/>
        </p:nvSpPr>
        <p:spPr>
          <a:xfrm>
            <a:off x="3764279" y="21992"/>
            <a:ext cx="1243587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10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Sequential()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(Conv2D(32,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kernel_size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=(3, 3),activation='linear',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input_shape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=(28,28,1),padding='same'))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LeakyReLU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(alpha=0.1))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(MaxPooling2D((2, 2),padding='same'))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(Flatten())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(Dense(128, activation='linear'))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LeakyReLU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(alpha=0.1))                  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m_model.add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(Dense(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num_classes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activation='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softmax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m_model.compile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(loss=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keras.losses.categorical_crossentropy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optimizer=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keras.optimizers.Adam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(),metrics=['accuracy'])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m_model.summary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m_train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m_model.fit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train_label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batch_size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batch_size,epochs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epochs,verbose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=1,validation_data=(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valid_label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test_eval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m_model.evaluate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test_X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test_Y_one_hot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verbose=0)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print('Test loss:',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test_eval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print('Test accuracy:',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test_eval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m_train.history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['accuracy']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val_accuracy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m_train.history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val_accuracy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loss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m_train.history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['loss']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m_train.history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']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epochs = range(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(accuracy))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(epochs, accuracy, '--', label='Training accuracy')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(epochs,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val_accuracy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'b', label='Validation accuracy')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plt.title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('Training and validation accuracy')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plt.legend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plt.figure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(epochs, loss, '--', label='Training loss')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plt.plot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(epochs, </a:t>
            </a: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val_loss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'b', label='Validation loss')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plt.title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('Training and validation loss')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plt.legend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plt.show</a:t>
            </a: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033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225</TotalTime>
  <Words>7946</Words>
  <Application>Microsoft Office PowerPoint</Application>
  <PresentationFormat>A4 Paper (210x297 mm)</PresentationFormat>
  <Paragraphs>741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vidyanand</dc:creator>
  <cp:lastModifiedBy>vidyanand</cp:lastModifiedBy>
  <cp:revision>3</cp:revision>
  <cp:lastPrinted>2023-01-30T19:31:52Z</cp:lastPrinted>
  <dcterms:created xsi:type="dcterms:W3CDTF">2023-01-30T16:15:23Z</dcterms:created>
  <dcterms:modified xsi:type="dcterms:W3CDTF">2023-01-30T20:00:29Z</dcterms:modified>
</cp:coreProperties>
</file>