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5" r:id="rId1"/>
  </p:sldMasterIdLst>
  <p:sldIdLst>
    <p:sldId id="333" r:id="rId2"/>
    <p:sldId id="334" r:id="rId3"/>
    <p:sldId id="335" r:id="rId4"/>
    <p:sldId id="336" r:id="rId5"/>
    <p:sldId id="337" r:id="rId6"/>
    <p:sldId id="338" r:id="rId7"/>
    <p:sldId id="339" r:id="rId8"/>
    <p:sldId id="34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660" y="-210"/>
      </p:cViewPr>
      <p:guideLst>
        <p:guide orient="horz" pos="2153"/>
        <p:guide pos="38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1189096" y="5617774"/>
            <a:ext cx="9843913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19937" y="1016990"/>
            <a:ext cx="9572977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0801" y="1009651"/>
            <a:ext cx="9572977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1026029" y="702069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10568399" y="655232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2934" y="1794935"/>
            <a:ext cx="7631291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2934" y="3736622"/>
            <a:ext cx="761623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7569" y="5357593"/>
            <a:ext cx="1618428" cy="365125"/>
          </a:xfrm>
        </p:spPr>
        <p:txBody>
          <a:bodyPr/>
          <a:lstStyle/>
          <a:p>
            <a:fld id="{3D23CC89-1442-4F70-AB01-D70E0C002C1F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5393" y="5357593"/>
            <a:ext cx="671312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5241" y="5357593"/>
            <a:ext cx="738697" cy="365125"/>
          </a:xfrm>
        </p:spPr>
        <p:txBody>
          <a:bodyPr/>
          <a:lstStyle>
            <a:lvl1pPr algn="ctr">
              <a:defRPr/>
            </a:lvl1pPr>
          </a:lstStyle>
          <a:p>
            <a:fld id="{F72EA338-9D04-415C-B1BA-521ABE04F2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CC89-1442-4F70-AB01-D70E0C002C1F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A338-9D04-415C-B1BA-521ABE04F2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925691"/>
            <a:ext cx="1907823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0962" y="1106313"/>
            <a:ext cx="690503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CC89-1442-4F70-AB01-D70E0C002C1F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A338-9D04-415C-B1BA-521ABE04F2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CC89-1442-4F70-AB01-D70E0C002C1F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A338-9D04-415C-B1BA-521ABE04F2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39" y="2239431"/>
            <a:ext cx="8338725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690" y="3725335"/>
            <a:ext cx="8308623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CC89-1442-4F70-AB01-D70E0C002C1F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A338-9D04-415C-B1BA-521ABE04F2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CC89-1442-4F70-AB01-D70E0C002C1F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A338-9D04-415C-B1BA-521ABE04F2B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31264" y="2121407"/>
            <a:ext cx="42672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17920" y="2119313"/>
            <a:ext cx="42672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7160" y="2122312"/>
            <a:ext cx="391936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7559" y="2122311"/>
            <a:ext cx="3925824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CC89-1442-4F70-AB01-D70E0C002C1F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A338-9D04-415C-B1BA-521ABE04F2B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731264" y="2944368"/>
            <a:ext cx="4303776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3535" y="2944813"/>
            <a:ext cx="4303776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CC89-1442-4F70-AB01-D70E0C002C1F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A338-9D04-415C-B1BA-521ABE04F2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CC89-1442-4F70-AB01-D70E0C002C1F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A338-9D04-415C-B1BA-521ABE04F2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5961889" y="603504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999745" y="576072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8635" y="2020043"/>
            <a:ext cx="4086436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6472388" y="1150993"/>
            <a:ext cx="4027723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0834" y="3623748"/>
            <a:ext cx="4065188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55598" y="5885673"/>
            <a:ext cx="1618428" cy="365125"/>
          </a:xfrm>
        </p:spPr>
        <p:txBody>
          <a:bodyPr/>
          <a:lstStyle/>
          <a:p>
            <a:fld id="{3D23CC89-1442-4F70-AB01-D70E0C002C1F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06" y="5829262"/>
            <a:ext cx="469680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76418" y="5896962"/>
            <a:ext cx="738697" cy="365125"/>
          </a:xfrm>
        </p:spPr>
        <p:txBody>
          <a:bodyPr/>
          <a:lstStyle/>
          <a:p>
            <a:fld id="{F72EA338-9D04-415C-B1BA-521ABE04F2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3412" y="575769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5953025" y="603920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5232" y="2020824"/>
            <a:ext cx="408432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6531487" y="1207272"/>
            <a:ext cx="3885151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6192" y="3621024"/>
            <a:ext cx="4059936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61249" y="5888738"/>
            <a:ext cx="1618428" cy="365125"/>
          </a:xfrm>
        </p:spPr>
        <p:txBody>
          <a:bodyPr/>
          <a:lstStyle/>
          <a:p>
            <a:fld id="{3D23CC89-1442-4F70-AB01-D70E0C002C1F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26" y="5831038"/>
            <a:ext cx="4425391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82786" y="5900027"/>
            <a:ext cx="738697" cy="365125"/>
          </a:xfrm>
        </p:spPr>
        <p:txBody>
          <a:bodyPr/>
          <a:lstStyle/>
          <a:p>
            <a:fld id="{F72EA338-9D04-415C-B1BA-521ABE04F2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D23CC89-1442-4F70-AB01-D70E0C002C1F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72EA338-9D04-415C-B1BA-521ABE04F2B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881159" y="1928608"/>
            <a:ext cx="8608596" cy="1863769"/>
          </a:xfrm>
          <a:prstGeom prst="rect">
            <a:avLst/>
          </a:prstGeom>
        </p:spPr>
        <p:txBody>
          <a:bodyPr vert="horz" lIns="45720" rIns="45720" anchor="t">
            <a:norm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sz="6000" b="1" cap="all" dirty="0" smtClean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EazyPay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2400" b="1" strike="noStrike" kern="1200" cap="all" spc="0" normalizeH="0" baseline="0" noProof="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-wallet help to transfer fund</a:t>
            </a:r>
            <a:endParaRPr kumimoji="0" lang="en-IN" sz="2400" b="1" strike="noStrike" kern="1200" cap="all" spc="0" normalizeH="0" baseline="0" noProof="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2792151" y="4152515"/>
            <a:ext cx="6786611" cy="1114363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kumimoji="0" lang="en-IN" sz="2000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Presented</a:t>
            </a:r>
            <a:r>
              <a:rPr kumimoji="0" lang="en-IN" sz="2000" i="0" u="none" strike="noStrike" kern="120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 By-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US" alt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Pratik D. Gadge</a:t>
            </a:r>
            <a:endParaRPr lang="en-I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97430" y="584996"/>
            <a:ext cx="7520015" cy="95666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u="sng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8914" y="1642746"/>
            <a:ext cx="9184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Eazy</a:t>
            </a:r>
            <a:r>
              <a:rPr lang="en-US" alt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Pay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 created to meet the needs of online payment system, with 2 actors:</a:t>
            </a:r>
          </a:p>
          <a:p>
            <a:pPr algn="just"/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Customer: Create a account, Login, Add Money </a:t>
            </a:r>
            <a:r>
              <a:rPr lang="en-US" alt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wallet account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Add Money </a:t>
            </a:r>
            <a:r>
              <a:rPr lang="en-US" alt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Bank account,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Withdraw Money, Money Transfer, Print Transactions. </a:t>
            </a:r>
          </a:p>
          <a:p>
            <a:pPr algn="just"/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 : Register new </a:t>
            </a:r>
            <a:r>
              <a:rPr lang="en-US" alt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Login with credentials, add balance to wallet, Fund transfer / Bill payment, Deposit excess balance to bank.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81226" y="510858"/>
            <a:ext cx="7286676" cy="935838"/>
          </a:xfrm>
        </p:spPr>
        <p:txBody>
          <a:bodyPr>
            <a:normAutofit/>
          </a:bodyPr>
          <a:lstStyle/>
          <a:p>
            <a:pPr algn="ctr"/>
            <a:r>
              <a:rPr lang="en-IN" sz="4800" b="1" u="sng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09720" y="1663523"/>
            <a:ext cx="3800160" cy="4502507"/>
          </a:xfrm>
        </p:spPr>
        <p:txBody>
          <a:bodyPr>
            <a:normAutofit fontScale="92500" lnSpcReduction="20000"/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Presentation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Layer: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-NodeJS 12.16.1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(Javascript Runtime Environment)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-Angular CLI 9.0.6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(framework to develop web apps)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-VSCode 1.44.2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(to develop front end)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Business Layer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-Java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 (base programming language)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-Postman 5.5.5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(for running RESTful service)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-Spring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(for creating </a:t>
            </a:r>
            <a:r>
              <a:rPr 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webservices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)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Boot </a:t>
            </a: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2..2.6.RELEASE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(auto configuring)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sz="1800" dirty="0" smtClean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6064337" y="1629146"/>
            <a:ext cx="4698400" cy="4438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Persistence Layer: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-Hibernate 5.4.12.Final (JPA implementation)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-Spring Data 2..2.6.RELEASE (performing repository ops)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-Oracle 11g(database storage)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DevOps: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IN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-Maven 3.6.3 </a:t>
            </a:r>
            <a:r>
              <a:rPr lang="en-IN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(Build &amp; manage project)</a:t>
            </a:r>
            <a:endParaRPr lang="en-IN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Hardware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Software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</a:p>
          <a:p>
            <a:pPr marL="457200" lvl="1" indent="0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10, RAM 2GB, I.E 7+ or Google 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Memory Space: 500MB</a:t>
            </a: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  <a:endParaRPr lang="en-US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05940" y="819783"/>
            <a:ext cx="7140060" cy="642942"/>
          </a:xfrm>
        </p:spPr>
        <p:txBody>
          <a:bodyPr>
            <a:noAutofit/>
          </a:bodyPr>
          <a:lstStyle/>
          <a:p>
            <a:pPr algn="ctr"/>
            <a:r>
              <a:rPr lang="en-IN" sz="4800" b="1" u="sng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Wallet</a:t>
            </a:r>
            <a:r>
              <a:rPr lang="en-US" altLang="en-IN" sz="4800" b="1" u="sng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Pay</a:t>
            </a:r>
            <a:r>
              <a:rPr lang="en-IN" sz="4800" b="1" u="sng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-Services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28632" y="1822617"/>
            <a:ext cx="8719719" cy="3923275"/>
          </a:xfrm>
        </p:spPr>
        <p:txBody>
          <a:bodyPr>
            <a:normAutofit/>
          </a:bodyPr>
          <a:lstStyle/>
          <a:p>
            <a:r>
              <a:rPr lang="en-IN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Registration: </a:t>
            </a:r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 a new user for wallet.</a:t>
            </a:r>
            <a:endParaRPr lang="en-IN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Login: </a:t>
            </a:r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Login as a </a:t>
            </a:r>
            <a:r>
              <a:rPr lang="en-US" alt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 wallet.</a:t>
            </a:r>
            <a:endParaRPr lang="en-IN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IN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Balace</a:t>
            </a:r>
            <a:r>
              <a:rPr lang="en-IN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Add money in the wallet.</a:t>
            </a:r>
            <a:endParaRPr lang="en-IN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Add Money in Bank</a:t>
            </a:r>
            <a:r>
              <a:rPr lang="en-IN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money from the wallet </a:t>
            </a:r>
            <a:r>
              <a:rPr lang="en-US" alt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bank</a:t>
            </a:r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Transfer Money: </a:t>
            </a:r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Transfer money from wallet to the other customer of the wallet.</a:t>
            </a:r>
          </a:p>
          <a:p>
            <a:r>
              <a:rPr lang="en-IN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 Balance: </a:t>
            </a:r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 available balance in the wallet.</a:t>
            </a:r>
          </a:p>
          <a:p>
            <a:r>
              <a:rPr lang="en-IN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en-IN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Transactions: </a:t>
            </a:r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See the recent transactions done from the wallet</a:t>
            </a:r>
            <a:r>
              <a:rPr lang="en-US" alt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Logout from the wallet if logged in.</a:t>
            </a:r>
          </a:p>
          <a:p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25926" y="1017479"/>
            <a:ext cx="8682039" cy="1000132"/>
          </a:xfrm>
        </p:spPr>
        <p:txBody>
          <a:bodyPr>
            <a:normAutofit/>
          </a:bodyPr>
          <a:lstStyle/>
          <a:p>
            <a:pPr algn="ctr"/>
            <a:r>
              <a:rPr lang="en-IN" sz="5400" b="1" u="sng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52598" y="2323745"/>
            <a:ext cx="8251415" cy="3335649"/>
          </a:xfrm>
        </p:spPr>
        <p:txBody>
          <a:bodyPr>
            <a:normAutofit/>
          </a:bodyPr>
          <a:lstStyle/>
          <a:p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 of digital payment service as Wallet </a:t>
            </a:r>
            <a:r>
              <a:rPr lang="en-US" alt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can create account in the wallet and can login as a </a:t>
            </a:r>
            <a:r>
              <a:rPr lang="en-US" alt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user</a:t>
            </a:r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 can logout.</a:t>
            </a:r>
          </a:p>
          <a:p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All the mentioned </a:t>
            </a:r>
            <a:r>
              <a:rPr lang="en-US" alt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allet</a:t>
            </a:r>
            <a:r>
              <a:rPr lang="en-US" alt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Pay</a:t>
            </a:r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services can be carried out in the wallet with the help of Http requests.</a:t>
            </a:r>
          </a:p>
          <a:p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able to perform the mentioned operations.</a:t>
            </a:r>
          </a:p>
          <a:p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There will be a homepage indicating wallet </a:t>
            </a:r>
            <a:r>
              <a:rPr lang="en-US" alt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Login and Sign Up</a:t>
            </a:r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2076" y="1029836"/>
            <a:ext cx="8610600" cy="1293028"/>
          </a:xfrm>
        </p:spPr>
        <p:txBody>
          <a:bodyPr/>
          <a:lstStyle/>
          <a:p>
            <a:pPr algn="ctr"/>
            <a:r>
              <a:rPr lang="en-IN" b="1" u="sng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Outside the scope </a:t>
            </a:r>
            <a:r>
              <a:rPr lang="en-IN" b="1" u="sng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IN" b="1" u="sng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09721" y="2755557"/>
            <a:ext cx="8501123" cy="2397211"/>
          </a:xfrm>
        </p:spPr>
        <p:txBody>
          <a:bodyPr>
            <a:normAutofit/>
          </a:bodyPr>
          <a:lstStyle/>
          <a:p>
            <a:r>
              <a:rPr lang="en-US" alt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alt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can add money from wallet accout to his/her bank account.</a:t>
            </a:r>
          </a:p>
          <a:p>
            <a:r>
              <a:rPr lang="en-US" alt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alt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can mention the purpose of money </a:t>
            </a:r>
            <a:r>
              <a:rPr lang="en-US" alt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transfer in the form of caption.</a:t>
            </a:r>
            <a:endParaRPr lang="en-IN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footer is added which indicates copyright.</a:t>
            </a:r>
            <a:endParaRPr lang="en-IN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09723" y="1042193"/>
            <a:ext cx="8610599" cy="1293028"/>
          </a:xfrm>
        </p:spPr>
        <p:txBody>
          <a:bodyPr>
            <a:normAutofit/>
          </a:bodyPr>
          <a:lstStyle/>
          <a:p>
            <a:pPr algn="ctr"/>
            <a:r>
              <a:rPr lang="en-IN" sz="4800" b="1" u="sng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09720" y="2478097"/>
            <a:ext cx="8610600" cy="2378110"/>
          </a:xfrm>
        </p:spPr>
        <p:txBody>
          <a:bodyPr>
            <a:normAutofit/>
          </a:bodyPr>
          <a:lstStyle/>
          <a:p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Integration </a:t>
            </a:r>
          </a:p>
          <a:p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Link the </a:t>
            </a:r>
            <a:r>
              <a:rPr lang="en-US" alt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bank account</a:t>
            </a:r>
            <a:r>
              <a:rPr lang="en-US" alt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wallet.</a:t>
            </a:r>
          </a:p>
          <a:p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should be done from bank account</a:t>
            </a:r>
          </a:p>
          <a:p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Add money using debit card, credit card, net banking</a:t>
            </a:r>
          </a:p>
          <a:p>
            <a:pPr>
              <a:buNone/>
            </a:pPr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facility.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0865" y="5066269"/>
            <a:ext cx="4330758" cy="70819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S-C-DV-Radhika" pitchFamily="2" charset="0"/>
                <a:cs typeface="Times New Roman" panose="02020603050405020304" pitchFamily="18" charset="0"/>
              </a:rPr>
              <a:t>Thank  You</a:t>
            </a:r>
            <a:endParaRPr lang="en-IN" sz="44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S-C-DV-Radhika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979" b="71879" l="14920" r="85888">
                        <a14:foregroundMark x1="43100" y1="42707" x2="42300" y2="35823"/>
                        <a14:foregroundMark x1="49600" y1="61610" x2="49600" y2="588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49" t="14616" r="5241" b="21759"/>
          <a:stretch/>
        </p:blipFill>
        <p:spPr>
          <a:xfrm>
            <a:off x="4015947" y="691978"/>
            <a:ext cx="3978876" cy="274320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271585" y="3004491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S-C-DV-Radhika" pitchFamily="2" charset="0"/>
                <a:cs typeface="Times New Roman" panose="02020603050405020304" pitchFamily="18" charset="0"/>
              </a:rPr>
              <a:t>Any Questions ...</a:t>
            </a:r>
            <a:endParaRPr lang="en-IN" b="1" dirty="0" smtClean="0">
              <a:ln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S-C-DV-Radhika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194</TotalTime>
  <Words>464</Words>
  <Application>Microsoft Office PowerPoint</Application>
  <PresentationFormat>Custom</PresentationFormat>
  <Paragraphs>61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Pushpin</vt:lpstr>
      <vt:lpstr>PowerPoint Presentation</vt:lpstr>
      <vt:lpstr>Objective</vt:lpstr>
      <vt:lpstr>Technology Stack</vt:lpstr>
      <vt:lpstr>WalletPay-Services</vt:lpstr>
      <vt:lpstr>Scope of the Project</vt:lpstr>
      <vt:lpstr>Outside the scope of the Project</vt:lpstr>
      <vt:lpstr>Future Work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Diseases Detection</dc:title>
  <dc:creator>savita.srccode@gmail.com</dc:creator>
  <cp:lastModifiedBy>Dattatraya gadge</cp:lastModifiedBy>
  <cp:revision>46</cp:revision>
  <dcterms:created xsi:type="dcterms:W3CDTF">2019-11-23T06:37:00Z</dcterms:created>
  <dcterms:modified xsi:type="dcterms:W3CDTF">2020-05-09T08:01:39Z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1033-11.2.0.9281</vt:lpwstr>
  </property>
</Properties>
</file>