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8"/>
  </p:notesMasterIdLst>
  <p:sldIdLst>
    <p:sldId id="293" r:id="rId4"/>
    <p:sldId id="294" r:id="rId5"/>
    <p:sldId id="291" r:id="rId6"/>
    <p:sldId id="331" r:id="rId7"/>
    <p:sldId id="298" r:id="rId8"/>
    <p:sldId id="303" r:id="rId9"/>
    <p:sldId id="311" r:id="rId10"/>
    <p:sldId id="305" r:id="rId11"/>
    <p:sldId id="306" r:id="rId12"/>
    <p:sldId id="307" r:id="rId13"/>
    <p:sldId id="308" r:id="rId14"/>
    <p:sldId id="309" r:id="rId15"/>
    <p:sldId id="310" r:id="rId16"/>
    <p:sldId id="312" r:id="rId17"/>
    <p:sldId id="320" r:id="rId18"/>
    <p:sldId id="321" r:id="rId19"/>
    <p:sldId id="322" r:id="rId20"/>
    <p:sldId id="313" r:id="rId21"/>
    <p:sldId id="314" r:id="rId22"/>
    <p:sldId id="323" r:id="rId23"/>
    <p:sldId id="324" r:id="rId24"/>
    <p:sldId id="325" r:id="rId25"/>
    <p:sldId id="326" r:id="rId26"/>
    <p:sldId id="327" r:id="rId27"/>
    <p:sldId id="329" r:id="rId28"/>
    <p:sldId id="315" r:id="rId29"/>
    <p:sldId id="316" r:id="rId30"/>
    <p:sldId id="317" r:id="rId31"/>
    <p:sldId id="318" r:id="rId32"/>
    <p:sldId id="332" r:id="rId33"/>
    <p:sldId id="319" r:id="rId34"/>
    <p:sldId id="295" r:id="rId35"/>
    <p:sldId id="330" r:id="rId36"/>
    <p:sldId id="30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0DD23F-19BB-44CA-8FFF-70C8743614BA}">
          <p14:sldIdLst>
            <p14:sldId id="293"/>
            <p14:sldId id="294"/>
            <p14:sldId id="291"/>
            <p14:sldId id="331"/>
            <p14:sldId id="298"/>
            <p14:sldId id="303"/>
            <p14:sldId id="311"/>
            <p14:sldId id="305"/>
            <p14:sldId id="306"/>
            <p14:sldId id="307"/>
            <p14:sldId id="308"/>
            <p14:sldId id="309"/>
            <p14:sldId id="310"/>
            <p14:sldId id="312"/>
            <p14:sldId id="320"/>
            <p14:sldId id="321"/>
            <p14:sldId id="322"/>
            <p14:sldId id="313"/>
            <p14:sldId id="314"/>
            <p14:sldId id="323"/>
            <p14:sldId id="324"/>
            <p14:sldId id="325"/>
            <p14:sldId id="326"/>
            <p14:sldId id="327"/>
            <p14:sldId id="329"/>
            <p14:sldId id="315"/>
            <p14:sldId id="316"/>
            <p14:sldId id="317"/>
            <p14:sldId id="318"/>
            <p14:sldId id="332"/>
            <p14:sldId id="319"/>
            <p14:sldId id="295"/>
            <p14:sldId id="330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95E8B-C0B0-4D4B-89BC-635E5FC98E13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DA292-A310-4F9B-AF46-5730A93919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0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>
            <a:extLst>
              <a:ext uri="{FF2B5EF4-FFF2-40B4-BE49-F238E27FC236}">
                <a16:creationId xmlns:a16="http://schemas.microsoft.com/office/drawing/2014/main" id="{1E3BAC8A-D2AE-4353-830B-68F32660D8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259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DA292-A310-4F9B-AF46-5730A93919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DA292-A310-4F9B-AF46-5730A93919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52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otes Placeholder">
            <a:extLst>
              <a:ext uri="{FF2B5EF4-FFF2-40B4-BE49-F238E27FC236}">
                <a16:creationId xmlns:a16="http://schemas.microsoft.com/office/drawing/2014/main" id="{80FA76A8-89D1-489A-A404-99F0B209CE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884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>
            <a:extLst>
              <a:ext uri="{FF2B5EF4-FFF2-40B4-BE49-F238E27FC236}">
                <a16:creationId xmlns:a16="http://schemas.microsoft.com/office/drawing/2014/main" id="{B9F7358D-A711-4661-A1CA-94C7457AB9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9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>
            <a:extLst>
              <a:ext uri="{FF2B5EF4-FFF2-40B4-BE49-F238E27FC236}">
                <a16:creationId xmlns:a16="http://schemas.microsoft.com/office/drawing/2014/main" id="{B9F7358D-A711-4661-A1CA-94C7457AB9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244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>
            <a:extLst>
              <a:ext uri="{FF2B5EF4-FFF2-40B4-BE49-F238E27FC236}">
                <a16:creationId xmlns:a16="http://schemas.microsoft.com/office/drawing/2014/main" id="{B9F7358D-A711-4661-A1CA-94C7457AB9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934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>
            <a:extLst>
              <a:ext uri="{FF2B5EF4-FFF2-40B4-BE49-F238E27FC236}">
                <a16:creationId xmlns:a16="http://schemas.microsoft.com/office/drawing/2014/main" id="{B9F7358D-A711-4661-A1CA-94C7457AB9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688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>
            <a:extLst>
              <a:ext uri="{FF2B5EF4-FFF2-40B4-BE49-F238E27FC236}">
                <a16:creationId xmlns:a16="http://schemas.microsoft.com/office/drawing/2014/main" id="{B9F7358D-A711-4661-A1CA-94C7457AB9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99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>
            <a:extLst>
              <a:ext uri="{FF2B5EF4-FFF2-40B4-BE49-F238E27FC236}">
                <a16:creationId xmlns:a16="http://schemas.microsoft.com/office/drawing/2014/main" id="{B9F7358D-A711-4661-A1CA-94C7457AB9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063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>
            <a:extLst>
              <a:ext uri="{FF2B5EF4-FFF2-40B4-BE49-F238E27FC236}">
                <a16:creationId xmlns:a16="http://schemas.microsoft.com/office/drawing/2014/main" id="{B9F7358D-A711-4661-A1CA-94C7457AB9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76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otes Placeholder">
            <a:extLst>
              <a:ext uri="{FF2B5EF4-FFF2-40B4-BE49-F238E27FC236}">
                <a16:creationId xmlns:a16="http://schemas.microsoft.com/office/drawing/2014/main" id="{668F568A-12A7-4B3E-A88D-A4060C6FD1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695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otes Placeholder">
            <a:extLst>
              <a:ext uri="{FF2B5EF4-FFF2-40B4-BE49-F238E27FC236}">
                <a16:creationId xmlns:a16="http://schemas.microsoft.com/office/drawing/2014/main" id="{D73A5CF3-1EC6-4092-B8C8-840463CB42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4870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otes Placeholder">
            <a:extLst>
              <a:ext uri="{FF2B5EF4-FFF2-40B4-BE49-F238E27FC236}">
                <a16:creationId xmlns:a16="http://schemas.microsoft.com/office/drawing/2014/main" id="{D95C4DE3-0774-4D83-8439-4F25142475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4125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>
            <a:extLst>
              <a:ext uri="{FF2B5EF4-FFF2-40B4-BE49-F238E27FC236}">
                <a16:creationId xmlns:a16="http://schemas.microsoft.com/office/drawing/2014/main" id="{9D234458-E5A5-4DEE-B356-E4BA00C0D2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3778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otes Placeholder">
            <a:extLst>
              <a:ext uri="{FF2B5EF4-FFF2-40B4-BE49-F238E27FC236}">
                <a16:creationId xmlns:a16="http://schemas.microsoft.com/office/drawing/2014/main" id="{4F93EE59-F8F3-4402-9501-F4C925A890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421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">
            <a:extLst>
              <a:ext uri="{FF2B5EF4-FFF2-40B4-BE49-F238E27FC236}">
                <a16:creationId xmlns:a16="http://schemas.microsoft.com/office/drawing/2014/main" id="{90CC6700-A299-45B0-B25E-8ED1C66432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272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>
            <a:extLst>
              <a:ext uri="{FF2B5EF4-FFF2-40B4-BE49-F238E27FC236}">
                <a16:creationId xmlns:a16="http://schemas.microsoft.com/office/drawing/2014/main" id="{732294CB-2D86-4EBF-9353-39116D26C2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96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otes Placeholder">
            <a:extLst>
              <a:ext uri="{FF2B5EF4-FFF2-40B4-BE49-F238E27FC236}">
                <a16:creationId xmlns:a16="http://schemas.microsoft.com/office/drawing/2014/main" id="{B3506B29-25F5-477F-86ED-3487E30071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246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>
            <a:extLst>
              <a:ext uri="{FF2B5EF4-FFF2-40B4-BE49-F238E27FC236}">
                <a16:creationId xmlns:a16="http://schemas.microsoft.com/office/drawing/2014/main" id="{D8FCE24D-0D91-482D-B8DF-B21CFB2AAE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708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otes Placeholder">
            <a:extLst>
              <a:ext uri="{FF2B5EF4-FFF2-40B4-BE49-F238E27FC236}">
                <a16:creationId xmlns:a16="http://schemas.microsoft.com/office/drawing/2014/main" id="{8F67572A-46D5-4862-BBD5-3633B6C6AF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94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>
            <a:extLst>
              <a:ext uri="{FF2B5EF4-FFF2-40B4-BE49-F238E27FC236}">
                <a16:creationId xmlns:a16="http://schemas.microsoft.com/office/drawing/2014/main" id="{D8A83EF6-4139-4565-A03A-2A49C759B8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159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otes Placeholder">
            <a:extLst>
              <a:ext uri="{FF2B5EF4-FFF2-40B4-BE49-F238E27FC236}">
                <a16:creationId xmlns:a16="http://schemas.microsoft.com/office/drawing/2014/main" id="{8BC2C9E4-34FB-4BB9-9A7D-FABA2DE572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651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>
            <a:extLst>
              <a:ext uri="{FF2B5EF4-FFF2-40B4-BE49-F238E27FC236}">
                <a16:creationId xmlns:a16="http://schemas.microsoft.com/office/drawing/2014/main" id="{3D74AAAD-F533-4FDD-A2CA-30973B2B26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64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5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90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9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71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78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73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79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12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0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67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17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94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31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674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436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1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883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52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940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8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668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0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86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84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8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5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6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5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7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8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4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910D-0D66-4BAE-BAFB-83B2A3A77DF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D5A82-1C13-4DFF-81D0-1EB7E4D0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slideshare.net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5.jpeg"/><Relationship Id="rId7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6.jpeg"/><Relationship Id="rId9" Type="http://schemas.openxmlformats.org/officeDocument/2006/relationships/image" Target="../media/image13.png"/><Relationship Id="rId14" Type="http://schemas.openxmlformats.org/officeDocument/2006/relationships/hyperlink" Target="https://www.slideshare.net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5.jpeg"/><Relationship Id="rId21" Type="http://schemas.openxmlformats.org/officeDocument/2006/relationships/image" Target="../media/image31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5" Type="http://schemas.openxmlformats.org/officeDocument/2006/relationships/image" Target="../media/image25.png"/><Relationship Id="rId10" Type="http://schemas.openxmlformats.org/officeDocument/2006/relationships/image" Target="../media/image17.png"/><Relationship Id="rId19" Type="http://schemas.openxmlformats.org/officeDocument/2006/relationships/image" Target="../media/image29.png"/><Relationship Id="rId4" Type="http://schemas.openxmlformats.org/officeDocument/2006/relationships/image" Target="../media/image6.jpeg"/><Relationship Id="rId9" Type="http://schemas.openxmlformats.org/officeDocument/2006/relationships/image" Target="../media/image16.png"/><Relationship Id="rId14" Type="http://schemas.openxmlformats.org/officeDocument/2006/relationships/image" Target="../media/image24.png"/><Relationship Id="rId22" Type="http://schemas.openxmlformats.org/officeDocument/2006/relationships/hyperlink" Target="https://www.slideshare.net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6.png"/><Relationship Id="rId3" Type="http://schemas.openxmlformats.org/officeDocument/2006/relationships/image" Target="../media/image5.jpe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www.slideshare.net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36.png"/><Relationship Id="rId5" Type="http://schemas.openxmlformats.org/officeDocument/2006/relationships/image" Target="../media/image14.png"/><Relationship Id="rId15" Type="http://schemas.openxmlformats.org/officeDocument/2006/relationships/image" Target="../media/image25.png"/><Relationship Id="rId10" Type="http://schemas.openxmlformats.org/officeDocument/2006/relationships/image" Target="../media/image35.png"/><Relationship Id="rId4" Type="http://schemas.openxmlformats.org/officeDocument/2006/relationships/image" Target="../media/image6.jpe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mapred_tutorial.html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mapred_tutorial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mapred_tutorial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ennklockwood.com/data-intensive/hadoop/streaming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stable/hadoop-project-dist/hadoop-hdfs/HdfsDesign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stable/hadoop-project-dist/hadoop-hdfs/HdfsDesign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stable/hadoop-project-dist/hadoop-hdfs/HdfsDesign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stable/hadoop-project-dist/hadoop-hdfs/HdfsDesign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stable/hadoop-project-dist/hadoop-hdfs/HdfsDesign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stable/hadoop-project-dist/hadoop-hdfs/HdfsDesign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slideshare.net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slideshare.net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mapred_tutorial.html" TargetMode="External"/><Relationship Id="rId2" Type="http://schemas.openxmlformats.org/officeDocument/2006/relationships/hyperlink" Target="http://hadoop.apache.org/docs/current/hadoop-project-dist/hadoop-common/CommandsManual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slideshare.net/" TargetMode="External"/><Relationship Id="rId5" Type="http://schemas.openxmlformats.org/officeDocument/2006/relationships/hyperlink" Target="http://bradhedlund.com/2011/09/10/understanding-hadoop-clusters-and-the-network/" TargetMode="External"/><Relationship Id="rId4" Type="http://schemas.openxmlformats.org/officeDocument/2006/relationships/hyperlink" Target="https://hadoopi.wordpress.com/2013/05/25/setup-maven-project-for-hadoop-in-5mn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5" Type="http://schemas.openxmlformats.org/officeDocument/2006/relationships/hyperlink" Target="https://hadoop.apache.org/docs/r1.2.1/cluster_setup.html" TargetMode="External"/><Relationship Id="rId4" Type="http://schemas.openxmlformats.org/officeDocument/2006/relationships/hyperlink" Target="https://hadoop.apache.org/docs/r1.2.1/single_node_setup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slideshare.net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967060" y="2130480"/>
            <a:ext cx="8352148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chemeClr val="bg1"/>
                </a:solidFill>
              </a:rPr>
              <a:t>CSEE5590-0001/490-0003: Big Data Programming</a:t>
            </a:r>
            <a:br>
              <a:rPr lang="en-US" sz="4400" b="1" dirty="0"/>
            </a:br>
            <a:endParaRPr sz="4400" dirty="0">
              <a:latin typeface="Georgia" panose="02040502050405020303" pitchFamily="18" charset="0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2895600" y="3886200"/>
            <a:ext cx="6400440" cy="57267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FFFFFF"/>
                </a:solidFill>
                <a:latin typeface="Georgia" panose="02040502050405020303" pitchFamily="18" charset="0"/>
                <a:ea typeface="Georgia"/>
              </a:rPr>
              <a:t>Lesson: 2</a:t>
            </a:r>
          </a:p>
          <a:p>
            <a:pPr algn="ctr">
              <a:lnSpc>
                <a:spcPct val="100000"/>
              </a:lnSpc>
            </a:pPr>
            <a:endParaRPr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23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object 3">
            <a:extLst>
              <a:ext uri="{FF2B5EF4-FFF2-40B4-BE49-F238E27FC236}">
                <a16:creationId xmlns:a16="http://schemas.microsoft.com/office/drawing/2014/main" id="{68AC5209-870B-4A08-9DE4-DD7460865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600201"/>
            <a:ext cx="5334000" cy="45259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6" name="object 4">
            <a:extLst>
              <a:ext uri="{FF2B5EF4-FFF2-40B4-BE49-F238E27FC236}">
                <a16:creationId xmlns:a16="http://schemas.microsoft.com/office/drawing/2014/main" id="{44B89566-24FA-4A43-A65C-3276EB843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038351"/>
            <a:ext cx="1149350" cy="7223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4871861-7175-4AFA-8F3F-9A23004347E1}"/>
              </a:ext>
            </a:extLst>
          </p:cNvPr>
          <p:cNvSpPr txBox="1"/>
          <p:nvPr/>
        </p:nvSpPr>
        <p:spPr>
          <a:xfrm>
            <a:off x="3967163" y="2038351"/>
            <a:ext cx="10287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pc="-5" dirty="0">
                <a:latin typeface="Calibri"/>
                <a:cs typeface="Calibri"/>
              </a:rPr>
              <a:t>Su</a:t>
            </a:r>
            <a:r>
              <a:rPr dirty="0">
                <a:latin typeface="Calibri"/>
                <a:cs typeface="Calibri"/>
              </a:rPr>
              <a:t>bmi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job</a:t>
            </a:r>
            <a:endParaRPr>
              <a:latin typeface="Calibri"/>
              <a:cs typeface="Calibri"/>
            </a:endParaRPr>
          </a:p>
        </p:txBody>
      </p:sp>
      <p:sp>
        <p:nvSpPr>
          <p:cNvPr id="13318" name="object 6">
            <a:extLst>
              <a:ext uri="{FF2B5EF4-FFF2-40B4-BE49-F238E27FC236}">
                <a16:creationId xmlns:a16="http://schemas.microsoft.com/office/drawing/2014/main" id="{99F9EBE9-86ED-4302-AF5E-49D60BC26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2241550"/>
            <a:ext cx="2317750" cy="2301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bject 7">
            <a:extLst>
              <a:ext uri="{FF2B5EF4-FFF2-40B4-BE49-F238E27FC236}">
                <a16:creationId xmlns:a16="http://schemas.microsoft.com/office/drawing/2014/main" id="{F15D55F1-449E-49C3-9E21-DC1D2E683349}"/>
              </a:ext>
            </a:extLst>
          </p:cNvPr>
          <p:cNvSpPr>
            <a:spLocks/>
          </p:cNvSpPr>
          <p:nvPr/>
        </p:nvSpPr>
        <p:spPr bwMode="auto">
          <a:xfrm>
            <a:off x="3562351" y="2278064"/>
            <a:ext cx="2200275" cy="117475"/>
          </a:xfrm>
          <a:custGeom>
            <a:avLst/>
            <a:gdLst>
              <a:gd name="T0" fmla="*/ 2128056 w 2200910"/>
              <a:gd name="T1" fmla="*/ 71714 h 118110"/>
              <a:gd name="T2" fmla="*/ 2092451 w 2200910"/>
              <a:gd name="T3" fmla="*/ 92445 h 118110"/>
              <a:gd name="T4" fmla="*/ 2086477 w 2200910"/>
              <a:gd name="T5" fmla="*/ 96011 h 118110"/>
              <a:gd name="T6" fmla="*/ 2084466 w 2200910"/>
              <a:gd name="T7" fmla="*/ 103753 h 118110"/>
              <a:gd name="T8" fmla="*/ 2087879 w 2200910"/>
              <a:gd name="T9" fmla="*/ 109849 h 118110"/>
              <a:gd name="T10" fmla="*/ 2091446 w 2200910"/>
              <a:gd name="T11" fmla="*/ 115823 h 118110"/>
              <a:gd name="T12" fmla="*/ 2099188 w 2200910"/>
              <a:gd name="T13" fmla="*/ 117988 h 118110"/>
              <a:gd name="T14" fmla="*/ 2178526 w 2200910"/>
              <a:gd name="T15" fmla="*/ 71749 h 118110"/>
              <a:gd name="T16" fmla="*/ 2128056 w 2200910"/>
              <a:gd name="T17" fmla="*/ 71714 h 118110"/>
              <a:gd name="T18" fmla="*/ 2149917 w 2200910"/>
              <a:gd name="T19" fmla="*/ 58985 h 118110"/>
              <a:gd name="T20" fmla="*/ 2128056 w 2200910"/>
              <a:gd name="T21" fmla="*/ 71714 h 118110"/>
              <a:gd name="T22" fmla="*/ 2175144 w 2200910"/>
              <a:gd name="T23" fmla="*/ 71749 h 118110"/>
              <a:gd name="T24" fmla="*/ 2175144 w 2200910"/>
              <a:gd name="T25" fmla="*/ 69982 h 118110"/>
              <a:gd name="T26" fmla="*/ 2168773 w 2200910"/>
              <a:gd name="T27" fmla="*/ 69982 h 118110"/>
              <a:gd name="T28" fmla="*/ 2149917 w 2200910"/>
              <a:gd name="T29" fmla="*/ 58985 h 118110"/>
              <a:gd name="T30" fmla="*/ 2099309 w 2200910"/>
              <a:gd name="T31" fmla="*/ 0 h 118110"/>
              <a:gd name="T32" fmla="*/ 2091568 w 2200910"/>
              <a:gd name="T33" fmla="*/ 2042 h 118110"/>
              <a:gd name="T34" fmla="*/ 2088001 w 2200910"/>
              <a:gd name="T35" fmla="*/ 8138 h 118110"/>
              <a:gd name="T36" fmla="*/ 2084466 w 2200910"/>
              <a:gd name="T37" fmla="*/ 14234 h 118110"/>
              <a:gd name="T38" fmla="*/ 2086477 w 2200910"/>
              <a:gd name="T39" fmla="*/ 21976 h 118110"/>
              <a:gd name="T40" fmla="*/ 2128208 w 2200910"/>
              <a:gd name="T41" fmla="*/ 46324 h 118110"/>
              <a:gd name="T42" fmla="*/ 2175144 w 2200910"/>
              <a:gd name="T43" fmla="*/ 46360 h 118110"/>
              <a:gd name="T44" fmla="*/ 2175144 w 2200910"/>
              <a:gd name="T45" fmla="*/ 71749 h 118110"/>
              <a:gd name="T46" fmla="*/ 2178526 w 2200910"/>
              <a:gd name="T47" fmla="*/ 71749 h 118110"/>
              <a:gd name="T48" fmla="*/ 2200290 w 2200910"/>
              <a:gd name="T49" fmla="*/ 59070 h 118110"/>
              <a:gd name="T50" fmla="*/ 2099309 w 2200910"/>
              <a:gd name="T51" fmla="*/ 0 h 118110"/>
              <a:gd name="T52" fmla="*/ 0 w 2200910"/>
              <a:gd name="T53" fmla="*/ 44714 h 118110"/>
              <a:gd name="T54" fmla="*/ 0 w 2200910"/>
              <a:gd name="T55" fmla="*/ 70103 h 118110"/>
              <a:gd name="T56" fmla="*/ 2128056 w 2200910"/>
              <a:gd name="T57" fmla="*/ 71714 h 118110"/>
              <a:gd name="T58" fmla="*/ 2149917 w 2200910"/>
              <a:gd name="T59" fmla="*/ 58985 h 118110"/>
              <a:gd name="T60" fmla="*/ 2128208 w 2200910"/>
              <a:gd name="T61" fmla="*/ 46324 h 118110"/>
              <a:gd name="T62" fmla="*/ 0 w 2200910"/>
              <a:gd name="T63" fmla="*/ 44714 h 118110"/>
              <a:gd name="T64" fmla="*/ 2168773 w 2200910"/>
              <a:gd name="T65" fmla="*/ 48005 h 118110"/>
              <a:gd name="T66" fmla="*/ 2149917 w 2200910"/>
              <a:gd name="T67" fmla="*/ 58985 h 118110"/>
              <a:gd name="T68" fmla="*/ 2168773 w 2200910"/>
              <a:gd name="T69" fmla="*/ 69982 h 118110"/>
              <a:gd name="T70" fmla="*/ 2168773 w 2200910"/>
              <a:gd name="T71" fmla="*/ 48005 h 118110"/>
              <a:gd name="T72" fmla="*/ 2175144 w 2200910"/>
              <a:gd name="T73" fmla="*/ 48005 h 118110"/>
              <a:gd name="T74" fmla="*/ 2168773 w 2200910"/>
              <a:gd name="T75" fmla="*/ 48005 h 118110"/>
              <a:gd name="T76" fmla="*/ 2168773 w 2200910"/>
              <a:gd name="T77" fmla="*/ 69982 h 118110"/>
              <a:gd name="T78" fmla="*/ 2175144 w 2200910"/>
              <a:gd name="T79" fmla="*/ 69982 h 118110"/>
              <a:gd name="T80" fmla="*/ 2175144 w 2200910"/>
              <a:gd name="T81" fmla="*/ 48005 h 118110"/>
              <a:gd name="T82" fmla="*/ 2128208 w 2200910"/>
              <a:gd name="T83" fmla="*/ 46324 h 118110"/>
              <a:gd name="T84" fmla="*/ 2149917 w 2200910"/>
              <a:gd name="T85" fmla="*/ 58985 h 118110"/>
              <a:gd name="T86" fmla="*/ 2168773 w 2200910"/>
              <a:gd name="T87" fmla="*/ 48005 h 118110"/>
              <a:gd name="T88" fmla="*/ 2175144 w 2200910"/>
              <a:gd name="T89" fmla="*/ 48005 h 118110"/>
              <a:gd name="T90" fmla="*/ 2175144 w 2200910"/>
              <a:gd name="T91" fmla="*/ 46360 h 118110"/>
              <a:gd name="T92" fmla="*/ 2128208 w 2200910"/>
              <a:gd name="T93" fmla="*/ 46324 h 118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00910" h="118110">
                <a:moveTo>
                  <a:pt x="2128056" y="71714"/>
                </a:moveTo>
                <a:lnTo>
                  <a:pt x="2092451" y="92445"/>
                </a:lnTo>
                <a:lnTo>
                  <a:pt x="2086477" y="96011"/>
                </a:lnTo>
                <a:lnTo>
                  <a:pt x="2084466" y="103753"/>
                </a:lnTo>
                <a:lnTo>
                  <a:pt x="2087879" y="109849"/>
                </a:lnTo>
                <a:lnTo>
                  <a:pt x="2091446" y="115823"/>
                </a:lnTo>
                <a:lnTo>
                  <a:pt x="2099188" y="117988"/>
                </a:lnTo>
                <a:lnTo>
                  <a:pt x="2178526" y="71749"/>
                </a:lnTo>
                <a:lnTo>
                  <a:pt x="2128056" y="71714"/>
                </a:lnTo>
                <a:close/>
              </a:path>
              <a:path w="2200910" h="118110">
                <a:moveTo>
                  <a:pt x="2149917" y="58985"/>
                </a:moveTo>
                <a:lnTo>
                  <a:pt x="2128056" y="71714"/>
                </a:lnTo>
                <a:lnTo>
                  <a:pt x="2175144" y="71749"/>
                </a:lnTo>
                <a:lnTo>
                  <a:pt x="2175144" y="69982"/>
                </a:lnTo>
                <a:lnTo>
                  <a:pt x="2168773" y="69982"/>
                </a:lnTo>
                <a:lnTo>
                  <a:pt x="2149917" y="58985"/>
                </a:lnTo>
                <a:close/>
              </a:path>
              <a:path w="2200910" h="118110">
                <a:moveTo>
                  <a:pt x="2099309" y="0"/>
                </a:moveTo>
                <a:lnTo>
                  <a:pt x="2091568" y="2042"/>
                </a:lnTo>
                <a:lnTo>
                  <a:pt x="2088001" y="8138"/>
                </a:lnTo>
                <a:lnTo>
                  <a:pt x="2084466" y="14234"/>
                </a:lnTo>
                <a:lnTo>
                  <a:pt x="2086477" y="21976"/>
                </a:lnTo>
                <a:lnTo>
                  <a:pt x="2128208" y="46324"/>
                </a:lnTo>
                <a:lnTo>
                  <a:pt x="2175144" y="46360"/>
                </a:lnTo>
                <a:lnTo>
                  <a:pt x="2175144" y="71749"/>
                </a:lnTo>
                <a:lnTo>
                  <a:pt x="2178526" y="71749"/>
                </a:lnTo>
                <a:lnTo>
                  <a:pt x="2200290" y="59070"/>
                </a:lnTo>
                <a:lnTo>
                  <a:pt x="2099309" y="0"/>
                </a:lnTo>
                <a:close/>
              </a:path>
              <a:path w="2200910" h="118110">
                <a:moveTo>
                  <a:pt x="0" y="44714"/>
                </a:moveTo>
                <a:lnTo>
                  <a:pt x="0" y="70103"/>
                </a:lnTo>
                <a:lnTo>
                  <a:pt x="2128056" y="71714"/>
                </a:lnTo>
                <a:lnTo>
                  <a:pt x="2149917" y="58985"/>
                </a:lnTo>
                <a:lnTo>
                  <a:pt x="2128208" y="46324"/>
                </a:lnTo>
                <a:lnTo>
                  <a:pt x="0" y="44714"/>
                </a:lnTo>
                <a:close/>
              </a:path>
              <a:path w="2200910" h="118110">
                <a:moveTo>
                  <a:pt x="2168773" y="48005"/>
                </a:moveTo>
                <a:lnTo>
                  <a:pt x="2149917" y="58985"/>
                </a:lnTo>
                <a:lnTo>
                  <a:pt x="2168773" y="69982"/>
                </a:lnTo>
                <a:lnTo>
                  <a:pt x="2168773" y="48005"/>
                </a:lnTo>
                <a:close/>
              </a:path>
              <a:path w="2200910" h="118110">
                <a:moveTo>
                  <a:pt x="2175144" y="48005"/>
                </a:moveTo>
                <a:lnTo>
                  <a:pt x="2168773" y="48005"/>
                </a:lnTo>
                <a:lnTo>
                  <a:pt x="2168773" y="69982"/>
                </a:lnTo>
                <a:lnTo>
                  <a:pt x="2175144" y="69982"/>
                </a:lnTo>
                <a:lnTo>
                  <a:pt x="2175144" y="48005"/>
                </a:lnTo>
                <a:close/>
              </a:path>
              <a:path w="2200910" h="118110">
                <a:moveTo>
                  <a:pt x="2128208" y="46324"/>
                </a:moveTo>
                <a:lnTo>
                  <a:pt x="2149917" y="58985"/>
                </a:lnTo>
                <a:lnTo>
                  <a:pt x="2168773" y="48005"/>
                </a:lnTo>
                <a:lnTo>
                  <a:pt x="2175144" y="48005"/>
                </a:lnTo>
                <a:lnTo>
                  <a:pt x="2175144" y="46360"/>
                </a:lnTo>
                <a:lnTo>
                  <a:pt x="2128208" y="46324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0" name="object 8">
            <a:extLst>
              <a:ext uri="{FF2B5EF4-FFF2-40B4-BE49-F238E27FC236}">
                <a16:creationId xmlns:a16="http://schemas.microsoft.com/office/drawing/2014/main" id="{56042A9B-6D1E-43EF-AA04-B3F0382A7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3124200"/>
            <a:ext cx="1230312" cy="8191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object 9">
            <a:extLst>
              <a:ext uri="{FF2B5EF4-FFF2-40B4-BE49-F238E27FC236}">
                <a16:creationId xmlns:a16="http://schemas.microsoft.com/office/drawing/2014/main" id="{8EE0B554-EAB8-4E68-B41F-C18BE89A4315}"/>
              </a:ext>
            </a:extLst>
          </p:cNvPr>
          <p:cNvSpPr>
            <a:spLocks/>
          </p:cNvSpPr>
          <p:nvPr/>
        </p:nvSpPr>
        <p:spPr bwMode="auto">
          <a:xfrm>
            <a:off x="4995864" y="3105150"/>
            <a:ext cx="1114425" cy="704850"/>
          </a:xfrm>
          <a:custGeom>
            <a:avLst/>
            <a:gdLst>
              <a:gd name="T0" fmla="*/ 61996 w 1113789"/>
              <a:gd name="T1" fmla="*/ 598444 h 704850"/>
              <a:gd name="T2" fmla="*/ 54376 w 1113789"/>
              <a:gd name="T3" fmla="*/ 600852 h 704850"/>
              <a:gd name="T4" fmla="*/ 51053 w 1113789"/>
              <a:gd name="T5" fmla="*/ 607070 h 704850"/>
              <a:gd name="T6" fmla="*/ 0 w 1113789"/>
              <a:gd name="T7" fmla="*/ 704484 h 704850"/>
              <a:gd name="T8" fmla="*/ 80798 w 1113789"/>
              <a:gd name="T9" fmla="*/ 701954 h 704850"/>
              <a:gd name="T10" fmla="*/ 28072 w 1113789"/>
              <a:gd name="T11" fmla="*/ 701954 h 704850"/>
              <a:gd name="T12" fmla="*/ 14599 w 1113789"/>
              <a:gd name="T13" fmla="*/ 680344 h 704850"/>
              <a:gd name="T14" fmla="*/ 54445 w 1113789"/>
              <a:gd name="T15" fmla="*/ 655364 h 704850"/>
              <a:gd name="T16" fmla="*/ 73548 w 1113789"/>
              <a:gd name="T17" fmla="*/ 618896 h 704850"/>
              <a:gd name="T18" fmla="*/ 76840 w 1113789"/>
              <a:gd name="T19" fmla="*/ 612647 h 704850"/>
              <a:gd name="T20" fmla="*/ 74432 w 1113789"/>
              <a:gd name="T21" fmla="*/ 605027 h 704850"/>
              <a:gd name="T22" fmla="*/ 61996 w 1113789"/>
              <a:gd name="T23" fmla="*/ 598444 h 704850"/>
              <a:gd name="T24" fmla="*/ 54445 w 1113789"/>
              <a:gd name="T25" fmla="*/ 655364 h 704850"/>
              <a:gd name="T26" fmla="*/ 14599 w 1113789"/>
              <a:gd name="T27" fmla="*/ 680344 h 704850"/>
              <a:gd name="T28" fmla="*/ 28072 w 1113789"/>
              <a:gd name="T29" fmla="*/ 701954 h 704850"/>
              <a:gd name="T30" fmla="*/ 35995 w 1113789"/>
              <a:gd name="T31" fmla="*/ 696986 h 704850"/>
              <a:gd name="T32" fmla="*/ 32644 w 1113789"/>
              <a:gd name="T33" fmla="*/ 696986 h 704850"/>
              <a:gd name="T34" fmla="*/ 20970 w 1113789"/>
              <a:gd name="T35" fmla="*/ 678454 h 704850"/>
              <a:gd name="T36" fmla="*/ 42713 w 1113789"/>
              <a:gd name="T37" fmla="*/ 677762 h 704850"/>
              <a:gd name="T38" fmla="*/ 54445 w 1113789"/>
              <a:gd name="T39" fmla="*/ 655364 h 704850"/>
              <a:gd name="T40" fmla="*/ 116220 w 1113789"/>
              <a:gd name="T41" fmla="*/ 675406 h 704850"/>
              <a:gd name="T42" fmla="*/ 67933 w 1113789"/>
              <a:gd name="T43" fmla="*/ 676959 h 704850"/>
              <a:gd name="T44" fmla="*/ 28072 w 1113789"/>
              <a:gd name="T45" fmla="*/ 701954 h 704850"/>
              <a:gd name="T46" fmla="*/ 80798 w 1113789"/>
              <a:gd name="T47" fmla="*/ 701954 h 704850"/>
              <a:gd name="T48" fmla="*/ 116982 w 1113789"/>
              <a:gd name="T49" fmla="*/ 700796 h 704850"/>
              <a:gd name="T50" fmla="*/ 122438 w 1113789"/>
              <a:gd name="T51" fmla="*/ 694943 h 704850"/>
              <a:gd name="T52" fmla="*/ 122194 w 1113789"/>
              <a:gd name="T53" fmla="*/ 687842 h 704850"/>
              <a:gd name="T54" fmla="*/ 122041 w 1113789"/>
              <a:gd name="T55" fmla="*/ 680862 h 704850"/>
              <a:gd name="T56" fmla="*/ 116220 w 1113789"/>
              <a:gd name="T57" fmla="*/ 675406 h 704850"/>
              <a:gd name="T58" fmla="*/ 42713 w 1113789"/>
              <a:gd name="T59" fmla="*/ 677762 h 704850"/>
              <a:gd name="T60" fmla="*/ 20970 w 1113789"/>
              <a:gd name="T61" fmla="*/ 678454 h 704850"/>
              <a:gd name="T62" fmla="*/ 32644 w 1113789"/>
              <a:gd name="T63" fmla="*/ 696986 h 704850"/>
              <a:gd name="T64" fmla="*/ 42713 w 1113789"/>
              <a:gd name="T65" fmla="*/ 677762 h 704850"/>
              <a:gd name="T66" fmla="*/ 67933 w 1113789"/>
              <a:gd name="T67" fmla="*/ 676959 h 704850"/>
              <a:gd name="T68" fmla="*/ 42713 w 1113789"/>
              <a:gd name="T69" fmla="*/ 677762 h 704850"/>
              <a:gd name="T70" fmla="*/ 32644 w 1113789"/>
              <a:gd name="T71" fmla="*/ 696986 h 704850"/>
              <a:gd name="T72" fmla="*/ 35995 w 1113789"/>
              <a:gd name="T73" fmla="*/ 696986 h 704850"/>
              <a:gd name="T74" fmla="*/ 67933 w 1113789"/>
              <a:gd name="T75" fmla="*/ 676959 h 704850"/>
              <a:gd name="T76" fmla="*/ 1099840 w 1113789"/>
              <a:gd name="T77" fmla="*/ 0 h 704850"/>
              <a:gd name="T78" fmla="*/ 54445 w 1113789"/>
              <a:gd name="T79" fmla="*/ 655364 h 704850"/>
              <a:gd name="T80" fmla="*/ 42713 w 1113789"/>
              <a:gd name="T81" fmla="*/ 677762 h 704850"/>
              <a:gd name="T82" fmla="*/ 67933 w 1113789"/>
              <a:gd name="T83" fmla="*/ 676959 h 704850"/>
              <a:gd name="T84" fmla="*/ 1113281 w 1113789"/>
              <a:gd name="T85" fmla="*/ 21488 h 704850"/>
              <a:gd name="T86" fmla="*/ 1099840 w 1113789"/>
              <a:gd name="T87" fmla="*/ 0 h 704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13789" h="704850">
                <a:moveTo>
                  <a:pt x="61996" y="598444"/>
                </a:moveTo>
                <a:lnTo>
                  <a:pt x="54376" y="600852"/>
                </a:lnTo>
                <a:lnTo>
                  <a:pt x="51053" y="607070"/>
                </a:lnTo>
                <a:lnTo>
                  <a:pt x="0" y="704484"/>
                </a:lnTo>
                <a:lnTo>
                  <a:pt x="80798" y="701954"/>
                </a:lnTo>
                <a:lnTo>
                  <a:pt x="28072" y="701954"/>
                </a:lnTo>
                <a:lnTo>
                  <a:pt x="14599" y="680344"/>
                </a:lnTo>
                <a:lnTo>
                  <a:pt x="54445" y="655364"/>
                </a:lnTo>
                <a:lnTo>
                  <a:pt x="73548" y="618896"/>
                </a:lnTo>
                <a:lnTo>
                  <a:pt x="76840" y="612647"/>
                </a:lnTo>
                <a:lnTo>
                  <a:pt x="74432" y="605027"/>
                </a:lnTo>
                <a:lnTo>
                  <a:pt x="61996" y="598444"/>
                </a:lnTo>
                <a:close/>
              </a:path>
              <a:path w="1113789" h="704850">
                <a:moveTo>
                  <a:pt x="54445" y="655364"/>
                </a:moveTo>
                <a:lnTo>
                  <a:pt x="14599" y="680344"/>
                </a:lnTo>
                <a:lnTo>
                  <a:pt x="28072" y="701954"/>
                </a:lnTo>
                <a:lnTo>
                  <a:pt x="35995" y="696986"/>
                </a:lnTo>
                <a:lnTo>
                  <a:pt x="32644" y="696986"/>
                </a:lnTo>
                <a:lnTo>
                  <a:pt x="20970" y="678454"/>
                </a:lnTo>
                <a:lnTo>
                  <a:pt x="42713" y="677762"/>
                </a:lnTo>
                <a:lnTo>
                  <a:pt x="54445" y="655364"/>
                </a:lnTo>
                <a:close/>
              </a:path>
              <a:path w="1113789" h="704850">
                <a:moveTo>
                  <a:pt x="116220" y="675406"/>
                </a:moveTo>
                <a:lnTo>
                  <a:pt x="67933" y="676959"/>
                </a:lnTo>
                <a:lnTo>
                  <a:pt x="28072" y="701954"/>
                </a:lnTo>
                <a:lnTo>
                  <a:pt x="80798" y="701954"/>
                </a:lnTo>
                <a:lnTo>
                  <a:pt x="116982" y="700796"/>
                </a:lnTo>
                <a:lnTo>
                  <a:pt x="122438" y="694943"/>
                </a:lnTo>
                <a:lnTo>
                  <a:pt x="122194" y="687842"/>
                </a:lnTo>
                <a:lnTo>
                  <a:pt x="122041" y="680862"/>
                </a:lnTo>
                <a:lnTo>
                  <a:pt x="116220" y="675406"/>
                </a:lnTo>
                <a:close/>
              </a:path>
              <a:path w="1113789" h="704850">
                <a:moveTo>
                  <a:pt x="42713" y="677762"/>
                </a:moveTo>
                <a:lnTo>
                  <a:pt x="20970" y="678454"/>
                </a:lnTo>
                <a:lnTo>
                  <a:pt x="32644" y="696986"/>
                </a:lnTo>
                <a:lnTo>
                  <a:pt x="42713" y="677762"/>
                </a:lnTo>
                <a:close/>
              </a:path>
              <a:path w="1113789" h="704850">
                <a:moveTo>
                  <a:pt x="67933" y="676959"/>
                </a:moveTo>
                <a:lnTo>
                  <a:pt x="42713" y="677762"/>
                </a:lnTo>
                <a:lnTo>
                  <a:pt x="32644" y="696986"/>
                </a:lnTo>
                <a:lnTo>
                  <a:pt x="35995" y="696986"/>
                </a:lnTo>
                <a:lnTo>
                  <a:pt x="67933" y="676959"/>
                </a:lnTo>
                <a:close/>
              </a:path>
              <a:path w="1113789" h="704850">
                <a:moveTo>
                  <a:pt x="1099840" y="0"/>
                </a:moveTo>
                <a:lnTo>
                  <a:pt x="54445" y="655364"/>
                </a:lnTo>
                <a:lnTo>
                  <a:pt x="42713" y="677762"/>
                </a:lnTo>
                <a:lnTo>
                  <a:pt x="67933" y="676959"/>
                </a:lnTo>
                <a:lnTo>
                  <a:pt x="1113281" y="21488"/>
                </a:lnTo>
                <a:lnTo>
                  <a:pt x="10998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2" name="object 10">
            <a:extLst>
              <a:ext uri="{FF2B5EF4-FFF2-40B4-BE49-F238E27FC236}">
                <a16:creationId xmlns:a16="http://schemas.microsoft.com/office/drawing/2014/main" id="{E2103664-C9B7-4836-B6FB-983ECB676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4" y="3127376"/>
            <a:ext cx="1233487" cy="18716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object 11">
            <a:extLst>
              <a:ext uri="{FF2B5EF4-FFF2-40B4-BE49-F238E27FC236}">
                <a16:creationId xmlns:a16="http://schemas.microsoft.com/office/drawing/2014/main" id="{933A5663-BDCE-4834-9CE3-D5785BF070C2}"/>
              </a:ext>
            </a:extLst>
          </p:cNvPr>
          <p:cNvSpPr>
            <a:spLocks/>
          </p:cNvSpPr>
          <p:nvPr/>
        </p:nvSpPr>
        <p:spPr bwMode="auto">
          <a:xfrm>
            <a:off x="4995863" y="3109914"/>
            <a:ext cx="1117600" cy="1754187"/>
          </a:xfrm>
          <a:custGeom>
            <a:avLst/>
            <a:gdLst>
              <a:gd name="T0" fmla="*/ 10180 w 1117600"/>
              <a:gd name="T1" fmla="*/ 1632316 h 1755139"/>
              <a:gd name="T2" fmla="*/ 4328 w 1117600"/>
              <a:gd name="T3" fmla="*/ 1637781 h 1755139"/>
              <a:gd name="T4" fmla="*/ 4084 w 1117600"/>
              <a:gd name="T5" fmla="*/ 1644770 h 1755139"/>
              <a:gd name="T6" fmla="*/ 0 w 1117600"/>
              <a:gd name="T7" fmla="*/ 1754617 h 1755139"/>
              <a:gd name="T8" fmla="*/ 27974 w 1117600"/>
              <a:gd name="T9" fmla="*/ 1740139 h 1755139"/>
              <a:gd name="T10" fmla="*/ 24262 w 1117600"/>
              <a:gd name="T11" fmla="*/ 1740139 h 1755139"/>
              <a:gd name="T12" fmla="*/ 2804 w 1117600"/>
              <a:gd name="T13" fmla="*/ 1726554 h 1755139"/>
              <a:gd name="T14" fmla="*/ 27935 w 1117600"/>
              <a:gd name="T15" fmla="*/ 1686854 h 1755139"/>
              <a:gd name="T16" fmla="*/ 29474 w 1117600"/>
              <a:gd name="T17" fmla="*/ 1645651 h 1755139"/>
              <a:gd name="T18" fmla="*/ 29717 w 1117600"/>
              <a:gd name="T19" fmla="*/ 1638674 h 1755139"/>
              <a:gd name="T20" fmla="*/ 24140 w 1117600"/>
              <a:gd name="T21" fmla="*/ 1632828 h 1755139"/>
              <a:gd name="T22" fmla="*/ 10180 w 1117600"/>
              <a:gd name="T23" fmla="*/ 1632316 h 1755139"/>
              <a:gd name="T24" fmla="*/ 27935 w 1117600"/>
              <a:gd name="T25" fmla="*/ 1686854 h 1755139"/>
              <a:gd name="T26" fmla="*/ 2804 w 1117600"/>
              <a:gd name="T27" fmla="*/ 1726554 h 1755139"/>
              <a:gd name="T28" fmla="*/ 24262 w 1117600"/>
              <a:gd name="T29" fmla="*/ 1740139 h 1755139"/>
              <a:gd name="T30" fmla="*/ 28279 w 1117600"/>
              <a:gd name="T31" fmla="*/ 1733793 h 1755139"/>
              <a:gd name="T32" fmla="*/ 26182 w 1117600"/>
              <a:gd name="T33" fmla="*/ 1733793 h 1755139"/>
              <a:gd name="T34" fmla="*/ 7619 w 1117600"/>
              <a:gd name="T35" fmla="*/ 1722113 h 1755139"/>
              <a:gd name="T36" fmla="*/ 26993 w 1117600"/>
              <a:gd name="T37" fmla="*/ 1712064 h 1755139"/>
              <a:gd name="T38" fmla="*/ 27935 w 1117600"/>
              <a:gd name="T39" fmla="*/ 1686854 h 1755139"/>
              <a:gd name="T40" fmla="*/ 92201 w 1117600"/>
              <a:gd name="T41" fmla="*/ 1678298 h 1755139"/>
              <a:gd name="T42" fmla="*/ 49387 w 1117600"/>
              <a:gd name="T43" fmla="*/ 1700448 h 1755139"/>
              <a:gd name="T44" fmla="*/ 24262 w 1117600"/>
              <a:gd name="T45" fmla="*/ 1740139 h 1755139"/>
              <a:gd name="T46" fmla="*/ 27974 w 1117600"/>
              <a:gd name="T47" fmla="*/ 1740139 h 1755139"/>
              <a:gd name="T48" fmla="*/ 97657 w 1117600"/>
              <a:gd name="T49" fmla="*/ 1704075 h 1755139"/>
              <a:gd name="T50" fmla="*/ 103906 w 1117600"/>
              <a:gd name="T51" fmla="*/ 1700777 h 1755139"/>
              <a:gd name="T52" fmla="*/ 106314 w 1117600"/>
              <a:gd name="T53" fmla="*/ 1693157 h 1755139"/>
              <a:gd name="T54" fmla="*/ 103144 w 1117600"/>
              <a:gd name="T55" fmla="*/ 1686930 h 1755139"/>
              <a:gd name="T56" fmla="*/ 99821 w 1117600"/>
              <a:gd name="T57" fmla="*/ 1680703 h 1755139"/>
              <a:gd name="T58" fmla="*/ 92201 w 1117600"/>
              <a:gd name="T59" fmla="*/ 1678298 h 1755139"/>
              <a:gd name="T60" fmla="*/ 26993 w 1117600"/>
              <a:gd name="T61" fmla="*/ 1712064 h 1755139"/>
              <a:gd name="T62" fmla="*/ 7619 w 1117600"/>
              <a:gd name="T63" fmla="*/ 1722113 h 1755139"/>
              <a:gd name="T64" fmla="*/ 26182 w 1117600"/>
              <a:gd name="T65" fmla="*/ 1733793 h 1755139"/>
              <a:gd name="T66" fmla="*/ 26993 w 1117600"/>
              <a:gd name="T67" fmla="*/ 1712064 h 1755139"/>
              <a:gd name="T68" fmla="*/ 49387 w 1117600"/>
              <a:gd name="T69" fmla="*/ 1700448 h 1755139"/>
              <a:gd name="T70" fmla="*/ 26993 w 1117600"/>
              <a:gd name="T71" fmla="*/ 1712064 h 1755139"/>
              <a:gd name="T72" fmla="*/ 26182 w 1117600"/>
              <a:gd name="T73" fmla="*/ 1733793 h 1755139"/>
              <a:gd name="T74" fmla="*/ 28279 w 1117600"/>
              <a:gd name="T75" fmla="*/ 1733793 h 1755139"/>
              <a:gd name="T76" fmla="*/ 49387 w 1117600"/>
              <a:gd name="T77" fmla="*/ 1700448 h 1755139"/>
              <a:gd name="T78" fmla="*/ 1095755 w 1117600"/>
              <a:gd name="T79" fmla="*/ 0 h 1755139"/>
              <a:gd name="T80" fmla="*/ 27935 w 1117600"/>
              <a:gd name="T81" fmla="*/ 1686854 h 1755139"/>
              <a:gd name="T82" fmla="*/ 26993 w 1117600"/>
              <a:gd name="T83" fmla="*/ 1712064 h 1755139"/>
              <a:gd name="T84" fmla="*/ 49387 w 1117600"/>
              <a:gd name="T85" fmla="*/ 1700448 h 1755139"/>
              <a:gd name="T86" fmla="*/ 1117213 w 1117600"/>
              <a:gd name="T87" fmla="*/ 13563 h 1755139"/>
              <a:gd name="T88" fmla="*/ 1095755 w 1117600"/>
              <a:gd name="T89" fmla="*/ 0 h 1755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7600" h="1755139">
                <a:moveTo>
                  <a:pt x="10180" y="1632316"/>
                </a:moveTo>
                <a:lnTo>
                  <a:pt x="4328" y="1637781"/>
                </a:lnTo>
                <a:lnTo>
                  <a:pt x="4084" y="1644770"/>
                </a:lnTo>
                <a:lnTo>
                  <a:pt x="0" y="1754617"/>
                </a:lnTo>
                <a:lnTo>
                  <a:pt x="27974" y="1740139"/>
                </a:lnTo>
                <a:lnTo>
                  <a:pt x="24262" y="1740139"/>
                </a:lnTo>
                <a:lnTo>
                  <a:pt x="2804" y="1726554"/>
                </a:lnTo>
                <a:lnTo>
                  <a:pt x="27935" y="1686854"/>
                </a:lnTo>
                <a:lnTo>
                  <a:pt x="29474" y="1645651"/>
                </a:lnTo>
                <a:lnTo>
                  <a:pt x="29717" y="1638674"/>
                </a:lnTo>
                <a:lnTo>
                  <a:pt x="24140" y="1632828"/>
                </a:lnTo>
                <a:lnTo>
                  <a:pt x="10180" y="1632316"/>
                </a:lnTo>
                <a:close/>
              </a:path>
              <a:path w="1117600" h="1755139">
                <a:moveTo>
                  <a:pt x="27935" y="1686854"/>
                </a:moveTo>
                <a:lnTo>
                  <a:pt x="2804" y="1726554"/>
                </a:lnTo>
                <a:lnTo>
                  <a:pt x="24262" y="1740139"/>
                </a:lnTo>
                <a:lnTo>
                  <a:pt x="28279" y="1733793"/>
                </a:lnTo>
                <a:lnTo>
                  <a:pt x="26182" y="1733793"/>
                </a:lnTo>
                <a:lnTo>
                  <a:pt x="7619" y="1722113"/>
                </a:lnTo>
                <a:lnTo>
                  <a:pt x="26993" y="1712064"/>
                </a:lnTo>
                <a:lnTo>
                  <a:pt x="27935" y="1686854"/>
                </a:lnTo>
                <a:close/>
              </a:path>
              <a:path w="1117600" h="1755139">
                <a:moveTo>
                  <a:pt x="92201" y="1678298"/>
                </a:moveTo>
                <a:lnTo>
                  <a:pt x="49387" y="1700448"/>
                </a:lnTo>
                <a:lnTo>
                  <a:pt x="24262" y="1740139"/>
                </a:lnTo>
                <a:lnTo>
                  <a:pt x="27974" y="1740139"/>
                </a:lnTo>
                <a:lnTo>
                  <a:pt x="97657" y="1704075"/>
                </a:lnTo>
                <a:lnTo>
                  <a:pt x="103906" y="1700777"/>
                </a:lnTo>
                <a:lnTo>
                  <a:pt x="106314" y="1693157"/>
                </a:lnTo>
                <a:lnTo>
                  <a:pt x="103144" y="1686930"/>
                </a:lnTo>
                <a:lnTo>
                  <a:pt x="99821" y="1680703"/>
                </a:lnTo>
                <a:lnTo>
                  <a:pt x="92201" y="1678298"/>
                </a:lnTo>
                <a:close/>
              </a:path>
              <a:path w="1117600" h="1755139">
                <a:moveTo>
                  <a:pt x="26993" y="1712064"/>
                </a:moveTo>
                <a:lnTo>
                  <a:pt x="7619" y="1722113"/>
                </a:lnTo>
                <a:lnTo>
                  <a:pt x="26182" y="1733793"/>
                </a:lnTo>
                <a:lnTo>
                  <a:pt x="26993" y="1712064"/>
                </a:lnTo>
                <a:close/>
              </a:path>
              <a:path w="1117600" h="1755139">
                <a:moveTo>
                  <a:pt x="49387" y="1700448"/>
                </a:moveTo>
                <a:lnTo>
                  <a:pt x="26993" y="1712064"/>
                </a:lnTo>
                <a:lnTo>
                  <a:pt x="26182" y="1733793"/>
                </a:lnTo>
                <a:lnTo>
                  <a:pt x="28279" y="1733793"/>
                </a:lnTo>
                <a:lnTo>
                  <a:pt x="49387" y="1700448"/>
                </a:lnTo>
                <a:close/>
              </a:path>
              <a:path w="1117600" h="1755139">
                <a:moveTo>
                  <a:pt x="1095755" y="0"/>
                </a:moveTo>
                <a:lnTo>
                  <a:pt x="27935" y="1686854"/>
                </a:lnTo>
                <a:lnTo>
                  <a:pt x="26993" y="1712064"/>
                </a:lnTo>
                <a:lnTo>
                  <a:pt x="49387" y="1700448"/>
                </a:lnTo>
                <a:lnTo>
                  <a:pt x="1117213" y="13563"/>
                </a:lnTo>
                <a:lnTo>
                  <a:pt x="10957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4" name="object 12">
            <a:extLst>
              <a:ext uri="{FF2B5EF4-FFF2-40B4-BE49-F238E27FC236}">
                <a16:creationId xmlns:a16="http://schemas.microsoft.com/office/drawing/2014/main" id="{38ECDB27-2B7E-4CD4-BC6F-D7B56BAA9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4" y="3124200"/>
            <a:ext cx="1201737" cy="8191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5" name="object 13">
            <a:extLst>
              <a:ext uri="{FF2B5EF4-FFF2-40B4-BE49-F238E27FC236}">
                <a16:creationId xmlns:a16="http://schemas.microsoft.com/office/drawing/2014/main" id="{5E26945F-F9B0-40D4-BBDB-71F4AD5F3E0F}"/>
              </a:ext>
            </a:extLst>
          </p:cNvPr>
          <p:cNvSpPr>
            <a:spLocks/>
          </p:cNvSpPr>
          <p:nvPr/>
        </p:nvSpPr>
        <p:spPr bwMode="auto">
          <a:xfrm>
            <a:off x="6096001" y="3105150"/>
            <a:ext cx="1084263" cy="704850"/>
          </a:xfrm>
          <a:custGeom>
            <a:avLst/>
            <a:gdLst>
              <a:gd name="T0" fmla="*/ 969020 w 1085214"/>
              <a:gd name="T1" fmla="*/ 674004 h 704850"/>
              <a:gd name="T2" fmla="*/ 963167 w 1085214"/>
              <a:gd name="T3" fmla="*/ 679460 h 704850"/>
              <a:gd name="T4" fmla="*/ 962802 w 1085214"/>
              <a:gd name="T5" fmla="*/ 686440 h 704850"/>
              <a:gd name="T6" fmla="*/ 962558 w 1085214"/>
              <a:gd name="T7" fmla="*/ 693419 h 704850"/>
              <a:gd name="T8" fmla="*/ 967892 w 1085214"/>
              <a:gd name="T9" fmla="*/ 699394 h 704850"/>
              <a:gd name="T10" fmla="*/ 1084844 w 1085214"/>
              <a:gd name="T11" fmla="*/ 704484 h 704850"/>
              <a:gd name="T12" fmla="*/ 1083355 w 1085214"/>
              <a:gd name="T13" fmla="*/ 701558 h 704850"/>
              <a:gd name="T14" fmla="*/ 1056772 w 1085214"/>
              <a:gd name="T15" fmla="*/ 701558 h 704850"/>
              <a:gd name="T16" fmla="*/ 1017297 w 1085214"/>
              <a:gd name="T17" fmla="*/ 676154 h 704850"/>
              <a:gd name="T18" fmla="*/ 969020 w 1085214"/>
              <a:gd name="T19" fmla="*/ 674004 h 704850"/>
              <a:gd name="T20" fmla="*/ 1017297 w 1085214"/>
              <a:gd name="T21" fmla="*/ 676154 h 704850"/>
              <a:gd name="T22" fmla="*/ 1056772 w 1085214"/>
              <a:gd name="T23" fmla="*/ 701558 h 704850"/>
              <a:gd name="T24" fmla="*/ 1059946 w 1085214"/>
              <a:gd name="T25" fmla="*/ 696620 h 704850"/>
              <a:gd name="T26" fmla="*/ 1052321 w 1085214"/>
              <a:gd name="T27" fmla="*/ 696620 h 704850"/>
              <a:gd name="T28" fmla="*/ 1042468 w 1085214"/>
              <a:gd name="T29" fmla="*/ 677242 h 704850"/>
              <a:gd name="T30" fmla="*/ 1017297 w 1085214"/>
              <a:gd name="T31" fmla="*/ 676154 h 704850"/>
              <a:gd name="T32" fmla="*/ 1024127 w 1085214"/>
              <a:gd name="T33" fmla="*/ 597804 h 704850"/>
              <a:gd name="T34" fmla="*/ 1011570 w 1085214"/>
              <a:gd name="T35" fmla="*/ 604144 h 704850"/>
              <a:gd name="T36" fmla="*/ 1009162 w 1085214"/>
              <a:gd name="T37" fmla="*/ 611764 h 704850"/>
              <a:gd name="T38" fmla="*/ 1031085 w 1085214"/>
              <a:gd name="T39" fmla="*/ 654859 h 704850"/>
              <a:gd name="T40" fmla="*/ 1070488 w 1085214"/>
              <a:gd name="T41" fmla="*/ 680222 h 704850"/>
              <a:gd name="T42" fmla="*/ 1056772 w 1085214"/>
              <a:gd name="T43" fmla="*/ 701558 h 704850"/>
              <a:gd name="T44" fmla="*/ 1083355 w 1085214"/>
              <a:gd name="T45" fmla="*/ 701558 h 704850"/>
              <a:gd name="T46" fmla="*/ 1034948 w 1085214"/>
              <a:gd name="T47" fmla="*/ 606430 h 704850"/>
              <a:gd name="T48" fmla="*/ 1031747 w 1085214"/>
              <a:gd name="T49" fmla="*/ 600212 h 704850"/>
              <a:gd name="T50" fmla="*/ 1024127 w 1085214"/>
              <a:gd name="T51" fmla="*/ 597804 h 704850"/>
              <a:gd name="T52" fmla="*/ 1042468 w 1085214"/>
              <a:gd name="T53" fmla="*/ 677242 h 704850"/>
              <a:gd name="T54" fmla="*/ 1052321 w 1085214"/>
              <a:gd name="T55" fmla="*/ 696620 h 704850"/>
              <a:gd name="T56" fmla="*/ 1064148 w 1085214"/>
              <a:gd name="T57" fmla="*/ 678179 h 704850"/>
              <a:gd name="T58" fmla="*/ 1042468 w 1085214"/>
              <a:gd name="T59" fmla="*/ 677242 h 704850"/>
              <a:gd name="T60" fmla="*/ 1031085 w 1085214"/>
              <a:gd name="T61" fmla="*/ 654859 h 704850"/>
              <a:gd name="T62" fmla="*/ 1042468 w 1085214"/>
              <a:gd name="T63" fmla="*/ 677242 h 704850"/>
              <a:gd name="T64" fmla="*/ 1064148 w 1085214"/>
              <a:gd name="T65" fmla="*/ 678179 h 704850"/>
              <a:gd name="T66" fmla="*/ 1052321 w 1085214"/>
              <a:gd name="T67" fmla="*/ 696620 h 704850"/>
              <a:gd name="T68" fmla="*/ 1059946 w 1085214"/>
              <a:gd name="T69" fmla="*/ 696620 h 704850"/>
              <a:gd name="T70" fmla="*/ 1070488 w 1085214"/>
              <a:gd name="T71" fmla="*/ 680222 h 704850"/>
              <a:gd name="T72" fmla="*/ 1031085 w 1085214"/>
              <a:gd name="T73" fmla="*/ 654859 h 704850"/>
              <a:gd name="T74" fmla="*/ 13715 w 1085214"/>
              <a:gd name="T75" fmla="*/ 0 h 704850"/>
              <a:gd name="T76" fmla="*/ 0 w 1085214"/>
              <a:gd name="T77" fmla="*/ 21488 h 704850"/>
              <a:gd name="T78" fmla="*/ 1017297 w 1085214"/>
              <a:gd name="T79" fmla="*/ 676154 h 704850"/>
              <a:gd name="T80" fmla="*/ 1042468 w 1085214"/>
              <a:gd name="T81" fmla="*/ 677242 h 704850"/>
              <a:gd name="T82" fmla="*/ 1031085 w 1085214"/>
              <a:gd name="T83" fmla="*/ 654859 h 704850"/>
              <a:gd name="T84" fmla="*/ 13715 w 1085214"/>
              <a:gd name="T85" fmla="*/ 0 h 704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85214" h="704850">
                <a:moveTo>
                  <a:pt x="969020" y="674004"/>
                </a:moveTo>
                <a:lnTo>
                  <a:pt x="963167" y="679460"/>
                </a:lnTo>
                <a:lnTo>
                  <a:pt x="962802" y="686440"/>
                </a:lnTo>
                <a:lnTo>
                  <a:pt x="962558" y="693419"/>
                </a:lnTo>
                <a:lnTo>
                  <a:pt x="967892" y="699394"/>
                </a:lnTo>
                <a:lnTo>
                  <a:pt x="1084844" y="704484"/>
                </a:lnTo>
                <a:lnTo>
                  <a:pt x="1083355" y="701558"/>
                </a:lnTo>
                <a:lnTo>
                  <a:pt x="1056772" y="701558"/>
                </a:lnTo>
                <a:lnTo>
                  <a:pt x="1017297" y="676154"/>
                </a:lnTo>
                <a:lnTo>
                  <a:pt x="969020" y="674004"/>
                </a:lnTo>
                <a:close/>
              </a:path>
              <a:path w="1085214" h="704850">
                <a:moveTo>
                  <a:pt x="1017297" y="676154"/>
                </a:moveTo>
                <a:lnTo>
                  <a:pt x="1056772" y="701558"/>
                </a:lnTo>
                <a:lnTo>
                  <a:pt x="1059946" y="696620"/>
                </a:lnTo>
                <a:lnTo>
                  <a:pt x="1052321" y="696620"/>
                </a:lnTo>
                <a:lnTo>
                  <a:pt x="1042468" y="677242"/>
                </a:lnTo>
                <a:lnTo>
                  <a:pt x="1017297" y="676154"/>
                </a:lnTo>
                <a:close/>
              </a:path>
              <a:path w="1085214" h="704850">
                <a:moveTo>
                  <a:pt x="1024127" y="597804"/>
                </a:moveTo>
                <a:lnTo>
                  <a:pt x="1011570" y="604144"/>
                </a:lnTo>
                <a:lnTo>
                  <a:pt x="1009162" y="611764"/>
                </a:lnTo>
                <a:lnTo>
                  <a:pt x="1031085" y="654859"/>
                </a:lnTo>
                <a:lnTo>
                  <a:pt x="1070488" y="680222"/>
                </a:lnTo>
                <a:lnTo>
                  <a:pt x="1056772" y="701558"/>
                </a:lnTo>
                <a:lnTo>
                  <a:pt x="1083355" y="701558"/>
                </a:lnTo>
                <a:lnTo>
                  <a:pt x="1034948" y="606430"/>
                </a:lnTo>
                <a:lnTo>
                  <a:pt x="1031747" y="600212"/>
                </a:lnTo>
                <a:lnTo>
                  <a:pt x="1024127" y="597804"/>
                </a:lnTo>
                <a:close/>
              </a:path>
              <a:path w="1085214" h="704850">
                <a:moveTo>
                  <a:pt x="1042468" y="677242"/>
                </a:moveTo>
                <a:lnTo>
                  <a:pt x="1052321" y="696620"/>
                </a:lnTo>
                <a:lnTo>
                  <a:pt x="1064148" y="678179"/>
                </a:lnTo>
                <a:lnTo>
                  <a:pt x="1042468" y="677242"/>
                </a:lnTo>
                <a:close/>
              </a:path>
              <a:path w="1085214" h="704850">
                <a:moveTo>
                  <a:pt x="1031085" y="654859"/>
                </a:moveTo>
                <a:lnTo>
                  <a:pt x="1042468" y="677242"/>
                </a:lnTo>
                <a:lnTo>
                  <a:pt x="1064148" y="678179"/>
                </a:lnTo>
                <a:lnTo>
                  <a:pt x="1052321" y="696620"/>
                </a:lnTo>
                <a:lnTo>
                  <a:pt x="1059946" y="696620"/>
                </a:lnTo>
                <a:lnTo>
                  <a:pt x="1070488" y="680222"/>
                </a:lnTo>
                <a:lnTo>
                  <a:pt x="1031085" y="654859"/>
                </a:lnTo>
                <a:close/>
              </a:path>
              <a:path w="1085214" h="704850">
                <a:moveTo>
                  <a:pt x="13715" y="0"/>
                </a:moveTo>
                <a:lnTo>
                  <a:pt x="0" y="21488"/>
                </a:lnTo>
                <a:lnTo>
                  <a:pt x="1017297" y="676154"/>
                </a:lnTo>
                <a:lnTo>
                  <a:pt x="1042468" y="677242"/>
                </a:lnTo>
                <a:lnTo>
                  <a:pt x="1031085" y="65485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6" name="object 14">
            <a:extLst>
              <a:ext uri="{FF2B5EF4-FFF2-40B4-BE49-F238E27FC236}">
                <a16:creationId xmlns:a16="http://schemas.microsoft.com/office/drawing/2014/main" id="{FDD7E8BB-6170-4089-8371-978CFC145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3128964"/>
            <a:ext cx="1206500" cy="18700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7" name="object 15">
            <a:extLst>
              <a:ext uri="{FF2B5EF4-FFF2-40B4-BE49-F238E27FC236}">
                <a16:creationId xmlns:a16="http://schemas.microsoft.com/office/drawing/2014/main" id="{F10E4382-84D9-428C-90E8-79AC9D6CF14B}"/>
              </a:ext>
            </a:extLst>
          </p:cNvPr>
          <p:cNvSpPr>
            <a:spLocks/>
          </p:cNvSpPr>
          <p:nvPr/>
        </p:nvSpPr>
        <p:spPr bwMode="auto">
          <a:xfrm>
            <a:off x="6091239" y="3109914"/>
            <a:ext cx="1089025" cy="1754187"/>
          </a:xfrm>
          <a:custGeom>
            <a:avLst/>
            <a:gdLst>
              <a:gd name="T0" fmla="*/ 997457 w 1089025"/>
              <a:gd name="T1" fmla="*/ 1677033 h 1754504"/>
              <a:gd name="T2" fmla="*/ 989716 w 1089025"/>
              <a:gd name="T3" fmla="*/ 1679438 h 1754504"/>
              <a:gd name="T4" fmla="*/ 986424 w 1089025"/>
              <a:gd name="T5" fmla="*/ 1685534 h 1754504"/>
              <a:gd name="T6" fmla="*/ 983101 w 1089025"/>
              <a:gd name="T7" fmla="*/ 1691761 h 1754504"/>
              <a:gd name="T8" fmla="*/ 985540 w 1089025"/>
              <a:gd name="T9" fmla="*/ 1699512 h 1754504"/>
              <a:gd name="T10" fmla="*/ 1088776 w 1089025"/>
              <a:gd name="T11" fmla="*/ 1754495 h 1754504"/>
              <a:gd name="T12" fmla="*/ 1088400 w 1089025"/>
              <a:gd name="T13" fmla="*/ 1739767 h 1754504"/>
              <a:gd name="T14" fmla="*/ 1064788 w 1089025"/>
              <a:gd name="T15" fmla="*/ 1739767 h 1754504"/>
              <a:gd name="T16" fmla="*/ 1040116 w 1089025"/>
              <a:gd name="T17" fmla="*/ 1699764 h 1754504"/>
              <a:gd name="T18" fmla="*/ 997457 w 1089025"/>
              <a:gd name="T19" fmla="*/ 1677033 h 1754504"/>
              <a:gd name="T20" fmla="*/ 1040116 w 1089025"/>
              <a:gd name="T21" fmla="*/ 1699764 h 1754504"/>
              <a:gd name="T22" fmla="*/ 1064788 w 1089025"/>
              <a:gd name="T23" fmla="*/ 1739767 h 1754504"/>
              <a:gd name="T24" fmla="*/ 1075057 w 1089025"/>
              <a:gd name="T25" fmla="*/ 1733421 h 1754504"/>
              <a:gd name="T26" fmla="*/ 1062868 w 1089025"/>
              <a:gd name="T27" fmla="*/ 1733421 h 1754504"/>
              <a:gd name="T28" fmla="*/ 1062333 w 1089025"/>
              <a:gd name="T29" fmla="*/ 1711612 h 1754504"/>
              <a:gd name="T30" fmla="*/ 1040116 w 1089025"/>
              <a:gd name="T31" fmla="*/ 1699764 h 1754504"/>
              <a:gd name="T32" fmla="*/ 1080028 w 1089025"/>
              <a:gd name="T33" fmla="*/ 1632075 h 1754504"/>
              <a:gd name="T34" fmla="*/ 1066037 w 1089025"/>
              <a:gd name="T35" fmla="*/ 1632325 h 1754504"/>
              <a:gd name="T36" fmla="*/ 1060460 w 1089025"/>
              <a:gd name="T37" fmla="*/ 1638171 h 1754504"/>
              <a:gd name="T38" fmla="*/ 1060703 w 1089025"/>
              <a:gd name="T39" fmla="*/ 1645148 h 1754504"/>
              <a:gd name="T40" fmla="*/ 1061716 w 1089025"/>
              <a:gd name="T41" fmla="*/ 1686462 h 1754504"/>
              <a:gd name="T42" fmla="*/ 1086368 w 1089025"/>
              <a:gd name="T43" fmla="*/ 1726432 h 1754504"/>
              <a:gd name="T44" fmla="*/ 1064788 w 1089025"/>
              <a:gd name="T45" fmla="*/ 1739767 h 1754504"/>
              <a:gd name="T46" fmla="*/ 1088400 w 1089025"/>
              <a:gd name="T47" fmla="*/ 1739767 h 1754504"/>
              <a:gd name="T48" fmla="*/ 1085971 w 1089025"/>
              <a:gd name="T49" fmla="*/ 1644648 h 1754504"/>
              <a:gd name="T50" fmla="*/ 1085849 w 1089025"/>
              <a:gd name="T51" fmla="*/ 1637528 h 1754504"/>
              <a:gd name="T52" fmla="*/ 1080028 w 1089025"/>
              <a:gd name="T53" fmla="*/ 1632075 h 1754504"/>
              <a:gd name="T54" fmla="*/ 1062333 w 1089025"/>
              <a:gd name="T55" fmla="*/ 1711612 h 1754504"/>
              <a:gd name="T56" fmla="*/ 1062868 w 1089025"/>
              <a:gd name="T57" fmla="*/ 1733421 h 1754504"/>
              <a:gd name="T58" fmla="*/ 1081552 w 1089025"/>
              <a:gd name="T59" fmla="*/ 1721860 h 1754504"/>
              <a:gd name="T60" fmla="*/ 1062333 w 1089025"/>
              <a:gd name="T61" fmla="*/ 1711612 h 1754504"/>
              <a:gd name="T62" fmla="*/ 1061716 w 1089025"/>
              <a:gd name="T63" fmla="*/ 1686462 h 1754504"/>
              <a:gd name="T64" fmla="*/ 1062333 w 1089025"/>
              <a:gd name="T65" fmla="*/ 1711612 h 1754504"/>
              <a:gd name="T66" fmla="*/ 1081552 w 1089025"/>
              <a:gd name="T67" fmla="*/ 1721860 h 1754504"/>
              <a:gd name="T68" fmla="*/ 1062868 w 1089025"/>
              <a:gd name="T69" fmla="*/ 1733421 h 1754504"/>
              <a:gd name="T70" fmla="*/ 1075057 w 1089025"/>
              <a:gd name="T71" fmla="*/ 1733421 h 1754504"/>
              <a:gd name="T72" fmla="*/ 1086368 w 1089025"/>
              <a:gd name="T73" fmla="*/ 1726432 h 1754504"/>
              <a:gd name="T74" fmla="*/ 1061716 w 1089025"/>
              <a:gd name="T75" fmla="*/ 1686462 h 1754504"/>
              <a:gd name="T76" fmla="*/ 21610 w 1089025"/>
              <a:gd name="T77" fmla="*/ 0 h 1754504"/>
              <a:gd name="T78" fmla="*/ 0 w 1089025"/>
              <a:gd name="T79" fmla="*/ 13319 h 1754504"/>
              <a:gd name="T80" fmla="*/ 1040116 w 1089025"/>
              <a:gd name="T81" fmla="*/ 1699764 h 1754504"/>
              <a:gd name="T82" fmla="*/ 1062333 w 1089025"/>
              <a:gd name="T83" fmla="*/ 1711612 h 1754504"/>
              <a:gd name="T84" fmla="*/ 1061716 w 1089025"/>
              <a:gd name="T85" fmla="*/ 1686462 h 1754504"/>
              <a:gd name="T86" fmla="*/ 21610 w 1089025"/>
              <a:gd name="T87" fmla="*/ 0 h 1754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89025" h="1754504">
                <a:moveTo>
                  <a:pt x="997457" y="1677033"/>
                </a:moveTo>
                <a:lnTo>
                  <a:pt x="989716" y="1679438"/>
                </a:lnTo>
                <a:lnTo>
                  <a:pt x="986424" y="1685534"/>
                </a:lnTo>
                <a:lnTo>
                  <a:pt x="983101" y="1691761"/>
                </a:lnTo>
                <a:lnTo>
                  <a:pt x="985540" y="1699512"/>
                </a:lnTo>
                <a:lnTo>
                  <a:pt x="1088776" y="1754495"/>
                </a:lnTo>
                <a:lnTo>
                  <a:pt x="1088400" y="1739767"/>
                </a:lnTo>
                <a:lnTo>
                  <a:pt x="1064788" y="1739767"/>
                </a:lnTo>
                <a:lnTo>
                  <a:pt x="1040116" y="1699764"/>
                </a:lnTo>
                <a:lnTo>
                  <a:pt x="997457" y="1677033"/>
                </a:lnTo>
                <a:close/>
              </a:path>
              <a:path w="1089025" h="1754504">
                <a:moveTo>
                  <a:pt x="1040116" y="1699764"/>
                </a:moveTo>
                <a:lnTo>
                  <a:pt x="1064788" y="1739767"/>
                </a:lnTo>
                <a:lnTo>
                  <a:pt x="1075057" y="1733421"/>
                </a:lnTo>
                <a:lnTo>
                  <a:pt x="1062868" y="1733421"/>
                </a:lnTo>
                <a:lnTo>
                  <a:pt x="1062333" y="1711612"/>
                </a:lnTo>
                <a:lnTo>
                  <a:pt x="1040116" y="1699764"/>
                </a:lnTo>
                <a:close/>
              </a:path>
              <a:path w="1089025" h="1754504">
                <a:moveTo>
                  <a:pt x="1080028" y="1632075"/>
                </a:moveTo>
                <a:lnTo>
                  <a:pt x="1066037" y="1632325"/>
                </a:lnTo>
                <a:lnTo>
                  <a:pt x="1060460" y="1638171"/>
                </a:lnTo>
                <a:lnTo>
                  <a:pt x="1060703" y="1645148"/>
                </a:lnTo>
                <a:lnTo>
                  <a:pt x="1061716" y="1686462"/>
                </a:lnTo>
                <a:lnTo>
                  <a:pt x="1086368" y="1726432"/>
                </a:lnTo>
                <a:lnTo>
                  <a:pt x="1064788" y="1739767"/>
                </a:lnTo>
                <a:lnTo>
                  <a:pt x="1088400" y="1739767"/>
                </a:lnTo>
                <a:lnTo>
                  <a:pt x="1085971" y="1644648"/>
                </a:lnTo>
                <a:lnTo>
                  <a:pt x="1085849" y="1637528"/>
                </a:lnTo>
                <a:lnTo>
                  <a:pt x="1080028" y="1632075"/>
                </a:lnTo>
                <a:close/>
              </a:path>
              <a:path w="1089025" h="1754504">
                <a:moveTo>
                  <a:pt x="1062333" y="1711612"/>
                </a:moveTo>
                <a:lnTo>
                  <a:pt x="1062868" y="1733421"/>
                </a:lnTo>
                <a:lnTo>
                  <a:pt x="1081552" y="1721860"/>
                </a:lnTo>
                <a:lnTo>
                  <a:pt x="1062333" y="1711612"/>
                </a:lnTo>
                <a:close/>
              </a:path>
              <a:path w="1089025" h="1754504">
                <a:moveTo>
                  <a:pt x="1061716" y="1686462"/>
                </a:moveTo>
                <a:lnTo>
                  <a:pt x="1062333" y="1711612"/>
                </a:lnTo>
                <a:lnTo>
                  <a:pt x="1081552" y="1721860"/>
                </a:lnTo>
                <a:lnTo>
                  <a:pt x="1062868" y="1733421"/>
                </a:lnTo>
                <a:lnTo>
                  <a:pt x="1075057" y="1733421"/>
                </a:lnTo>
                <a:lnTo>
                  <a:pt x="1086368" y="1726432"/>
                </a:lnTo>
                <a:lnTo>
                  <a:pt x="1061716" y="1686462"/>
                </a:lnTo>
                <a:close/>
              </a:path>
              <a:path w="1089025" h="1754504">
                <a:moveTo>
                  <a:pt x="21610" y="0"/>
                </a:moveTo>
                <a:lnTo>
                  <a:pt x="0" y="13319"/>
                </a:lnTo>
                <a:lnTo>
                  <a:pt x="1040116" y="1699764"/>
                </a:lnTo>
                <a:lnTo>
                  <a:pt x="1062333" y="1711612"/>
                </a:lnTo>
                <a:lnTo>
                  <a:pt x="1061716" y="1686462"/>
                </a:lnTo>
                <a:lnTo>
                  <a:pt x="216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73961680-F13A-4F48-864B-E91EA071B602}"/>
              </a:ext>
            </a:extLst>
          </p:cNvPr>
          <p:cNvSpPr txBox="1"/>
          <p:nvPr/>
        </p:nvSpPr>
        <p:spPr>
          <a:xfrm>
            <a:off x="5656264" y="3886201"/>
            <a:ext cx="852487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pc="-5" dirty="0">
                <a:latin typeface="Calibri"/>
                <a:cs typeface="Calibri"/>
              </a:rPr>
              <a:t>sche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l</a:t>
            </a:r>
            <a:r>
              <a:rPr spc="-1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13329" name="object 17">
            <a:extLst>
              <a:ext uri="{FF2B5EF4-FFF2-40B4-BE49-F238E27FC236}">
                <a16:creationId xmlns:a16="http://schemas.microsoft.com/office/drawing/2014/main" id="{116766DC-1EFA-4976-BC4E-C0842774E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3825875"/>
            <a:ext cx="874712" cy="5461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0" name="object 18">
            <a:extLst>
              <a:ext uri="{FF2B5EF4-FFF2-40B4-BE49-F238E27FC236}">
                <a16:creationId xmlns:a16="http://schemas.microsoft.com/office/drawing/2014/main" id="{A787A27A-B743-41CD-81D8-31A871420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5" y="3810001"/>
            <a:ext cx="858838" cy="276999"/>
          </a:xfrm>
          <a:prstGeom prst="rect">
            <a:avLst/>
          </a:prstGeom>
          <a:solidFill>
            <a:srgbClr val="000000"/>
          </a:solidFill>
          <a:ln w="12700">
            <a:solidFill>
              <a:srgbClr val="497DBA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215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cs typeface="Calibri" panose="020F0502020204030204" pitchFamily="34" charset="0"/>
              </a:rPr>
              <a:t>map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3331" name="object 19">
            <a:extLst>
              <a:ext uri="{FF2B5EF4-FFF2-40B4-BE49-F238E27FC236}">
                <a16:creationId xmlns:a16="http://schemas.microsoft.com/office/drawing/2014/main" id="{70456D91-2539-456B-A01E-97E6AD4B4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4" y="4878389"/>
            <a:ext cx="884237" cy="547687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2" name="object 20">
            <a:extLst>
              <a:ext uri="{FF2B5EF4-FFF2-40B4-BE49-F238E27FC236}">
                <a16:creationId xmlns:a16="http://schemas.microsoft.com/office/drawing/2014/main" id="{F61D670F-7F23-4BCF-AE81-3372E0851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1" y="4862514"/>
            <a:ext cx="868363" cy="276999"/>
          </a:xfrm>
          <a:prstGeom prst="rect">
            <a:avLst/>
          </a:prstGeom>
          <a:solidFill>
            <a:srgbClr val="000000"/>
          </a:solidFill>
          <a:ln w="12700">
            <a:solidFill>
              <a:srgbClr val="497DBA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2206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cs typeface="Calibri" panose="020F0502020204030204" pitchFamily="34" charset="0"/>
              </a:rPr>
              <a:t>map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3333" name="object 21">
            <a:extLst>
              <a:ext uri="{FF2B5EF4-FFF2-40B4-BE49-F238E27FC236}">
                <a16:creationId xmlns:a16="http://schemas.microsoft.com/office/drawing/2014/main" id="{AA387B09-5EDF-4719-9CEF-E3808D90D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3825875"/>
            <a:ext cx="915988" cy="5461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4" name="object 22">
            <a:extLst>
              <a:ext uri="{FF2B5EF4-FFF2-40B4-BE49-F238E27FC236}">
                <a16:creationId xmlns:a16="http://schemas.microsoft.com/office/drawing/2014/main" id="{388C6912-08AB-4ED5-A154-6797432A1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3890963"/>
            <a:ext cx="919162" cy="34766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125DC6F3-164D-4244-86BC-E5633CF4AD9D}"/>
              </a:ext>
            </a:extLst>
          </p:cNvPr>
          <p:cNvSpPr txBox="1"/>
          <p:nvPr/>
        </p:nvSpPr>
        <p:spPr>
          <a:xfrm>
            <a:off x="7180263" y="3810001"/>
            <a:ext cx="900112" cy="276999"/>
          </a:xfrm>
          <a:prstGeom prst="rect">
            <a:avLst/>
          </a:prstGeom>
          <a:solidFill>
            <a:srgbClr val="C0504D"/>
          </a:solidFill>
          <a:ln w="12700">
            <a:solidFill>
              <a:srgbClr val="497DBA"/>
            </a:solidFill>
          </a:ln>
        </p:spPr>
        <p:txBody>
          <a:bodyPr lIns="0" tIns="0" rIns="0" bIns="0">
            <a:spAutoFit/>
          </a:bodyPr>
          <a:lstStyle/>
          <a:p>
            <a:pPr marL="122555">
              <a:defRPr/>
            </a:pP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uce</a:t>
            </a:r>
            <a:endParaRPr>
              <a:latin typeface="Calibri"/>
              <a:cs typeface="Calibri"/>
            </a:endParaRPr>
          </a:p>
        </p:txBody>
      </p:sp>
      <p:sp>
        <p:nvSpPr>
          <p:cNvPr id="13336" name="object 24">
            <a:extLst>
              <a:ext uri="{FF2B5EF4-FFF2-40B4-BE49-F238E27FC236}">
                <a16:creationId xmlns:a16="http://schemas.microsoft.com/office/drawing/2014/main" id="{240E7D66-4F36-4ABE-941D-90FA84DF9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4878389"/>
            <a:ext cx="915988" cy="54768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37" name="object 25">
            <a:extLst>
              <a:ext uri="{FF2B5EF4-FFF2-40B4-BE49-F238E27FC236}">
                <a16:creationId xmlns:a16="http://schemas.microsoft.com/office/drawing/2014/main" id="{26F44B86-49F3-4A8B-A8B6-E80D97FE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4941888"/>
            <a:ext cx="919162" cy="347662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459E8F49-C233-45A8-B59E-912DF90CA27F}"/>
              </a:ext>
            </a:extLst>
          </p:cNvPr>
          <p:cNvSpPr txBox="1"/>
          <p:nvPr/>
        </p:nvSpPr>
        <p:spPr>
          <a:xfrm>
            <a:off x="7180263" y="4862514"/>
            <a:ext cx="900112" cy="276999"/>
          </a:xfrm>
          <a:prstGeom prst="rect">
            <a:avLst/>
          </a:prstGeom>
          <a:solidFill>
            <a:srgbClr val="4F80BC"/>
          </a:solidFill>
          <a:ln w="12700">
            <a:solidFill>
              <a:srgbClr val="497DBA"/>
            </a:solidFill>
          </a:ln>
        </p:spPr>
        <p:txBody>
          <a:bodyPr lIns="0" tIns="0" rIns="0" bIns="0">
            <a:spAutoFit/>
          </a:bodyPr>
          <a:lstStyle/>
          <a:p>
            <a:pPr marL="122555">
              <a:defRPr/>
            </a:pP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uce</a:t>
            </a:r>
            <a:endParaRPr>
              <a:latin typeface="Calibri"/>
              <a:cs typeface="Calibri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0512914-39A9-4CAC-838C-E599A24F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Dataflow in Hadoop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70B6A-EDBA-476C-9127-15B1F9ED31EE}"/>
              </a:ext>
            </a:extLst>
          </p:cNvPr>
          <p:cNvSpPr txBox="1"/>
          <p:nvPr/>
        </p:nvSpPr>
        <p:spPr>
          <a:xfrm>
            <a:off x="329629" y="6124061"/>
            <a:ext cx="2465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16"/>
              </a:rPr>
              <a:t>https://www.slideshare.net/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743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object 3">
            <a:extLst>
              <a:ext uri="{FF2B5EF4-FFF2-40B4-BE49-F238E27FC236}">
                <a16:creationId xmlns:a16="http://schemas.microsoft.com/office/drawing/2014/main" id="{A2A9ADB0-B5EE-4D05-B211-5B393147D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600201"/>
            <a:ext cx="5334000" cy="45259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0" name="object 4">
            <a:extLst>
              <a:ext uri="{FF2B5EF4-FFF2-40B4-BE49-F238E27FC236}">
                <a16:creationId xmlns:a16="http://schemas.microsoft.com/office/drawing/2014/main" id="{95352FF2-E7E2-4915-8BB1-4803EFB1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038351"/>
            <a:ext cx="1149350" cy="7223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object 5">
            <a:extLst>
              <a:ext uri="{FF2B5EF4-FFF2-40B4-BE49-F238E27FC236}">
                <a16:creationId xmlns:a16="http://schemas.microsoft.com/office/drawing/2014/main" id="{3A962374-0E0E-4870-AA47-AAA499FC9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4343401"/>
            <a:ext cx="941388" cy="7397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2" name="object 6">
            <a:extLst>
              <a:ext uri="{FF2B5EF4-FFF2-40B4-BE49-F238E27FC236}">
                <a16:creationId xmlns:a16="http://schemas.microsoft.com/office/drawing/2014/main" id="{1ED53BD9-8E87-4BAF-ADCF-1219102B874D}"/>
              </a:ext>
            </a:extLst>
          </p:cNvPr>
          <p:cNvSpPr>
            <a:spLocks/>
          </p:cNvSpPr>
          <p:nvPr/>
        </p:nvSpPr>
        <p:spPr bwMode="auto">
          <a:xfrm>
            <a:off x="1941513" y="4418013"/>
            <a:ext cx="925512" cy="633412"/>
          </a:xfrm>
          <a:custGeom>
            <a:avLst/>
            <a:gdLst>
              <a:gd name="T0" fmla="*/ 0 w 925830"/>
              <a:gd name="T1" fmla="*/ 0 h 633729"/>
              <a:gd name="T2" fmla="*/ 0 w 925830"/>
              <a:gd name="T3" fmla="*/ 542924 h 633729"/>
              <a:gd name="T4" fmla="*/ 1534 w 925830"/>
              <a:gd name="T5" fmla="*/ 550355 h 633729"/>
              <a:gd name="T6" fmla="*/ 36365 w 925830"/>
              <a:gd name="T7" fmla="*/ 578186 h 633729"/>
              <a:gd name="T8" fmla="*/ 89285 w 925830"/>
              <a:gd name="T9" fmla="*/ 596419 h 633729"/>
              <a:gd name="T10" fmla="*/ 135538 w 925830"/>
              <a:gd name="T11" fmla="*/ 606970 h 633729"/>
              <a:gd name="T12" fmla="*/ 189459 w 925830"/>
              <a:gd name="T13" fmla="*/ 616019 h 633729"/>
              <a:gd name="T14" fmla="*/ 250094 w 925830"/>
              <a:gd name="T15" fmla="*/ 623381 h 633729"/>
              <a:gd name="T16" fmla="*/ 316492 w 925830"/>
              <a:gd name="T17" fmla="*/ 628870 h 633729"/>
              <a:gd name="T18" fmla="*/ 387699 w 925830"/>
              <a:gd name="T19" fmla="*/ 632299 h 633729"/>
              <a:gd name="T20" fmla="*/ 462762 w 925830"/>
              <a:gd name="T21" fmla="*/ 633484 h 633729"/>
              <a:gd name="T22" fmla="*/ 500713 w 925830"/>
              <a:gd name="T23" fmla="*/ 633184 h 633729"/>
              <a:gd name="T24" fmla="*/ 573961 w 925830"/>
              <a:gd name="T25" fmla="*/ 630853 h 633729"/>
              <a:gd name="T26" fmla="*/ 642878 w 925830"/>
              <a:gd name="T27" fmla="*/ 626371 h 633729"/>
              <a:gd name="T28" fmla="*/ 706511 w 925830"/>
              <a:gd name="T29" fmla="*/ 619922 h 633729"/>
              <a:gd name="T30" fmla="*/ 763907 w 925830"/>
              <a:gd name="T31" fmla="*/ 611694 h 633729"/>
              <a:gd name="T32" fmla="*/ 814113 w 925830"/>
              <a:gd name="T33" fmla="*/ 601871 h 633729"/>
              <a:gd name="T34" fmla="*/ 856176 w 925830"/>
              <a:gd name="T35" fmla="*/ 590639 h 633729"/>
              <a:gd name="T36" fmla="*/ 901917 w 925830"/>
              <a:gd name="T37" fmla="*/ 571559 h 633729"/>
              <a:gd name="T38" fmla="*/ 925509 w 925830"/>
              <a:gd name="T39" fmla="*/ 542924 h 633729"/>
              <a:gd name="T40" fmla="*/ 925509 w 925830"/>
              <a:gd name="T41" fmla="*/ 90559 h 633729"/>
              <a:gd name="T42" fmla="*/ 462750 w 925830"/>
              <a:gd name="T43" fmla="*/ 90559 h 633729"/>
              <a:gd name="T44" fmla="*/ 424796 w 925830"/>
              <a:gd name="T45" fmla="*/ 90259 h 633729"/>
              <a:gd name="T46" fmla="*/ 351542 w 925830"/>
              <a:gd name="T47" fmla="*/ 87928 h 633729"/>
              <a:gd name="T48" fmla="*/ 282622 w 925830"/>
              <a:gd name="T49" fmla="*/ 83446 h 633729"/>
              <a:gd name="T50" fmla="*/ 218988 w 925830"/>
              <a:gd name="T51" fmla="*/ 76997 h 633729"/>
              <a:gd name="T52" fmla="*/ 161592 w 925830"/>
              <a:gd name="T53" fmla="*/ 68769 h 633729"/>
              <a:gd name="T54" fmla="*/ 111388 w 925830"/>
              <a:gd name="T55" fmla="*/ 58946 h 633729"/>
              <a:gd name="T56" fmla="*/ 69328 w 925830"/>
              <a:gd name="T57" fmla="*/ 47714 h 633729"/>
              <a:gd name="T58" fmla="*/ 23590 w 925830"/>
              <a:gd name="T59" fmla="*/ 28634 h 633729"/>
              <a:gd name="T60" fmla="*/ 1533 w 925830"/>
              <a:gd name="T61" fmla="*/ 7430 h 633729"/>
              <a:gd name="T62" fmla="*/ 0 w 925830"/>
              <a:gd name="T63" fmla="*/ 0 h 633729"/>
              <a:gd name="T64" fmla="*/ 925509 w 925830"/>
              <a:gd name="T65" fmla="*/ 131 h 633729"/>
              <a:gd name="T66" fmla="*/ 889142 w 925830"/>
              <a:gd name="T67" fmla="*/ 35316 h 633729"/>
              <a:gd name="T68" fmla="*/ 836221 w 925830"/>
              <a:gd name="T69" fmla="*/ 53523 h 633729"/>
              <a:gd name="T70" fmla="*/ 789967 w 925830"/>
              <a:gd name="T71" fmla="*/ 64061 h 633729"/>
              <a:gd name="T72" fmla="*/ 736046 w 925830"/>
              <a:gd name="T73" fmla="*/ 73102 h 633729"/>
              <a:gd name="T74" fmla="*/ 675410 w 925830"/>
              <a:gd name="T75" fmla="*/ 80459 h 633729"/>
              <a:gd name="T76" fmla="*/ 609014 w 925830"/>
              <a:gd name="T77" fmla="*/ 85946 h 633729"/>
              <a:gd name="T78" fmla="*/ 537810 w 925830"/>
              <a:gd name="T79" fmla="*/ 89374 h 633729"/>
              <a:gd name="T80" fmla="*/ 462750 w 925830"/>
              <a:gd name="T81" fmla="*/ 90559 h 633729"/>
              <a:gd name="T82" fmla="*/ 925509 w 925830"/>
              <a:gd name="T83" fmla="*/ 90559 h 633729"/>
              <a:gd name="T84" fmla="*/ 925509 w 925830"/>
              <a:gd name="T85" fmla="*/ 131 h 63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25830" h="633729">
                <a:moveTo>
                  <a:pt x="0" y="0"/>
                </a:moveTo>
                <a:lnTo>
                  <a:pt x="0" y="542924"/>
                </a:lnTo>
                <a:lnTo>
                  <a:pt x="1534" y="550355"/>
                </a:lnTo>
                <a:lnTo>
                  <a:pt x="36365" y="578186"/>
                </a:lnTo>
                <a:lnTo>
                  <a:pt x="89285" y="596419"/>
                </a:lnTo>
                <a:lnTo>
                  <a:pt x="135538" y="606970"/>
                </a:lnTo>
                <a:lnTo>
                  <a:pt x="189459" y="616019"/>
                </a:lnTo>
                <a:lnTo>
                  <a:pt x="250094" y="623381"/>
                </a:lnTo>
                <a:lnTo>
                  <a:pt x="316492" y="628870"/>
                </a:lnTo>
                <a:lnTo>
                  <a:pt x="387699" y="632299"/>
                </a:lnTo>
                <a:lnTo>
                  <a:pt x="462762" y="633484"/>
                </a:lnTo>
                <a:lnTo>
                  <a:pt x="500713" y="633184"/>
                </a:lnTo>
                <a:lnTo>
                  <a:pt x="573961" y="630853"/>
                </a:lnTo>
                <a:lnTo>
                  <a:pt x="642878" y="626371"/>
                </a:lnTo>
                <a:lnTo>
                  <a:pt x="706511" y="619922"/>
                </a:lnTo>
                <a:lnTo>
                  <a:pt x="763907" y="611694"/>
                </a:lnTo>
                <a:lnTo>
                  <a:pt x="814113" y="601871"/>
                </a:lnTo>
                <a:lnTo>
                  <a:pt x="856176" y="590639"/>
                </a:lnTo>
                <a:lnTo>
                  <a:pt x="901917" y="571559"/>
                </a:lnTo>
                <a:lnTo>
                  <a:pt x="925509" y="542924"/>
                </a:lnTo>
                <a:lnTo>
                  <a:pt x="925509" y="90559"/>
                </a:lnTo>
                <a:lnTo>
                  <a:pt x="462750" y="90559"/>
                </a:lnTo>
                <a:lnTo>
                  <a:pt x="424796" y="90259"/>
                </a:lnTo>
                <a:lnTo>
                  <a:pt x="351542" y="87928"/>
                </a:lnTo>
                <a:lnTo>
                  <a:pt x="282622" y="83446"/>
                </a:lnTo>
                <a:lnTo>
                  <a:pt x="218988" y="76997"/>
                </a:lnTo>
                <a:lnTo>
                  <a:pt x="161592" y="68769"/>
                </a:lnTo>
                <a:lnTo>
                  <a:pt x="111388" y="58946"/>
                </a:lnTo>
                <a:lnTo>
                  <a:pt x="69328" y="47714"/>
                </a:lnTo>
                <a:lnTo>
                  <a:pt x="23590" y="28634"/>
                </a:lnTo>
                <a:lnTo>
                  <a:pt x="1533" y="7430"/>
                </a:lnTo>
                <a:lnTo>
                  <a:pt x="0" y="0"/>
                </a:lnTo>
                <a:close/>
              </a:path>
              <a:path w="925830" h="633729">
                <a:moveTo>
                  <a:pt x="925509" y="131"/>
                </a:moveTo>
                <a:lnTo>
                  <a:pt x="889142" y="35316"/>
                </a:lnTo>
                <a:lnTo>
                  <a:pt x="836221" y="53523"/>
                </a:lnTo>
                <a:lnTo>
                  <a:pt x="789967" y="64061"/>
                </a:lnTo>
                <a:lnTo>
                  <a:pt x="736046" y="73102"/>
                </a:lnTo>
                <a:lnTo>
                  <a:pt x="675410" y="80459"/>
                </a:lnTo>
                <a:lnTo>
                  <a:pt x="609014" y="85946"/>
                </a:lnTo>
                <a:lnTo>
                  <a:pt x="537810" y="89374"/>
                </a:lnTo>
                <a:lnTo>
                  <a:pt x="462750" y="90559"/>
                </a:lnTo>
                <a:lnTo>
                  <a:pt x="925509" y="90559"/>
                </a:lnTo>
                <a:lnTo>
                  <a:pt x="925509" y="131"/>
                </a:lnTo>
                <a:close/>
              </a:path>
            </a:pathLst>
          </a:custGeom>
          <a:solidFill>
            <a:srgbClr val="F79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3" name="object 7">
            <a:extLst>
              <a:ext uri="{FF2B5EF4-FFF2-40B4-BE49-F238E27FC236}">
                <a16:creationId xmlns:a16="http://schemas.microsoft.com/office/drawing/2014/main" id="{D47DEECB-E32B-49F1-B656-42A55416C051}"/>
              </a:ext>
            </a:extLst>
          </p:cNvPr>
          <p:cNvSpPr>
            <a:spLocks/>
          </p:cNvSpPr>
          <p:nvPr/>
        </p:nvSpPr>
        <p:spPr bwMode="auto">
          <a:xfrm>
            <a:off x="1941513" y="4327526"/>
            <a:ext cx="925512" cy="180975"/>
          </a:xfrm>
          <a:custGeom>
            <a:avLst/>
            <a:gdLst>
              <a:gd name="T0" fmla="*/ 462762 w 925830"/>
              <a:gd name="T1" fmla="*/ 0 h 180975"/>
              <a:gd name="T2" fmla="*/ 387695 w 925830"/>
              <a:gd name="T3" fmla="*/ 1184 h 180975"/>
              <a:gd name="T4" fmla="*/ 316478 w 925830"/>
              <a:gd name="T5" fmla="*/ 4612 h 180975"/>
              <a:gd name="T6" fmla="*/ 250094 w 925830"/>
              <a:gd name="T7" fmla="*/ 10096 h 180975"/>
              <a:gd name="T8" fmla="*/ 189459 w 925830"/>
              <a:gd name="T9" fmla="*/ 17452 h 180975"/>
              <a:gd name="T10" fmla="*/ 135538 w 925830"/>
              <a:gd name="T11" fmla="*/ 26491 h 180975"/>
              <a:gd name="T12" fmla="*/ 89285 w 925830"/>
              <a:gd name="T13" fmla="*/ 37027 h 180975"/>
              <a:gd name="T14" fmla="*/ 51651 w 925830"/>
              <a:gd name="T15" fmla="*/ 48875 h 180975"/>
              <a:gd name="T16" fmla="*/ 13448 w 925830"/>
              <a:gd name="T17" fmla="*/ 68695 h 180975"/>
              <a:gd name="T18" fmla="*/ 0 w 925830"/>
              <a:gd name="T19" fmla="*/ 90415 h 180975"/>
              <a:gd name="T20" fmla="*/ 0 w 925830"/>
              <a:gd name="T21" fmla="*/ 90546 h 180975"/>
              <a:gd name="T22" fmla="*/ 36365 w 925830"/>
              <a:gd name="T23" fmla="*/ 125732 h 180975"/>
              <a:gd name="T24" fmla="*/ 89285 w 925830"/>
              <a:gd name="T25" fmla="*/ 143939 h 180975"/>
              <a:gd name="T26" fmla="*/ 135538 w 925830"/>
              <a:gd name="T27" fmla="*/ 154477 h 180975"/>
              <a:gd name="T28" fmla="*/ 189459 w 925830"/>
              <a:gd name="T29" fmla="*/ 163518 h 180975"/>
              <a:gd name="T30" fmla="*/ 250094 w 925830"/>
              <a:gd name="T31" fmla="*/ 170875 h 180975"/>
              <a:gd name="T32" fmla="*/ 316492 w 925830"/>
              <a:gd name="T33" fmla="*/ 176361 h 180975"/>
              <a:gd name="T34" fmla="*/ 387699 w 925830"/>
              <a:gd name="T35" fmla="*/ 179790 h 180975"/>
              <a:gd name="T36" fmla="*/ 462762 w 925830"/>
              <a:gd name="T37" fmla="*/ 180974 h 180975"/>
              <a:gd name="T38" fmla="*/ 500713 w 925830"/>
              <a:gd name="T39" fmla="*/ 180675 h 180975"/>
              <a:gd name="T40" fmla="*/ 573961 w 925830"/>
              <a:gd name="T41" fmla="*/ 178345 h 180975"/>
              <a:gd name="T42" fmla="*/ 642878 w 925830"/>
              <a:gd name="T43" fmla="*/ 173864 h 180975"/>
              <a:gd name="T44" fmla="*/ 706511 w 925830"/>
              <a:gd name="T45" fmla="*/ 167419 h 180975"/>
              <a:gd name="T46" fmla="*/ 763907 w 925830"/>
              <a:gd name="T47" fmla="*/ 159196 h 180975"/>
              <a:gd name="T48" fmla="*/ 814113 w 925830"/>
              <a:gd name="T49" fmla="*/ 149383 h 180975"/>
              <a:gd name="T50" fmla="*/ 856176 w 925830"/>
              <a:gd name="T51" fmla="*/ 138166 h 180975"/>
              <a:gd name="T52" fmla="*/ 901917 w 925830"/>
              <a:gd name="T53" fmla="*/ 119117 h 180975"/>
              <a:gd name="T54" fmla="*/ 925509 w 925830"/>
              <a:gd name="T55" fmla="*/ 90546 h 180975"/>
              <a:gd name="T56" fmla="*/ 923975 w 925830"/>
              <a:gd name="T57" fmla="*/ 83116 h 180975"/>
              <a:gd name="T58" fmla="*/ 889144 w 925830"/>
              <a:gd name="T59" fmla="*/ 55287 h 180975"/>
              <a:gd name="T60" fmla="*/ 836225 w 925830"/>
              <a:gd name="T61" fmla="*/ 37056 h 180975"/>
              <a:gd name="T62" fmla="*/ 789973 w 925830"/>
              <a:gd name="T63" fmla="*/ 26507 h 180975"/>
              <a:gd name="T64" fmla="*/ 736054 w 925830"/>
              <a:gd name="T65" fmla="*/ 17460 h 180975"/>
              <a:gd name="T66" fmla="*/ 675420 w 925830"/>
              <a:gd name="T67" fmla="*/ 10100 h 180975"/>
              <a:gd name="T68" fmla="*/ 609006 w 925830"/>
              <a:gd name="T69" fmla="*/ 4611 h 180975"/>
              <a:gd name="T70" fmla="*/ 537816 w 925830"/>
              <a:gd name="T71" fmla="*/ 1184 h 180975"/>
              <a:gd name="T72" fmla="*/ 462762 w 925830"/>
              <a:gd name="T73" fmla="*/ 0 h 180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25830" h="180975">
                <a:moveTo>
                  <a:pt x="462762" y="0"/>
                </a:moveTo>
                <a:lnTo>
                  <a:pt x="387695" y="1184"/>
                </a:lnTo>
                <a:lnTo>
                  <a:pt x="316478" y="4612"/>
                </a:lnTo>
                <a:lnTo>
                  <a:pt x="250094" y="10096"/>
                </a:lnTo>
                <a:lnTo>
                  <a:pt x="189459" y="17452"/>
                </a:lnTo>
                <a:lnTo>
                  <a:pt x="135538" y="26491"/>
                </a:lnTo>
                <a:lnTo>
                  <a:pt x="89285" y="37027"/>
                </a:lnTo>
                <a:lnTo>
                  <a:pt x="51651" y="48875"/>
                </a:lnTo>
                <a:lnTo>
                  <a:pt x="13448" y="68695"/>
                </a:lnTo>
                <a:lnTo>
                  <a:pt x="0" y="90415"/>
                </a:lnTo>
                <a:lnTo>
                  <a:pt x="0" y="90546"/>
                </a:lnTo>
                <a:lnTo>
                  <a:pt x="36365" y="125732"/>
                </a:lnTo>
                <a:lnTo>
                  <a:pt x="89285" y="143939"/>
                </a:lnTo>
                <a:lnTo>
                  <a:pt x="135538" y="154477"/>
                </a:lnTo>
                <a:lnTo>
                  <a:pt x="189459" y="163518"/>
                </a:lnTo>
                <a:lnTo>
                  <a:pt x="250094" y="170875"/>
                </a:lnTo>
                <a:lnTo>
                  <a:pt x="316492" y="176361"/>
                </a:lnTo>
                <a:lnTo>
                  <a:pt x="387699" y="179790"/>
                </a:lnTo>
                <a:lnTo>
                  <a:pt x="462762" y="180974"/>
                </a:lnTo>
                <a:lnTo>
                  <a:pt x="500713" y="180675"/>
                </a:lnTo>
                <a:lnTo>
                  <a:pt x="573961" y="178345"/>
                </a:lnTo>
                <a:lnTo>
                  <a:pt x="642878" y="173864"/>
                </a:lnTo>
                <a:lnTo>
                  <a:pt x="706511" y="167419"/>
                </a:lnTo>
                <a:lnTo>
                  <a:pt x="763907" y="159196"/>
                </a:lnTo>
                <a:lnTo>
                  <a:pt x="814113" y="149383"/>
                </a:lnTo>
                <a:lnTo>
                  <a:pt x="856176" y="138166"/>
                </a:lnTo>
                <a:lnTo>
                  <a:pt x="901917" y="119117"/>
                </a:lnTo>
                <a:lnTo>
                  <a:pt x="925509" y="90546"/>
                </a:lnTo>
                <a:lnTo>
                  <a:pt x="923975" y="83116"/>
                </a:lnTo>
                <a:lnTo>
                  <a:pt x="889144" y="55287"/>
                </a:lnTo>
                <a:lnTo>
                  <a:pt x="836225" y="37056"/>
                </a:lnTo>
                <a:lnTo>
                  <a:pt x="789973" y="26507"/>
                </a:lnTo>
                <a:lnTo>
                  <a:pt x="736054" y="17460"/>
                </a:lnTo>
                <a:lnTo>
                  <a:pt x="675420" y="10100"/>
                </a:lnTo>
                <a:lnTo>
                  <a:pt x="609006" y="4611"/>
                </a:lnTo>
                <a:lnTo>
                  <a:pt x="537816" y="1184"/>
                </a:lnTo>
                <a:lnTo>
                  <a:pt x="462762" y="0"/>
                </a:lnTo>
                <a:close/>
              </a:path>
            </a:pathLst>
          </a:custGeom>
          <a:solidFill>
            <a:srgbClr val="FAC0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4" name="object 8">
            <a:extLst>
              <a:ext uri="{FF2B5EF4-FFF2-40B4-BE49-F238E27FC236}">
                <a16:creationId xmlns:a16="http://schemas.microsoft.com/office/drawing/2014/main" id="{814497EC-9E2B-4A89-9F91-DCFF725C67C9}"/>
              </a:ext>
            </a:extLst>
          </p:cNvPr>
          <p:cNvSpPr>
            <a:spLocks/>
          </p:cNvSpPr>
          <p:nvPr/>
        </p:nvSpPr>
        <p:spPr bwMode="auto">
          <a:xfrm>
            <a:off x="1941513" y="4327525"/>
            <a:ext cx="925512" cy="723900"/>
          </a:xfrm>
          <a:custGeom>
            <a:avLst/>
            <a:gdLst>
              <a:gd name="T0" fmla="*/ 925509 w 925830"/>
              <a:gd name="T1" fmla="*/ 90415 h 723900"/>
              <a:gd name="T2" fmla="*/ 889142 w 925830"/>
              <a:gd name="T3" fmla="*/ 125677 h 723900"/>
              <a:gd name="T4" fmla="*/ 836222 w 925830"/>
              <a:gd name="T5" fmla="*/ 143910 h 723900"/>
              <a:gd name="T6" fmla="*/ 789968 w 925830"/>
              <a:gd name="T7" fmla="*/ 154461 h 723900"/>
              <a:gd name="T8" fmla="*/ 736048 w 925830"/>
              <a:gd name="T9" fmla="*/ 163510 h 723900"/>
              <a:gd name="T10" fmla="*/ 675415 w 925830"/>
              <a:gd name="T11" fmla="*/ 170872 h 723900"/>
              <a:gd name="T12" fmla="*/ 609020 w 925830"/>
              <a:gd name="T13" fmla="*/ 176360 h 723900"/>
              <a:gd name="T14" fmla="*/ 537819 w 925830"/>
              <a:gd name="T15" fmla="*/ 179790 h 723900"/>
              <a:gd name="T16" fmla="*/ 462762 w 925830"/>
              <a:gd name="T17" fmla="*/ 180974 h 723900"/>
              <a:gd name="T18" fmla="*/ 424808 w 925830"/>
              <a:gd name="T19" fmla="*/ 180674 h 723900"/>
              <a:gd name="T20" fmla="*/ 351554 w 925830"/>
              <a:gd name="T21" fmla="*/ 178344 h 723900"/>
              <a:gd name="T22" fmla="*/ 282632 w 925830"/>
              <a:gd name="T23" fmla="*/ 173862 h 723900"/>
              <a:gd name="T24" fmla="*/ 218997 w 925830"/>
              <a:gd name="T25" fmla="*/ 167413 h 723900"/>
              <a:gd name="T26" fmla="*/ 161599 w 925830"/>
              <a:gd name="T27" fmla="*/ 159185 h 723900"/>
              <a:gd name="T28" fmla="*/ 111393 w 925830"/>
              <a:gd name="T29" fmla="*/ 149362 h 723900"/>
              <a:gd name="T30" fmla="*/ 69331 w 925830"/>
              <a:gd name="T31" fmla="*/ 138130 h 723900"/>
              <a:gd name="T32" fmla="*/ 23591 w 925830"/>
              <a:gd name="T33" fmla="*/ 119050 h 723900"/>
              <a:gd name="T34" fmla="*/ 0 w 925830"/>
              <a:gd name="T35" fmla="*/ 90415 h 723900"/>
              <a:gd name="T36" fmla="*/ 1534 w 925830"/>
              <a:gd name="T37" fmla="*/ 83003 h 723900"/>
              <a:gd name="T38" fmla="*/ 6056 w 925830"/>
              <a:gd name="T39" fmla="*/ 75755 h 723900"/>
              <a:gd name="T40" fmla="*/ 51651 w 925830"/>
              <a:gd name="T41" fmla="*/ 48875 h 723900"/>
              <a:gd name="T42" fmla="*/ 89285 w 925830"/>
              <a:gd name="T43" fmla="*/ 37027 h 723900"/>
              <a:gd name="T44" fmla="*/ 135538 w 925830"/>
              <a:gd name="T45" fmla="*/ 26491 h 723900"/>
              <a:gd name="T46" fmla="*/ 189459 w 925830"/>
              <a:gd name="T47" fmla="*/ 17452 h 723900"/>
              <a:gd name="T48" fmla="*/ 250094 w 925830"/>
              <a:gd name="T49" fmla="*/ 10096 h 723900"/>
              <a:gd name="T50" fmla="*/ 316492 w 925830"/>
              <a:gd name="T51" fmla="*/ 4611 h 723900"/>
              <a:gd name="T52" fmla="*/ 387699 w 925830"/>
              <a:gd name="T53" fmla="*/ 1184 h 723900"/>
              <a:gd name="T54" fmla="*/ 462762 w 925830"/>
              <a:gd name="T55" fmla="*/ 0 h 723900"/>
              <a:gd name="T56" fmla="*/ 500714 w 925830"/>
              <a:gd name="T57" fmla="*/ 299 h 723900"/>
              <a:gd name="T58" fmla="*/ 573965 w 925830"/>
              <a:gd name="T59" fmla="*/ 2629 h 723900"/>
              <a:gd name="T60" fmla="*/ 642883 w 925830"/>
              <a:gd name="T61" fmla="*/ 7108 h 723900"/>
              <a:gd name="T62" fmla="*/ 706516 w 925830"/>
              <a:gd name="T63" fmla="*/ 13552 h 723900"/>
              <a:gd name="T64" fmla="*/ 763912 w 925830"/>
              <a:gd name="T65" fmla="*/ 21772 h 723900"/>
              <a:gd name="T66" fmla="*/ 814117 w 925830"/>
              <a:gd name="T67" fmla="*/ 31584 h 723900"/>
              <a:gd name="T68" fmla="*/ 856179 w 925830"/>
              <a:gd name="T69" fmla="*/ 42799 h 723900"/>
              <a:gd name="T70" fmla="*/ 901918 w 925830"/>
              <a:gd name="T71" fmla="*/ 61846 h 723900"/>
              <a:gd name="T72" fmla="*/ 925509 w 925830"/>
              <a:gd name="T73" fmla="*/ 90415 h 723900"/>
              <a:gd name="T74" fmla="*/ 925509 w 925830"/>
              <a:gd name="T75" fmla="*/ 90546 h 723900"/>
              <a:gd name="T76" fmla="*/ 925509 w 925830"/>
              <a:gd name="T77" fmla="*/ 633340 h 723900"/>
              <a:gd name="T78" fmla="*/ 923975 w 925830"/>
              <a:gd name="T79" fmla="*/ 640771 h 723900"/>
              <a:gd name="T80" fmla="*/ 919452 w 925830"/>
              <a:gd name="T81" fmla="*/ 648036 h 723900"/>
              <a:gd name="T82" fmla="*/ 873856 w 925830"/>
              <a:gd name="T83" fmla="*/ 674970 h 723900"/>
              <a:gd name="T84" fmla="*/ 836222 w 925830"/>
              <a:gd name="T85" fmla="*/ 686835 h 723900"/>
              <a:gd name="T86" fmla="*/ 789968 w 925830"/>
              <a:gd name="T87" fmla="*/ 697386 h 723900"/>
              <a:gd name="T88" fmla="*/ 736048 w 925830"/>
              <a:gd name="T89" fmla="*/ 706435 h 723900"/>
              <a:gd name="T90" fmla="*/ 675415 w 925830"/>
              <a:gd name="T91" fmla="*/ 713797 h 723900"/>
              <a:gd name="T92" fmla="*/ 609020 w 925830"/>
              <a:gd name="T93" fmla="*/ 719285 h 723900"/>
              <a:gd name="T94" fmla="*/ 537819 w 925830"/>
              <a:gd name="T95" fmla="*/ 722715 h 723900"/>
              <a:gd name="T96" fmla="*/ 462762 w 925830"/>
              <a:gd name="T97" fmla="*/ 723899 h 723900"/>
              <a:gd name="T98" fmla="*/ 424808 w 925830"/>
              <a:gd name="T99" fmla="*/ 723599 h 723900"/>
              <a:gd name="T100" fmla="*/ 351554 w 925830"/>
              <a:gd name="T101" fmla="*/ 721269 h 723900"/>
              <a:gd name="T102" fmla="*/ 282632 w 925830"/>
              <a:gd name="T103" fmla="*/ 716787 h 723900"/>
              <a:gd name="T104" fmla="*/ 218997 w 925830"/>
              <a:gd name="T105" fmla="*/ 710338 h 723900"/>
              <a:gd name="T106" fmla="*/ 161599 w 925830"/>
              <a:gd name="T107" fmla="*/ 702110 h 723900"/>
              <a:gd name="T108" fmla="*/ 111393 w 925830"/>
              <a:gd name="T109" fmla="*/ 692287 h 723900"/>
              <a:gd name="T110" fmla="*/ 69331 w 925830"/>
              <a:gd name="T111" fmla="*/ 681055 h 723900"/>
              <a:gd name="T112" fmla="*/ 23591 w 925830"/>
              <a:gd name="T113" fmla="*/ 661975 h 723900"/>
              <a:gd name="T114" fmla="*/ 0 w 925830"/>
              <a:gd name="T115" fmla="*/ 633340 h 723900"/>
              <a:gd name="T116" fmla="*/ 0 w 925830"/>
              <a:gd name="T117" fmla="*/ 90415 h 723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25830" h="723900">
                <a:moveTo>
                  <a:pt x="925509" y="90415"/>
                </a:moveTo>
                <a:lnTo>
                  <a:pt x="889142" y="125677"/>
                </a:lnTo>
                <a:lnTo>
                  <a:pt x="836222" y="143910"/>
                </a:lnTo>
                <a:lnTo>
                  <a:pt x="789968" y="154461"/>
                </a:lnTo>
                <a:lnTo>
                  <a:pt x="736048" y="163510"/>
                </a:lnTo>
                <a:lnTo>
                  <a:pt x="675415" y="170872"/>
                </a:lnTo>
                <a:lnTo>
                  <a:pt x="609020" y="176360"/>
                </a:lnTo>
                <a:lnTo>
                  <a:pt x="537819" y="179790"/>
                </a:lnTo>
                <a:lnTo>
                  <a:pt x="462762" y="180974"/>
                </a:lnTo>
                <a:lnTo>
                  <a:pt x="424808" y="180674"/>
                </a:lnTo>
                <a:lnTo>
                  <a:pt x="351554" y="178344"/>
                </a:lnTo>
                <a:lnTo>
                  <a:pt x="282632" y="173862"/>
                </a:lnTo>
                <a:lnTo>
                  <a:pt x="218997" y="167413"/>
                </a:lnTo>
                <a:lnTo>
                  <a:pt x="161599" y="159185"/>
                </a:lnTo>
                <a:lnTo>
                  <a:pt x="111393" y="149362"/>
                </a:lnTo>
                <a:lnTo>
                  <a:pt x="69331" y="138130"/>
                </a:lnTo>
                <a:lnTo>
                  <a:pt x="23591" y="119050"/>
                </a:lnTo>
                <a:lnTo>
                  <a:pt x="0" y="90415"/>
                </a:lnTo>
                <a:lnTo>
                  <a:pt x="1534" y="83003"/>
                </a:lnTo>
                <a:lnTo>
                  <a:pt x="6056" y="75755"/>
                </a:lnTo>
                <a:lnTo>
                  <a:pt x="51651" y="48875"/>
                </a:lnTo>
                <a:lnTo>
                  <a:pt x="89285" y="37027"/>
                </a:lnTo>
                <a:lnTo>
                  <a:pt x="135538" y="26491"/>
                </a:lnTo>
                <a:lnTo>
                  <a:pt x="189459" y="17452"/>
                </a:lnTo>
                <a:lnTo>
                  <a:pt x="250094" y="10096"/>
                </a:lnTo>
                <a:lnTo>
                  <a:pt x="316492" y="4611"/>
                </a:lnTo>
                <a:lnTo>
                  <a:pt x="387699" y="1184"/>
                </a:lnTo>
                <a:lnTo>
                  <a:pt x="462762" y="0"/>
                </a:lnTo>
                <a:lnTo>
                  <a:pt x="500714" y="299"/>
                </a:lnTo>
                <a:lnTo>
                  <a:pt x="573965" y="2629"/>
                </a:lnTo>
                <a:lnTo>
                  <a:pt x="642883" y="7108"/>
                </a:lnTo>
                <a:lnTo>
                  <a:pt x="706516" y="13552"/>
                </a:lnTo>
                <a:lnTo>
                  <a:pt x="763912" y="21772"/>
                </a:lnTo>
                <a:lnTo>
                  <a:pt x="814117" y="31584"/>
                </a:lnTo>
                <a:lnTo>
                  <a:pt x="856179" y="42799"/>
                </a:lnTo>
                <a:lnTo>
                  <a:pt x="901918" y="61846"/>
                </a:lnTo>
                <a:lnTo>
                  <a:pt x="925509" y="90415"/>
                </a:lnTo>
                <a:lnTo>
                  <a:pt x="925509" y="90546"/>
                </a:lnTo>
                <a:lnTo>
                  <a:pt x="925509" y="633340"/>
                </a:lnTo>
                <a:lnTo>
                  <a:pt x="923975" y="640771"/>
                </a:lnTo>
                <a:lnTo>
                  <a:pt x="919452" y="648036"/>
                </a:lnTo>
                <a:lnTo>
                  <a:pt x="873856" y="674970"/>
                </a:lnTo>
                <a:lnTo>
                  <a:pt x="836222" y="686835"/>
                </a:lnTo>
                <a:lnTo>
                  <a:pt x="789968" y="697386"/>
                </a:lnTo>
                <a:lnTo>
                  <a:pt x="736048" y="706435"/>
                </a:lnTo>
                <a:lnTo>
                  <a:pt x="675415" y="713797"/>
                </a:lnTo>
                <a:lnTo>
                  <a:pt x="609020" y="719285"/>
                </a:lnTo>
                <a:lnTo>
                  <a:pt x="537819" y="722715"/>
                </a:lnTo>
                <a:lnTo>
                  <a:pt x="462762" y="723899"/>
                </a:lnTo>
                <a:lnTo>
                  <a:pt x="424808" y="723599"/>
                </a:lnTo>
                <a:lnTo>
                  <a:pt x="351554" y="721269"/>
                </a:lnTo>
                <a:lnTo>
                  <a:pt x="282632" y="716787"/>
                </a:lnTo>
                <a:lnTo>
                  <a:pt x="218997" y="710338"/>
                </a:lnTo>
                <a:lnTo>
                  <a:pt x="161599" y="702110"/>
                </a:lnTo>
                <a:lnTo>
                  <a:pt x="111393" y="692287"/>
                </a:lnTo>
                <a:lnTo>
                  <a:pt x="69331" y="681055"/>
                </a:lnTo>
                <a:lnTo>
                  <a:pt x="23591" y="661975"/>
                </a:lnTo>
                <a:lnTo>
                  <a:pt x="0" y="633340"/>
                </a:lnTo>
                <a:lnTo>
                  <a:pt x="0" y="90415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464808B-516F-41DF-B47B-1AA702E86892}"/>
              </a:ext>
            </a:extLst>
          </p:cNvPr>
          <p:cNvSpPr txBox="1"/>
          <p:nvPr/>
        </p:nvSpPr>
        <p:spPr>
          <a:xfrm>
            <a:off x="2147888" y="4627564"/>
            <a:ext cx="51435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</p:txBody>
      </p:sp>
      <p:sp>
        <p:nvSpPr>
          <p:cNvPr id="14346" name="object 10">
            <a:extLst>
              <a:ext uri="{FF2B5EF4-FFF2-40B4-BE49-F238E27FC236}">
                <a16:creationId xmlns:a16="http://schemas.microsoft.com/office/drawing/2014/main" id="{6B762457-189E-4B27-9291-9135C2FC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3" y="4248151"/>
            <a:ext cx="1389062" cy="4222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7" name="object 11">
            <a:extLst>
              <a:ext uri="{FF2B5EF4-FFF2-40B4-BE49-F238E27FC236}">
                <a16:creationId xmlns:a16="http://schemas.microsoft.com/office/drawing/2014/main" id="{839A9586-8AA5-4D0B-A2D9-DD962D59311B}"/>
              </a:ext>
            </a:extLst>
          </p:cNvPr>
          <p:cNvSpPr>
            <a:spLocks/>
          </p:cNvSpPr>
          <p:nvPr/>
        </p:nvSpPr>
        <p:spPr bwMode="auto">
          <a:xfrm>
            <a:off x="2863851" y="4306888"/>
            <a:ext cx="1273175" cy="342900"/>
          </a:xfrm>
          <a:custGeom>
            <a:avLst/>
            <a:gdLst>
              <a:gd name="T0" fmla="*/ 1199821 w 1273175"/>
              <a:gd name="T1" fmla="*/ 38587 h 342264"/>
              <a:gd name="T2" fmla="*/ 0 w 1273175"/>
              <a:gd name="T3" fmla="*/ 317504 h 342264"/>
              <a:gd name="T4" fmla="*/ 5833 w 1273175"/>
              <a:gd name="T5" fmla="*/ 342269 h 342264"/>
              <a:gd name="T6" fmla="*/ 1205405 w 1273175"/>
              <a:gd name="T7" fmla="*/ 63384 h 342264"/>
              <a:gd name="T8" fmla="*/ 1223845 w 1273175"/>
              <a:gd name="T9" fmla="*/ 46002 h 342264"/>
              <a:gd name="T10" fmla="*/ 1199821 w 1273175"/>
              <a:gd name="T11" fmla="*/ 38587 h 342264"/>
              <a:gd name="T12" fmla="*/ 1251527 w 1273175"/>
              <a:gd name="T13" fmla="*/ 27944 h 342264"/>
              <a:gd name="T14" fmla="*/ 1245607 w 1273175"/>
              <a:gd name="T15" fmla="*/ 27944 h 342264"/>
              <a:gd name="T16" fmla="*/ 1251322 w 1273175"/>
              <a:gd name="T17" fmla="*/ 52709 h 342264"/>
              <a:gd name="T18" fmla="*/ 1205405 w 1273175"/>
              <a:gd name="T19" fmla="*/ 63384 h 342264"/>
              <a:gd name="T20" fmla="*/ 1170431 w 1273175"/>
              <a:gd name="T21" fmla="*/ 96392 h 342264"/>
              <a:gd name="T22" fmla="*/ 1170169 w 1273175"/>
              <a:gd name="T23" fmla="*/ 104525 h 342264"/>
              <a:gd name="T24" fmla="*/ 1179825 w 1273175"/>
              <a:gd name="T25" fmla="*/ 114680 h 342264"/>
              <a:gd name="T26" fmla="*/ 1187826 w 1273175"/>
              <a:gd name="T27" fmla="*/ 114930 h 342264"/>
              <a:gd name="T28" fmla="*/ 1193029 w 1273175"/>
              <a:gd name="T29" fmla="*/ 110108 h 342264"/>
              <a:gd name="T30" fmla="*/ 1272920 w 1273175"/>
              <a:gd name="T31" fmla="*/ 34539 h 342264"/>
              <a:gd name="T32" fmla="*/ 1251527 w 1273175"/>
              <a:gd name="T33" fmla="*/ 27944 h 342264"/>
              <a:gd name="T34" fmla="*/ 1223845 w 1273175"/>
              <a:gd name="T35" fmla="*/ 46002 h 342264"/>
              <a:gd name="T36" fmla="*/ 1205405 w 1273175"/>
              <a:gd name="T37" fmla="*/ 63384 h 342264"/>
              <a:gd name="T38" fmla="*/ 1251322 w 1273175"/>
              <a:gd name="T39" fmla="*/ 52709 h 342264"/>
              <a:gd name="T40" fmla="*/ 1251262 w 1273175"/>
              <a:gd name="T41" fmla="*/ 52446 h 342264"/>
              <a:gd name="T42" fmla="*/ 1244726 w 1273175"/>
              <a:gd name="T43" fmla="*/ 52446 h 342264"/>
              <a:gd name="T44" fmla="*/ 1223845 w 1273175"/>
              <a:gd name="T45" fmla="*/ 46002 h 342264"/>
              <a:gd name="T46" fmla="*/ 1239642 w 1273175"/>
              <a:gd name="T47" fmla="*/ 31110 h 342264"/>
              <a:gd name="T48" fmla="*/ 1223845 w 1273175"/>
              <a:gd name="T49" fmla="*/ 46002 h 342264"/>
              <a:gd name="T50" fmla="*/ 1244726 w 1273175"/>
              <a:gd name="T51" fmla="*/ 52446 h 342264"/>
              <a:gd name="T52" fmla="*/ 1239642 w 1273175"/>
              <a:gd name="T53" fmla="*/ 31110 h 342264"/>
              <a:gd name="T54" fmla="*/ 1246338 w 1273175"/>
              <a:gd name="T55" fmla="*/ 31110 h 342264"/>
              <a:gd name="T56" fmla="*/ 1239642 w 1273175"/>
              <a:gd name="T57" fmla="*/ 31110 h 342264"/>
              <a:gd name="T58" fmla="*/ 1244726 w 1273175"/>
              <a:gd name="T59" fmla="*/ 52446 h 342264"/>
              <a:gd name="T60" fmla="*/ 1251262 w 1273175"/>
              <a:gd name="T61" fmla="*/ 52446 h 342264"/>
              <a:gd name="T62" fmla="*/ 1246338 w 1273175"/>
              <a:gd name="T63" fmla="*/ 31110 h 342264"/>
              <a:gd name="T64" fmla="*/ 1245607 w 1273175"/>
              <a:gd name="T65" fmla="*/ 27944 h 342264"/>
              <a:gd name="T66" fmla="*/ 1199821 w 1273175"/>
              <a:gd name="T67" fmla="*/ 38587 h 342264"/>
              <a:gd name="T68" fmla="*/ 1223845 w 1273175"/>
              <a:gd name="T69" fmla="*/ 46002 h 342264"/>
              <a:gd name="T70" fmla="*/ 1239642 w 1273175"/>
              <a:gd name="T71" fmla="*/ 31110 h 342264"/>
              <a:gd name="T72" fmla="*/ 1246338 w 1273175"/>
              <a:gd name="T73" fmla="*/ 31110 h 342264"/>
              <a:gd name="T74" fmla="*/ 1245607 w 1273175"/>
              <a:gd name="T75" fmla="*/ 27944 h 342264"/>
              <a:gd name="T76" fmla="*/ 1161156 w 1273175"/>
              <a:gd name="T77" fmla="*/ 0 h 342264"/>
              <a:gd name="T78" fmla="*/ 1154048 w 1273175"/>
              <a:gd name="T79" fmla="*/ 3809 h 342264"/>
              <a:gd name="T80" fmla="*/ 1149976 w 1273175"/>
              <a:gd name="T81" fmla="*/ 17276 h 342264"/>
              <a:gd name="T82" fmla="*/ 1153667 w 1273175"/>
              <a:gd name="T83" fmla="*/ 24383 h 342264"/>
              <a:gd name="T84" fmla="*/ 1199821 w 1273175"/>
              <a:gd name="T85" fmla="*/ 38587 h 342264"/>
              <a:gd name="T86" fmla="*/ 1245607 w 1273175"/>
              <a:gd name="T87" fmla="*/ 27944 h 342264"/>
              <a:gd name="T88" fmla="*/ 1251527 w 1273175"/>
              <a:gd name="T89" fmla="*/ 27944 h 342264"/>
              <a:gd name="T90" fmla="*/ 1167883 w 1273175"/>
              <a:gd name="T91" fmla="*/ 2154 h 342264"/>
              <a:gd name="T92" fmla="*/ 1161156 w 1273175"/>
              <a:gd name="T93" fmla="*/ 0 h 342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73175" h="342264">
                <a:moveTo>
                  <a:pt x="1199821" y="38587"/>
                </a:moveTo>
                <a:lnTo>
                  <a:pt x="0" y="317504"/>
                </a:lnTo>
                <a:lnTo>
                  <a:pt x="5833" y="342269"/>
                </a:lnTo>
                <a:lnTo>
                  <a:pt x="1205405" y="63384"/>
                </a:lnTo>
                <a:lnTo>
                  <a:pt x="1223845" y="46002"/>
                </a:lnTo>
                <a:lnTo>
                  <a:pt x="1199821" y="38587"/>
                </a:lnTo>
                <a:close/>
              </a:path>
              <a:path w="1273175" h="342264">
                <a:moveTo>
                  <a:pt x="1251527" y="27944"/>
                </a:moveTo>
                <a:lnTo>
                  <a:pt x="1245607" y="27944"/>
                </a:lnTo>
                <a:lnTo>
                  <a:pt x="1251322" y="52709"/>
                </a:lnTo>
                <a:lnTo>
                  <a:pt x="1205405" y="63384"/>
                </a:lnTo>
                <a:lnTo>
                  <a:pt x="1170431" y="96392"/>
                </a:lnTo>
                <a:lnTo>
                  <a:pt x="1170169" y="104525"/>
                </a:lnTo>
                <a:lnTo>
                  <a:pt x="1179825" y="114680"/>
                </a:lnTo>
                <a:lnTo>
                  <a:pt x="1187826" y="114930"/>
                </a:lnTo>
                <a:lnTo>
                  <a:pt x="1193029" y="110108"/>
                </a:lnTo>
                <a:lnTo>
                  <a:pt x="1272920" y="34539"/>
                </a:lnTo>
                <a:lnTo>
                  <a:pt x="1251527" y="27944"/>
                </a:lnTo>
                <a:close/>
              </a:path>
              <a:path w="1273175" h="342264">
                <a:moveTo>
                  <a:pt x="1223845" y="46002"/>
                </a:moveTo>
                <a:lnTo>
                  <a:pt x="1205405" y="63384"/>
                </a:lnTo>
                <a:lnTo>
                  <a:pt x="1251322" y="52709"/>
                </a:lnTo>
                <a:lnTo>
                  <a:pt x="1251262" y="52446"/>
                </a:lnTo>
                <a:lnTo>
                  <a:pt x="1244726" y="52446"/>
                </a:lnTo>
                <a:lnTo>
                  <a:pt x="1223845" y="46002"/>
                </a:lnTo>
                <a:close/>
              </a:path>
              <a:path w="1273175" h="342264">
                <a:moveTo>
                  <a:pt x="1239642" y="31110"/>
                </a:moveTo>
                <a:lnTo>
                  <a:pt x="1223845" y="46002"/>
                </a:lnTo>
                <a:lnTo>
                  <a:pt x="1244726" y="52446"/>
                </a:lnTo>
                <a:lnTo>
                  <a:pt x="1239642" y="31110"/>
                </a:lnTo>
                <a:close/>
              </a:path>
              <a:path w="1273175" h="342264">
                <a:moveTo>
                  <a:pt x="1246338" y="31110"/>
                </a:moveTo>
                <a:lnTo>
                  <a:pt x="1239642" y="31110"/>
                </a:lnTo>
                <a:lnTo>
                  <a:pt x="1244726" y="52446"/>
                </a:lnTo>
                <a:lnTo>
                  <a:pt x="1251262" y="52446"/>
                </a:lnTo>
                <a:lnTo>
                  <a:pt x="1246338" y="31110"/>
                </a:lnTo>
                <a:close/>
              </a:path>
              <a:path w="1273175" h="342264">
                <a:moveTo>
                  <a:pt x="1245607" y="27944"/>
                </a:moveTo>
                <a:lnTo>
                  <a:pt x="1199821" y="38587"/>
                </a:lnTo>
                <a:lnTo>
                  <a:pt x="1223845" y="46002"/>
                </a:lnTo>
                <a:lnTo>
                  <a:pt x="1239642" y="31110"/>
                </a:lnTo>
                <a:lnTo>
                  <a:pt x="1246338" y="31110"/>
                </a:lnTo>
                <a:lnTo>
                  <a:pt x="1245607" y="27944"/>
                </a:lnTo>
                <a:close/>
              </a:path>
              <a:path w="1273175" h="342264">
                <a:moveTo>
                  <a:pt x="1161156" y="0"/>
                </a:moveTo>
                <a:lnTo>
                  <a:pt x="1154048" y="3809"/>
                </a:lnTo>
                <a:lnTo>
                  <a:pt x="1149976" y="17276"/>
                </a:lnTo>
                <a:lnTo>
                  <a:pt x="1153667" y="24383"/>
                </a:lnTo>
                <a:lnTo>
                  <a:pt x="1199821" y="38587"/>
                </a:lnTo>
                <a:lnTo>
                  <a:pt x="1245607" y="27944"/>
                </a:lnTo>
                <a:lnTo>
                  <a:pt x="1251527" y="27944"/>
                </a:lnTo>
                <a:lnTo>
                  <a:pt x="1167883" y="2154"/>
                </a:lnTo>
                <a:lnTo>
                  <a:pt x="1161156" y="0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8" name="object 12">
            <a:extLst>
              <a:ext uri="{FF2B5EF4-FFF2-40B4-BE49-F238E27FC236}">
                <a16:creationId xmlns:a16="http://schemas.microsoft.com/office/drawing/2014/main" id="{A9961445-C98E-4376-8E2E-AA5FFF3E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1" y="4643439"/>
            <a:ext cx="1387475" cy="35718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9" name="object 13">
            <a:extLst>
              <a:ext uri="{FF2B5EF4-FFF2-40B4-BE49-F238E27FC236}">
                <a16:creationId xmlns:a16="http://schemas.microsoft.com/office/drawing/2014/main" id="{9B9B015E-6DA3-403D-ACA2-C34676A3EEBC}"/>
              </a:ext>
            </a:extLst>
          </p:cNvPr>
          <p:cNvSpPr>
            <a:spLocks/>
          </p:cNvSpPr>
          <p:nvPr/>
        </p:nvSpPr>
        <p:spPr bwMode="auto">
          <a:xfrm>
            <a:off x="2865439" y="4624389"/>
            <a:ext cx="1271587" cy="280987"/>
          </a:xfrm>
          <a:custGeom>
            <a:avLst/>
            <a:gdLst>
              <a:gd name="T0" fmla="*/ 1198985 w 1272539"/>
              <a:gd name="T1" fmla="*/ 240847 h 281304"/>
              <a:gd name="T2" fmla="*/ 1153667 w 1272539"/>
              <a:gd name="T3" fmla="*/ 257424 h 281304"/>
              <a:gd name="T4" fmla="*/ 1150370 w 1272539"/>
              <a:gd name="T5" fmla="*/ 264663 h 281304"/>
              <a:gd name="T6" fmla="*/ 1152774 w 1272539"/>
              <a:gd name="T7" fmla="*/ 271271 h 281304"/>
              <a:gd name="T8" fmla="*/ 1155191 w 1272539"/>
              <a:gd name="T9" fmla="*/ 277880 h 281304"/>
              <a:gd name="T10" fmla="*/ 1162430 w 1272539"/>
              <a:gd name="T11" fmla="*/ 281177 h 281304"/>
              <a:gd name="T12" fmla="*/ 1169039 w 1272539"/>
              <a:gd name="T13" fmla="*/ 278891 h 281304"/>
              <a:gd name="T14" fmla="*/ 1250388 w 1272539"/>
              <a:gd name="T15" fmla="*/ 249173 h 281304"/>
              <a:gd name="T16" fmla="*/ 1245239 w 1272539"/>
              <a:gd name="T17" fmla="*/ 249173 h 281304"/>
              <a:gd name="T18" fmla="*/ 1198985 w 1272539"/>
              <a:gd name="T19" fmla="*/ 240847 h 281304"/>
              <a:gd name="T20" fmla="*/ 1222719 w 1272539"/>
              <a:gd name="T21" fmla="*/ 232158 h 281304"/>
              <a:gd name="T22" fmla="*/ 1198985 w 1272539"/>
              <a:gd name="T23" fmla="*/ 240847 h 281304"/>
              <a:gd name="T24" fmla="*/ 1245239 w 1272539"/>
              <a:gd name="T25" fmla="*/ 249173 h 281304"/>
              <a:gd name="T26" fmla="*/ 1245772 w 1272539"/>
              <a:gd name="T27" fmla="*/ 246257 h 281304"/>
              <a:gd name="T28" fmla="*/ 1239261 w 1272539"/>
              <a:gd name="T29" fmla="*/ 246257 h 281304"/>
              <a:gd name="T30" fmla="*/ 1222719 w 1272539"/>
              <a:gd name="T31" fmla="*/ 232158 h 281304"/>
              <a:gd name="T32" fmla="*/ 1183254 w 1272539"/>
              <a:gd name="T33" fmla="*/ 165222 h 281304"/>
              <a:gd name="T34" fmla="*/ 1175253 w 1272539"/>
              <a:gd name="T35" fmla="*/ 165866 h 281304"/>
              <a:gd name="T36" fmla="*/ 1170812 w 1272539"/>
              <a:gd name="T37" fmla="*/ 171200 h 281304"/>
              <a:gd name="T38" fmla="*/ 1166240 w 1272539"/>
              <a:gd name="T39" fmla="*/ 176534 h 281304"/>
              <a:gd name="T40" fmla="*/ 1166871 w 1272539"/>
              <a:gd name="T41" fmla="*/ 184535 h 281304"/>
              <a:gd name="T42" fmla="*/ 1203565 w 1272539"/>
              <a:gd name="T43" fmla="*/ 215834 h 281304"/>
              <a:gd name="T44" fmla="*/ 1249811 w 1272539"/>
              <a:gd name="T45" fmla="*/ 224159 h 281304"/>
              <a:gd name="T46" fmla="*/ 1245239 w 1272539"/>
              <a:gd name="T47" fmla="*/ 249173 h 281304"/>
              <a:gd name="T48" fmla="*/ 1250388 w 1272539"/>
              <a:gd name="T49" fmla="*/ 249173 h 281304"/>
              <a:gd name="T50" fmla="*/ 1272290 w 1272539"/>
              <a:gd name="T51" fmla="*/ 241172 h 281304"/>
              <a:gd name="T52" fmla="*/ 1188719 w 1272539"/>
              <a:gd name="T53" fmla="*/ 169794 h 281304"/>
              <a:gd name="T54" fmla="*/ 1183254 w 1272539"/>
              <a:gd name="T55" fmla="*/ 165222 h 281304"/>
              <a:gd name="T56" fmla="*/ 1243202 w 1272539"/>
              <a:gd name="T57" fmla="*/ 224658 h 281304"/>
              <a:gd name="T58" fmla="*/ 1222719 w 1272539"/>
              <a:gd name="T59" fmla="*/ 232158 h 281304"/>
              <a:gd name="T60" fmla="*/ 1239261 w 1272539"/>
              <a:gd name="T61" fmla="*/ 246257 h 281304"/>
              <a:gd name="T62" fmla="*/ 1243202 w 1272539"/>
              <a:gd name="T63" fmla="*/ 224658 h 281304"/>
              <a:gd name="T64" fmla="*/ 1249719 w 1272539"/>
              <a:gd name="T65" fmla="*/ 224658 h 281304"/>
              <a:gd name="T66" fmla="*/ 1243202 w 1272539"/>
              <a:gd name="T67" fmla="*/ 224658 h 281304"/>
              <a:gd name="T68" fmla="*/ 1239261 w 1272539"/>
              <a:gd name="T69" fmla="*/ 246257 h 281304"/>
              <a:gd name="T70" fmla="*/ 1245772 w 1272539"/>
              <a:gd name="T71" fmla="*/ 246257 h 281304"/>
              <a:gd name="T72" fmla="*/ 1249719 w 1272539"/>
              <a:gd name="T73" fmla="*/ 224658 h 281304"/>
              <a:gd name="T74" fmla="*/ 4571 w 1272539"/>
              <a:gd name="T75" fmla="*/ 0 h 281304"/>
              <a:gd name="T76" fmla="*/ 0 w 1272539"/>
              <a:gd name="T77" fmla="*/ 25014 h 281304"/>
              <a:gd name="T78" fmla="*/ 1198985 w 1272539"/>
              <a:gd name="T79" fmla="*/ 240847 h 281304"/>
              <a:gd name="T80" fmla="*/ 1222719 w 1272539"/>
              <a:gd name="T81" fmla="*/ 232158 h 281304"/>
              <a:gd name="T82" fmla="*/ 1203565 w 1272539"/>
              <a:gd name="T83" fmla="*/ 215834 h 281304"/>
              <a:gd name="T84" fmla="*/ 4571 w 1272539"/>
              <a:gd name="T85" fmla="*/ 0 h 281304"/>
              <a:gd name="T86" fmla="*/ 1203565 w 1272539"/>
              <a:gd name="T87" fmla="*/ 215834 h 281304"/>
              <a:gd name="T88" fmla="*/ 1222719 w 1272539"/>
              <a:gd name="T89" fmla="*/ 232158 h 281304"/>
              <a:gd name="T90" fmla="*/ 1243202 w 1272539"/>
              <a:gd name="T91" fmla="*/ 224658 h 281304"/>
              <a:gd name="T92" fmla="*/ 1249719 w 1272539"/>
              <a:gd name="T93" fmla="*/ 224658 h 281304"/>
              <a:gd name="T94" fmla="*/ 1249811 w 1272539"/>
              <a:gd name="T95" fmla="*/ 224159 h 281304"/>
              <a:gd name="T96" fmla="*/ 1203565 w 1272539"/>
              <a:gd name="T97" fmla="*/ 215834 h 28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2539" h="281304">
                <a:moveTo>
                  <a:pt x="1198985" y="240847"/>
                </a:moveTo>
                <a:lnTo>
                  <a:pt x="1153667" y="257424"/>
                </a:lnTo>
                <a:lnTo>
                  <a:pt x="1150370" y="264663"/>
                </a:lnTo>
                <a:lnTo>
                  <a:pt x="1152774" y="271271"/>
                </a:lnTo>
                <a:lnTo>
                  <a:pt x="1155191" y="277880"/>
                </a:lnTo>
                <a:lnTo>
                  <a:pt x="1162430" y="281177"/>
                </a:lnTo>
                <a:lnTo>
                  <a:pt x="1169039" y="278891"/>
                </a:lnTo>
                <a:lnTo>
                  <a:pt x="1250388" y="249173"/>
                </a:lnTo>
                <a:lnTo>
                  <a:pt x="1245239" y="249173"/>
                </a:lnTo>
                <a:lnTo>
                  <a:pt x="1198985" y="240847"/>
                </a:lnTo>
                <a:close/>
              </a:path>
              <a:path w="1272539" h="281304">
                <a:moveTo>
                  <a:pt x="1222719" y="232158"/>
                </a:moveTo>
                <a:lnTo>
                  <a:pt x="1198985" y="240847"/>
                </a:lnTo>
                <a:lnTo>
                  <a:pt x="1245239" y="249173"/>
                </a:lnTo>
                <a:lnTo>
                  <a:pt x="1245772" y="246257"/>
                </a:lnTo>
                <a:lnTo>
                  <a:pt x="1239261" y="246257"/>
                </a:lnTo>
                <a:lnTo>
                  <a:pt x="1222719" y="232158"/>
                </a:lnTo>
                <a:close/>
              </a:path>
              <a:path w="1272539" h="281304">
                <a:moveTo>
                  <a:pt x="1183254" y="165222"/>
                </a:moveTo>
                <a:lnTo>
                  <a:pt x="1175253" y="165866"/>
                </a:lnTo>
                <a:lnTo>
                  <a:pt x="1170812" y="171200"/>
                </a:lnTo>
                <a:lnTo>
                  <a:pt x="1166240" y="176534"/>
                </a:lnTo>
                <a:lnTo>
                  <a:pt x="1166871" y="184535"/>
                </a:lnTo>
                <a:lnTo>
                  <a:pt x="1203565" y="215834"/>
                </a:lnTo>
                <a:lnTo>
                  <a:pt x="1249811" y="224159"/>
                </a:lnTo>
                <a:lnTo>
                  <a:pt x="1245239" y="249173"/>
                </a:lnTo>
                <a:lnTo>
                  <a:pt x="1250388" y="249173"/>
                </a:lnTo>
                <a:lnTo>
                  <a:pt x="1272290" y="241172"/>
                </a:lnTo>
                <a:lnTo>
                  <a:pt x="1188719" y="169794"/>
                </a:lnTo>
                <a:lnTo>
                  <a:pt x="1183254" y="165222"/>
                </a:lnTo>
                <a:close/>
              </a:path>
              <a:path w="1272539" h="281304">
                <a:moveTo>
                  <a:pt x="1243202" y="224658"/>
                </a:moveTo>
                <a:lnTo>
                  <a:pt x="1222719" y="232158"/>
                </a:lnTo>
                <a:lnTo>
                  <a:pt x="1239261" y="246257"/>
                </a:lnTo>
                <a:lnTo>
                  <a:pt x="1243202" y="224658"/>
                </a:lnTo>
                <a:close/>
              </a:path>
              <a:path w="1272539" h="281304">
                <a:moveTo>
                  <a:pt x="1249719" y="224658"/>
                </a:moveTo>
                <a:lnTo>
                  <a:pt x="1243202" y="224658"/>
                </a:lnTo>
                <a:lnTo>
                  <a:pt x="1239261" y="246257"/>
                </a:lnTo>
                <a:lnTo>
                  <a:pt x="1245772" y="246257"/>
                </a:lnTo>
                <a:lnTo>
                  <a:pt x="1249719" y="224658"/>
                </a:lnTo>
                <a:close/>
              </a:path>
              <a:path w="1272539" h="281304">
                <a:moveTo>
                  <a:pt x="4571" y="0"/>
                </a:moveTo>
                <a:lnTo>
                  <a:pt x="0" y="25014"/>
                </a:lnTo>
                <a:lnTo>
                  <a:pt x="1198985" y="240847"/>
                </a:lnTo>
                <a:lnTo>
                  <a:pt x="1222719" y="232158"/>
                </a:lnTo>
                <a:lnTo>
                  <a:pt x="1203565" y="215834"/>
                </a:lnTo>
                <a:lnTo>
                  <a:pt x="4571" y="0"/>
                </a:lnTo>
                <a:close/>
              </a:path>
              <a:path w="1272539" h="281304">
                <a:moveTo>
                  <a:pt x="1203565" y="215834"/>
                </a:moveTo>
                <a:lnTo>
                  <a:pt x="1222719" y="232158"/>
                </a:lnTo>
                <a:lnTo>
                  <a:pt x="1243202" y="224658"/>
                </a:lnTo>
                <a:lnTo>
                  <a:pt x="1249719" y="224658"/>
                </a:lnTo>
                <a:lnTo>
                  <a:pt x="1249811" y="224159"/>
                </a:lnTo>
                <a:lnTo>
                  <a:pt x="1203565" y="215834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5C5B42E-F6BD-4A35-BA0C-CC83E91D7942}"/>
              </a:ext>
            </a:extLst>
          </p:cNvPr>
          <p:cNvSpPr txBox="1"/>
          <p:nvPr/>
        </p:nvSpPr>
        <p:spPr>
          <a:xfrm>
            <a:off x="2974976" y="4137026"/>
            <a:ext cx="688975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dirty="0">
                <a:latin typeface="Calibri"/>
                <a:cs typeface="Calibri"/>
              </a:rPr>
              <a:t>Bl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ck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1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7E27023-8E05-4565-88E9-452D251C900C}"/>
              </a:ext>
            </a:extLst>
          </p:cNvPr>
          <p:cNvSpPr txBox="1"/>
          <p:nvPr/>
        </p:nvSpPr>
        <p:spPr>
          <a:xfrm>
            <a:off x="2995614" y="4821239"/>
            <a:ext cx="687387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dirty="0">
                <a:latin typeface="Calibri"/>
                <a:cs typeface="Calibri"/>
              </a:rPr>
              <a:t>Bl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ck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endParaRPr>
              <a:latin typeface="Calibri"/>
              <a:cs typeface="Calibri"/>
            </a:endParaRPr>
          </a:p>
        </p:txBody>
      </p:sp>
      <p:sp>
        <p:nvSpPr>
          <p:cNvPr id="14352" name="object 16">
            <a:extLst>
              <a:ext uri="{FF2B5EF4-FFF2-40B4-BE49-F238E27FC236}">
                <a16:creationId xmlns:a16="http://schemas.microsoft.com/office/drawing/2014/main" id="{C8906640-8E75-4F83-8E4C-D34259595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3825875"/>
            <a:ext cx="874712" cy="5461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3" name="object 17">
            <a:extLst>
              <a:ext uri="{FF2B5EF4-FFF2-40B4-BE49-F238E27FC236}">
                <a16:creationId xmlns:a16="http://schemas.microsoft.com/office/drawing/2014/main" id="{E85184A4-9556-4BA7-B525-93F19E298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5" y="3810001"/>
            <a:ext cx="858838" cy="276999"/>
          </a:xfrm>
          <a:prstGeom prst="rect">
            <a:avLst/>
          </a:prstGeom>
          <a:solidFill>
            <a:srgbClr val="000000"/>
          </a:solidFill>
          <a:ln w="12700">
            <a:solidFill>
              <a:srgbClr val="497DBA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215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cs typeface="Calibri" panose="020F0502020204030204" pitchFamily="34" charset="0"/>
              </a:rPr>
              <a:t>map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4354" name="object 18">
            <a:extLst>
              <a:ext uri="{FF2B5EF4-FFF2-40B4-BE49-F238E27FC236}">
                <a16:creationId xmlns:a16="http://schemas.microsoft.com/office/drawing/2014/main" id="{3F10EDDF-4356-4B28-8054-1D252A08E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4" y="4878389"/>
            <a:ext cx="884237" cy="54768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5" name="object 19">
            <a:extLst>
              <a:ext uri="{FF2B5EF4-FFF2-40B4-BE49-F238E27FC236}">
                <a16:creationId xmlns:a16="http://schemas.microsoft.com/office/drawing/2014/main" id="{63C6B335-2C14-441C-A79D-5CF64844D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1" y="4862514"/>
            <a:ext cx="868363" cy="276999"/>
          </a:xfrm>
          <a:prstGeom prst="rect">
            <a:avLst/>
          </a:prstGeom>
          <a:solidFill>
            <a:srgbClr val="000000"/>
          </a:solidFill>
          <a:ln w="12700">
            <a:solidFill>
              <a:srgbClr val="497DBA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2206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cs typeface="Calibri" panose="020F0502020204030204" pitchFamily="34" charset="0"/>
              </a:rPr>
              <a:t>map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4356" name="object 20">
            <a:extLst>
              <a:ext uri="{FF2B5EF4-FFF2-40B4-BE49-F238E27FC236}">
                <a16:creationId xmlns:a16="http://schemas.microsoft.com/office/drawing/2014/main" id="{B7775BEC-CE33-408E-A9A5-113CA4E32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3825875"/>
            <a:ext cx="915988" cy="5461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7" name="object 21">
            <a:extLst>
              <a:ext uri="{FF2B5EF4-FFF2-40B4-BE49-F238E27FC236}">
                <a16:creationId xmlns:a16="http://schemas.microsoft.com/office/drawing/2014/main" id="{6CCAC902-ED3F-47B0-9496-7E01828A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3890963"/>
            <a:ext cx="919162" cy="34766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44C368A-E9EF-47AC-BD41-B0CFB42D4F75}"/>
              </a:ext>
            </a:extLst>
          </p:cNvPr>
          <p:cNvSpPr txBox="1"/>
          <p:nvPr/>
        </p:nvSpPr>
        <p:spPr>
          <a:xfrm>
            <a:off x="7180263" y="3810001"/>
            <a:ext cx="900112" cy="276999"/>
          </a:xfrm>
          <a:prstGeom prst="rect">
            <a:avLst/>
          </a:prstGeom>
          <a:solidFill>
            <a:srgbClr val="C0504D"/>
          </a:solidFill>
          <a:ln w="12700">
            <a:solidFill>
              <a:srgbClr val="497DBA"/>
            </a:solidFill>
          </a:ln>
        </p:spPr>
        <p:txBody>
          <a:bodyPr lIns="0" tIns="0" rIns="0" bIns="0">
            <a:spAutoFit/>
          </a:bodyPr>
          <a:lstStyle/>
          <a:p>
            <a:pPr marL="122555">
              <a:defRPr/>
            </a:pP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uce</a:t>
            </a:r>
            <a:endParaRPr>
              <a:latin typeface="Calibri"/>
              <a:cs typeface="Calibri"/>
            </a:endParaRPr>
          </a:p>
        </p:txBody>
      </p:sp>
      <p:sp>
        <p:nvSpPr>
          <p:cNvPr id="14359" name="object 23">
            <a:extLst>
              <a:ext uri="{FF2B5EF4-FFF2-40B4-BE49-F238E27FC236}">
                <a16:creationId xmlns:a16="http://schemas.microsoft.com/office/drawing/2014/main" id="{3FD7D910-D74E-4A12-B6A8-D9447EAD7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4878389"/>
            <a:ext cx="915988" cy="547687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60" name="object 24">
            <a:extLst>
              <a:ext uri="{FF2B5EF4-FFF2-40B4-BE49-F238E27FC236}">
                <a16:creationId xmlns:a16="http://schemas.microsoft.com/office/drawing/2014/main" id="{316F5E11-7BC5-4A60-96B3-45B0C3D1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4941888"/>
            <a:ext cx="919162" cy="34766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D909F21-44FA-44D8-81D1-F608A5EEF370}"/>
              </a:ext>
            </a:extLst>
          </p:cNvPr>
          <p:cNvSpPr txBox="1"/>
          <p:nvPr/>
        </p:nvSpPr>
        <p:spPr>
          <a:xfrm>
            <a:off x="7180263" y="4862514"/>
            <a:ext cx="900112" cy="276999"/>
          </a:xfrm>
          <a:prstGeom prst="rect">
            <a:avLst/>
          </a:prstGeom>
          <a:solidFill>
            <a:srgbClr val="4F80BC"/>
          </a:solidFill>
          <a:ln w="12700">
            <a:solidFill>
              <a:srgbClr val="497DBA"/>
            </a:solidFill>
          </a:ln>
        </p:spPr>
        <p:txBody>
          <a:bodyPr lIns="0" tIns="0" rIns="0" bIns="0">
            <a:spAutoFit/>
          </a:bodyPr>
          <a:lstStyle/>
          <a:p>
            <a:pPr marL="122555">
              <a:defRPr/>
            </a:pP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uce</a:t>
            </a:r>
            <a:endParaRPr>
              <a:latin typeface="Calibri"/>
              <a:cs typeface="Calibri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3324E43E-86E1-45AF-A5F9-21445B79B97D}"/>
              </a:ext>
            </a:extLst>
          </p:cNvPr>
          <p:cNvSpPr txBox="1"/>
          <p:nvPr/>
        </p:nvSpPr>
        <p:spPr>
          <a:xfrm>
            <a:off x="1946276" y="3576638"/>
            <a:ext cx="892175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cs typeface="Calibri" panose="020F0502020204030204" pitchFamily="34" charset="0"/>
              </a:rPr>
              <a:t>Read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Input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File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28A6405-1268-42B1-8B6A-7593F392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Dataflow in Hadoop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8A33F7-08D1-4EF8-B657-FB5476891F78}"/>
              </a:ext>
            </a:extLst>
          </p:cNvPr>
          <p:cNvSpPr txBox="1"/>
          <p:nvPr/>
        </p:nvSpPr>
        <p:spPr>
          <a:xfrm>
            <a:off x="329121" y="6124061"/>
            <a:ext cx="2465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14"/>
              </a:rPr>
              <a:t>https://www.slideshare.net/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292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object 3">
            <a:extLst>
              <a:ext uri="{FF2B5EF4-FFF2-40B4-BE49-F238E27FC236}">
                <a16:creationId xmlns:a16="http://schemas.microsoft.com/office/drawing/2014/main" id="{72D3EF7D-8383-452E-9A25-203A7B6E8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600201"/>
            <a:ext cx="5334000" cy="45259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4" name="object 4">
            <a:extLst>
              <a:ext uri="{FF2B5EF4-FFF2-40B4-BE49-F238E27FC236}">
                <a16:creationId xmlns:a16="http://schemas.microsoft.com/office/drawing/2014/main" id="{B03D8C01-FD27-4A97-8CF4-6B5F97080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038351"/>
            <a:ext cx="1149350" cy="7223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object 5">
            <a:extLst>
              <a:ext uri="{FF2B5EF4-FFF2-40B4-BE49-F238E27FC236}">
                <a16:creationId xmlns:a16="http://schemas.microsoft.com/office/drawing/2014/main" id="{A9F1204C-079B-4B19-940E-778BB57A3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3825875"/>
            <a:ext cx="874712" cy="5461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object 6">
            <a:extLst>
              <a:ext uri="{FF2B5EF4-FFF2-40B4-BE49-F238E27FC236}">
                <a16:creationId xmlns:a16="http://schemas.microsoft.com/office/drawing/2014/main" id="{1765865A-33C3-40A7-A616-B67FDB5C9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5" y="3810001"/>
            <a:ext cx="858838" cy="276999"/>
          </a:xfrm>
          <a:prstGeom prst="rect">
            <a:avLst/>
          </a:prstGeom>
          <a:solidFill>
            <a:srgbClr val="000000"/>
          </a:solidFill>
          <a:ln w="12700">
            <a:solidFill>
              <a:srgbClr val="497DBA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215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cs typeface="Calibri" panose="020F0502020204030204" pitchFamily="34" charset="0"/>
              </a:rPr>
              <a:t>map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5367" name="object 7">
            <a:extLst>
              <a:ext uri="{FF2B5EF4-FFF2-40B4-BE49-F238E27FC236}">
                <a16:creationId xmlns:a16="http://schemas.microsoft.com/office/drawing/2014/main" id="{D88AA1B9-1899-4124-AE10-191CCBE94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4" y="4878389"/>
            <a:ext cx="884237" cy="5476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object 8">
            <a:extLst>
              <a:ext uri="{FF2B5EF4-FFF2-40B4-BE49-F238E27FC236}">
                <a16:creationId xmlns:a16="http://schemas.microsoft.com/office/drawing/2014/main" id="{5FBC0EF0-DE3C-4B21-B6C0-176A52D45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1" y="4862514"/>
            <a:ext cx="868363" cy="276999"/>
          </a:xfrm>
          <a:prstGeom prst="rect">
            <a:avLst/>
          </a:prstGeom>
          <a:solidFill>
            <a:srgbClr val="000000"/>
          </a:solidFill>
          <a:ln w="12700">
            <a:solidFill>
              <a:srgbClr val="497DBA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2206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cs typeface="Calibri" panose="020F0502020204030204" pitchFamily="34" charset="0"/>
              </a:rPr>
              <a:t>map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5369" name="object 9">
            <a:extLst>
              <a:ext uri="{FF2B5EF4-FFF2-40B4-BE49-F238E27FC236}">
                <a16:creationId xmlns:a16="http://schemas.microsoft.com/office/drawing/2014/main" id="{556CE3FE-C2DF-4C10-ADE4-FF046D3F5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3825875"/>
            <a:ext cx="915988" cy="5461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object 10">
            <a:extLst>
              <a:ext uri="{FF2B5EF4-FFF2-40B4-BE49-F238E27FC236}">
                <a16:creationId xmlns:a16="http://schemas.microsoft.com/office/drawing/2014/main" id="{25C6889F-9D46-4EE2-A489-D238E204E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3890963"/>
            <a:ext cx="919162" cy="3476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7D2EF87-6275-47D1-A531-57FACC7C8E67}"/>
              </a:ext>
            </a:extLst>
          </p:cNvPr>
          <p:cNvSpPr txBox="1"/>
          <p:nvPr/>
        </p:nvSpPr>
        <p:spPr>
          <a:xfrm>
            <a:off x="7180263" y="3810001"/>
            <a:ext cx="900112" cy="276999"/>
          </a:xfrm>
          <a:prstGeom prst="rect">
            <a:avLst/>
          </a:prstGeom>
          <a:solidFill>
            <a:srgbClr val="C0504D"/>
          </a:solidFill>
          <a:ln w="12700">
            <a:solidFill>
              <a:srgbClr val="497DBA"/>
            </a:solidFill>
          </a:ln>
        </p:spPr>
        <p:txBody>
          <a:bodyPr lIns="0" tIns="0" rIns="0" bIns="0">
            <a:spAutoFit/>
          </a:bodyPr>
          <a:lstStyle/>
          <a:p>
            <a:pPr marL="122555">
              <a:defRPr/>
            </a:pP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uce</a:t>
            </a:r>
            <a:endParaRPr>
              <a:latin typeface="Calibri"/>
              <a:cs typeface="Calibri"/>
            </a:endParaRPr>
          </a:p>
        </p:txBody>
      </p:sp>
      <p:sp>
        <p:nvSpPr>
          <p:cNvPr id="15372" name="object 12">
            <a:extLst>
              <a:ext uri="{FF2B5EF4-FFF2-40B4-BE49-F238E27FC236}">
                <a16:creationId xmlns:a16="http://schemas.microsoft.com/office/drawing/2014/main" id="{A4BA0851-5124-4E68-9EA4-AAA2009D7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4878389"/>
            <a:ext cx="915988" cy="54768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3" name="object 13">
            <a:extLst>
              <a:ext uri="{FF2B5EF4-FFF2-40B4-BE49-F238E27FC236}">
                <a16:creationId xmlns:a16="http://schemas.microsoft.com/office/drawing/2014/main" id="{7D5C5B4A-C81F-4C4F-99AC-D444FCB3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4941888"/>
            <a:ext cx="919162" cy="34766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DCD5536-29B9-48C0-A214-D1B455F7072F}"/>
              </a:ext>
            </a:extLst>
          </p:cNvPr>
          <p:cNvSpPr txBox="1"/>
          <p:nvPr/>
        </p:nvSpPr>
        <p:spPr>
          <a:xfrm>
            <a:off x="7180263" y="4862514"/>
            <a:ext cx="900112" cy="276999"/>
          </a:xfrm>
          <a:prstGeom prst="rect">
            <a:avLst/>
          </a:prstGeom>
          <a:solidFill>
            <a:srgbClr val="4F80BC"/>
          </a:solidFill>
          <a:ln w="12700">
            <a:solidFill>
              <a:srgbClr val="497DBA"/>
            </a:solidFill>
          </a:ln>
        </p:spPr>
        <p:txBody>
          <a:bodyPr lIns="0" tIns="0" rIns="0" bIns="0">
            <a:spAutoFit/>
          </a:bodyPr>
          <a:lstStyle/>
          <a:p>
            <a:pPr marL="122555">
              <a:defRPr/>
            </a:pP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uce</a:t>
            </a:r>
            <a:endParaRPr>
              <a:latin typeface="Calibri"/>
              <a:cs typeface="Calibri"/>
            </a:endParaRPr>
          </a:p>
        </p:txBody>
      </p:sp>
      <p:sp>
        <p:nvSpPr>
          <p:cNvPr id="15375" name="object 15">
            <a:extLst>
              <a:ext uri="{FF2B5EF4-FFF2-40B4-BE49-F238E27FC236}">
                <a16:creationId xmlns:a16="http://schemas.microsoft.com/office/drawing/2014/main" id="{BA6D4CB8-3023-459E-A323-ECB516A3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3929064"/>
            <a:ext cx="560388" cy="376237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6" name="object 16">
            <a:extLst>
              <a:ext uri="{FF2B5EF4-FFF2-40B4-BE49-F238E27FC236}">
                <a16:creationId xmlns:a16="http://schemas.microsoft.com/office/drawing/2014/main" id="{25579997-8CCD-437D-B63B-7C7125B15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9" y="3946526"/>
            <a:ext cx="446087" cy="34607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7" name="object 17">
            <a:extLst>
              <a:ext uri="{FF2B5EF4-FFF2-40B4-BE49-F238E27FC236}">
                <a16:creationId xmlns:a16="http://schemas.microsoft.com/office/drawing/2014/main" id="{25AC710F-1838-4DDD-A456-1F8EF9B15952}"/>
              </a:ext>
            </a:extLst>
          </p:cNvPr>
          <p:cNvSpPr>
            <a:spLocks/>
          </p:cNvSpPr>
          <p:nvPr/>
        </p:nvSpPr>
        <p:spPr bwMode="auto">
          <a:xfrm>
            <a:off x="5246688" y="3959226"/>
            <a:ext cx="544512" cy="315913"/>
          </a:xfrm>
          <a:custGeom>
            <a:avLst/>
            <a:gdLst>
              <a:gd name="T0" fmla="*/ 0 w 544829"/>
              <a:gd name="T1" fmla="*/ 0 h 316864"/>
              <a:gd name="T2" fmla="*/ 0 w 544829"/>
              <a:gd name="T3" fmla="*/ 271403 h 316864"/>
              <a:gd name="T4" fmla="*/ 901 w 544829"/>
              <a:gd name="T5" fmla="*/ 275117 h 316864"/>
              <a:gd name="T6" fmla="*/ 40755 w 544829"/>
              <a:gd name="T7" fmla="*/ 295237 h 316864"/>
              <a:gd name="T8" fmla="*/ 79682 w 544829"/>
              <a:gd name="T9" fmla="*/ 303387 h 316864"/>
              <a:gd name="T10" fmla="*/ 128759 w 544829"/>
              <a:gd name="T11" fmla="*/ 309849 h 316864"/>
              <a:gd name="T12" fmla="*/ 186102 w 544829"/>
              <a:gd name="T13" fmla="*/ 314310 h 316864"/>
              <a:gd name="T14" fmla="*/ 227991 w 544829"/>
              <a:gd name="T15" fmla="*/ 316020 h 316864"/>
              <a:gd name="T16" fmla="*/ 272155 w 544829"/>
              <a:gd name="T17" fmla="*/ 316610 h 316864"/>
              <a:gd name="T18" fmla="*/ 294484 w 544829"/>
              <a:gd name="T19" fmla="*/ 316461 h 316864"/>
              <a:gd name="T20" fmla="*/ 337581 w 544829"/>
              <a:gd name="T21" fmla="*/ 315299 h 316864"/>
              <a:gd name="T22" fmla="*/ 378131 w 544829"/>
              <a:gd name="T23" fmla="*/ 313064 h 316864"/>
              <a:gd name="T24" fmla="*/ 432952 w 544829"/>
              <a:gd name="T25" fmla="*/ 307902 h 316864"/>
              <a:gd name="T26" fmla="*/ 478885 w 544829"/>
              <a:gd name="T27" fmla="*/ 300843 h 316864"/>
              <a:gd name="T28" fmla="*/ 523034 w 544829"/>
              <a:gd name="T29" fmla="*/ 289019 h 316864"/>
              <a:gd name="T30" fmla="*/ 544433 w 544829"/>
              <a:gd name="T31" fmla="*/ 271403 h 316864"/>
              <a:gd name="T32" fmla="*/ 544433 w 544829"/>
              <a:gd name="T33" fmla="*/ 45220 h 316864"/>
              <a:gd name="T34" fmla="*/ 272155 w 544829"/>
              <a:gd name="T35" fmla="*/ 45220 h 316864"/>
              <a:gd name="T36" fmla="*/ 249822 w 544829"/>
              <a:gd name="T37" fmla="*/ 45070 h 316864"/>
              <a:gd name="T38" fmla="*/ 206718 w 544829"/>
              <a:gd name="T39" fmla="*/ 43908 h 316864"/>
              <a:gd name="T40" fmla="*/ 166165 w 544829"/>
              <a:gd name="T41" fmla="*/ 41673 h 316864"/>
              <a:gd name="T42" fmla="*/ 111345 w 544829"/>
              <a:gd name="T43" fmla="*/ 36510 h 316864"/>
              <a:gd name="T44" fmla="*/ 65423 w 544829"/>
              <a:gd name="T45" fmla="*/ 29450 h 316864"/>
              <a:gd name="T46" fmla="*/ 21311 w 544829"/>
              <a:gd name="T47" fmla="*/ 17623 h 316864"/>
              <a:gd name="T48" fmla="*/ 880 w 544829"/>
              <a:gd name="T49" fmla="*/ 3715 h 316864"/>
              <a:gd name="T50" fmla="*/ 0 w 544829"/>
              <a:gd name="T51" fmla="*/ 0 h 316864"/>
              <a:gd name="T52" fmla="*/ 544433 w 544829"/>
              <a:gd name="T53" fmla="*/ 0 h 316864"/>
              <a:gd name="T54" fmla="*/ 503636 w 544829"/>
              <a:gd name="T55" fmla="*/ 23843 h 316864"/>
              <a:gd name="T56" fmla="*/ 464679 w 544829"/>
              <a:gd name="T57" fmla="*/ 31995 h 316864"/>
              <a:gd name="T58" fmla="*/ 415572 w 544829"/>
              <a:gd name="T59" fmla="*/ 38457 h 316864"/>
              <a:gd name="T60" fmla="*/ 358210 w 544829"/>
              <a:gd name="T61" fmla="*/ 42919 h 316864"/>
              <a:gd name="T62" fmla="*/ 316316 w 544829"/>
              <a:gd name="T63" fmla="*/ 44629 h 316864"/>
              <a:gd name="T64" fmla="*/ 272155 w 544829"/>
              <a:gd name="T65" fmla="*/ 45220 h 316864"/>
              <a:gd name="T66" fmla="*/ 544433 w 544829"/>
              <a:gd name="T67" fmla="*/ 45220 h 316864"/>
              <a:gd name="T68" fmla="*/ 544433 w 544829"/>
              <a:gd name="T69" fmla="*/ 0 h 316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4829" h="316864">
                <a:moveTo>
                  <a:pt x="0" y="0"/>
                </a:moveTo>
                <a:lnTo>
                  <a:pt x="0" y="271403"/>
                </a:lnTo>
                <a:lnTo>
                  <a:pt x="901" y="275117"/>
                </a:lnTo>
                <a:lnTo>
                  <a:pt x="40755" y="295237"/>
                </a:lnTo>
                <a:lnTo>
                  <a:pt x="79682" y="303387"/>
                </a:lnTo>
                <a:lnTo>
                  <a:pt x="128759" y="309849"/>
                </a:lnTo>
                <a:lnTo>
                  <a:pt x="186102" y="314310"/>
                </a:lnTo>
                <a:lnTo>
                  <a:pt x="227991" y="316020"/>
                </a:lnTo>
                <a:lnTo>
                  <a:pt x="272155" y="316610"/>
                </a:lnTo>
                <a:lnTo>
                  <a:pt x="294484" y="316461"/>
                </a:lnTo>
                <a:lnTo>
                  <a:pt x="337581" y="315299"/>
                </a:lnTo>
                <a:lnTo>
                  <a:pt x="378131" y="313064"/>
                </a:lnTo>
                <a:lnTo>
                  <a:pt x="432952" y="307902"/>
                </a:lnTo>
                <a:lnTo>
                  <a:pt x="478885" y="300843"/>
                </a:lnTo>
                <a:lnTo>
                  <a:pt x="523034" y="289019"/>
                </a:lnTo>
                <a:lnTo>
                  <a:pt x="544433" y="271403"/>
                </a:lnTo>
                <a:lnTo>
                  <a:pt x="544433" y="45220"/>
                </a:lnTo>
                <a:lnTo>
                  <a:pt x="272155" y="45220"/>
                </a:lnTo>
                <a:lnTo>
                  <a:pt x="249822" y="45070"/>
                </a:lnTo>
                <a:lnTo>
                  <a:pt x="206718" y="43908"/>
                </a:lnTo>
                <a:lnTo>
                  <a:pt x="166165" y="41673"/>
                </a:lnTo>
                <a:lnTo>
                  <a:pt x="111345" y="36510"/>
                </a:lnTo>
                <a:lnTo>
                  <a:pt x="65423" y="29450"/>
                </a:lnTo>
                <a:lnTo>
                  <a:pt x="21311" y="17623"/>
                </a:lnTo>
                <a:lnTo>
                  <a:pt x="880" y="3715"/>
                </a:lnTo>
                <a:lnTo>
                  <a:pt x="0" y="0"/>
                </a:lnTo>
                <a:close/>
              </a:path>
              <a:path w="544829" h="316864">
                <a:moveTo>
                  <a:pt x="544433" y="0"/>
                </a:moveTo>
                <a:lnTo>
                  <a:pt x="503636" y="23843"/>
                </a:lnTo>
                <a:lnTo>
                  <a:pt x="464679" y="31995"/>
                </a:lnTo>
                <a:lnTo>
                  <a:pt x="415572" y="38457"/>
                </a:lnTo>
                <a:lnTo>
                  <a:pt x="358210" y="42919"/>
                </a:lnTo>
                <a:lnTo>
                  <a:pt x="316316" y="44629"/>
                </a:lnTo>
                <a:lnTo>
                  <a:pt x="272155" y="45220"/>
                </a:lnTo>
                <a:lnTo>
                  <a:pt x="544433" y="45220"/>
                </a:lnTo>
                <a:lnTo>
                  <a:pt x="544433" y="0"/>
                </a:lnTo>
                <a:close/>
              </a:path>
            </a:pathLst>
          </a:custGeom>
          <a:solidFill>
            <a:srgbClr val="F79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8" name="object 18">
            <a:extLst>
              <a:ext uri="{FF2B5EF4-FFF2-40B4-BE49-F238E27FC236}">
                <a16:creationId xmlns:a16="http://schemas.microsoft.com/office/drawing/2014/main" id="{045CF2D0-21A2-4834-88CD-9352788D3B88}"/>
              </a:ext>
            </a:extLst>
          </p:cNvPr>
          <p:cNvSpPr>
            <a:spLocks/>
          </p:cNvSpPr>
          <p:nvPr/>
        </p:nvSpPr>
        <p:spPr bwMode="auto">
          <a:xfrm>
            <a:off x="5246688" y="3913189"/>
            <a:ext cx="544512" cy="90487"/>
          </a:xfrm>
          <a:custGeom>
            <a:avLst/>
            <a:gdLst>
              <a:gd name="T0" fmla="*/ 272155 w 544829"/>
              <a:gd name="T1" fmla="*/ 0 h 90804"/>
              <a:gd name="T2" fmla="*/ 227991 w 544829"/>
              <a:gd name="T3" fmla="*/ 590 h 90804"/>
              <a:gd name="T4" fmla="*/ 186102 w 544829"/>
              <a:gd name="T5" fmla="*/ 2300 h 90804"/>
              <a:gd name="T6" fmla="*/ 147048 w 544829"/>
              <a:gd name="T7" fmla="*/ 5037 h 90804"/>
              <a:gd name="T8" fmla="*/ 95006 w 544829"/>
              <a:gd name="T9" fmla="*/ 10866 h 90804"/>
              <a:gd name="T10" fmla="*/ 52487 w 544829"/>
              <a:gd name="T11" fmla="*/ 18488 h 90804"/>
              <a:gd name="T12" fmla="*/ 13866 w 544829"/>
              <a:gd name="T13" fmla="*/ 30900 h 90804"/>
              <a:gd name="T14" fmla="*/ 0 w 544829"/>
              <a:gd name="T15" fmla="*/ 45207 h 90804"/>
              <a:gd name="T16" fmla="*/ 901 w 544829"/>
              <a:gd name="T17" fmla="*/ 48923 h 90804"/>
              <a:gd name="T18" fmla="*/ 40755 w 544829"/>
              <a:gd name="T19" fmla="*/ 69051 h 90804"/>
              <a:gd name="T20" fmla="*/ 79682 w 544829"/>
              <a:gd name="T21" fmla="*/ 77203 h 90804"/>
              <a:gd name="T22" fmla="*/ 128759 w 544829"/>
              <a:gd name="T23" fmla="*/ 83665 h 90804"/>
              <a:gd name="T24" fmla="*/ 186102 w 544829"/>
              <a:gd name="T25" fmla="*/ 88127 h 90804"/>
              <a:gd name="T26" fmla="*/ 227991 w 544829"/>
              <a:gd name="T27" fmla="*/ 89837 h 90804"/>
              <a:gd name="T28" fmla="*/ 272155 w 544829"/>
              <a:gd name="T29" fmla="*/ 90428 h 90804"/>
              <a:gd name="T30" fmla="*/ 294484 w 544829"/>
              <a:gd name="T31" fmla="*/ 90278 h 90804"/>
              <a:gd name="T32" fmla="*/ 337581 w 544829"/>
              <a:gd name="T33" fmla="*/ 89116 h 90804"/>
              <a:gd name="T34" fmla="*/ 378131 w 544829"/>
              <a:gd name="T35" fmla="*/ 86881 h 90804"/>
              <a:gd name="T36" fmla="*/ 432952 w 544829"/>
              <a:gd name="T37" fmla="*/ 81718 h 90804"/>
              <a:gd name="T38" fmla="*/ 478885 w 544829"/>
              <a:gd name="T39" fmla="*/ 74658 h 90804"/>
              <a:gd name="T40" fmla="*/ 523034 w 544829"/>
              <a:gd name="T41" fmla="*/ 62831 h 90804"/>
              <a:gd name="T42" fmla="*/ 544433 w 544829"/>
              <a:gd name="T43" fmla="*/ 45207 h 90804"/>
              <a:gd name="T44" fmla="*/ 543531 w 544829"/>
              <a:gd name="T45" fmla="*/ 41493 h 90804"/>
              <a:gd name="T46" fmla="*/ 503636 w 544829"/>
              <a:gd name="T47" fmla="*/ 21373 h 90804"/>
              <a:gd name="T48" fmla="*/ 464679 w 544829"/>
              <a:gd name="T49" fmla="*/ 13223 h 90804"/>
              <a:gd name="T50" fmla="*/ 415572 w 544829"/>
              <a:gd name="T51" fmla="*/ 6761 h 90804"/>
              <a:gd name="T52" fmla="*/ 358210 w 544829"/>
              <a:gd name="T53" fmla="*/ 2300 h 90804"/>
              <a:gd name="T54" fmla="*/ 316316 w 544829"/>
              <a:gd name="T55" fmla="*/ 590 h 90804"/>
              <a:gd name="T56" fmla="*/ 272155 w 544829"/>
              <a:gd name="T57" fmla="*/ 0 h 90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4829" h="90804">
                <a:moveTo>
                  <a:pt x="272155" y="0"/>
                </a:moveTo>
                <a:lnTo>
                  <a:pt x="227991" y="590"/>
                </a:lnTo>
                <a:lnTo>
                  <a:pt x="186102" y="2300"/>
                </a:lnTo>
                <a:lnTo>
                  <a:pt x="147048" y="5037"/>
                </a:lnTo>
                <a:lnTo>
                  <a:pt x="95006" y="10866"/>
                </a:lnTo>
                <a:lnTo>
                  <a:pt x="52487" y="18488"/>
                </a:lnTo>
                <a:lnTo>
                  <a:pt x="13866" y="30900"/>
                </a:lnTo>
                <a:lnTo>
                  <a:pt x="0" y="45207"/>
                </a:lnTo>
                <a:lnTo>
                  <a:pt x="901" y="48923"/>
                </a:lnTo>
                <a:lnTo>
                  <a:pt x="40755" y="69051"/>
                </a:lnTo>
                <a:lnTo>
                  <a:pt x="79682" y="77203"/>
                </a:lnTo>
                <a:lnTo>
                  <a:pt x="128759" y="83665"/>
                </a:lnTo>
                <a:lnTo>
                  <a:pt x="186102" y="88127"/>
                </a:lnTo>
                <a:lnTo>
                  <a:pt x="227991" y="89837"/>
                </a:lnTo>
                <a:lnTo>
                  <a:pt x="272155" y="90428"/>
                </a:lnTo>
                <a:lnTo>
                  <a:pt x="294484" y="90278"/>
                </a:lnTo>
                <a:lnTo>
                  <a:pt x="337581" y="89116"/>
                </a:lnTo>
                <a:lnTo>
                  <a:pt x="378131" y="86881"/>
                </a:lnTo>
                <a:lnTo>
                  <a:pt x="432952" y="81718"/>
                </a:lnTo>
                <a:lnTo>
                  <a:pt x="478885" y="74658"/>
                </a:lnTo>
                <a:lnTo>
                  <a:pt x="523034" y="62831"/>
                </a:lnTo>
                <a:lnTo>
                  <a:pt x="544433" y="45207"/>
                </a:lnTo>
                <a:lnTo>
                  <a:pt x="543531" y="41493"/>
                </a:lnTo>
                <a:lnTo>
                  <a:pt x="503636" y="21373"/>
                </a:lnTo>
                <a:lnTo>
                  <a:pt x="464679" y="13223"/>
                </a:lnTo>
                <a:lnTo>
                  <a:pt x="415572" y="6761"/>
                </a:lnTo>
                <a:lnTo>
                  <a:pt x="358210" y="2300"/>
                </a:lnTo>
                <a:lnTo>
                  <a:pt x="316316" y="590"/>
                </a:lnTo>
                <a:lnTo>
                  <a:pt x="272155" y="0"/>
                </a:lnTo>
                <a:close/>
              </a:path>
            </a:pathLst>
          </a:custGeom>
          <a:solidFill>
            <a:srgbClr val="FAC0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9" name="object 19">
            <a:extLst>
              <a:ext uri="{FF2B5EF4-FFF2-40B4-BE49-F238E27FC236}">
                <a16:creationId xmlns:a16="http://schemas.microsoft.com/office/drawing/2014/main" id="{42E0BE00-2039-43AA-8A6A-AC9161FA2DFB}"/>
              </a:ext>
            </a:extLst>
          </p:cNvPr>
          <p:cNvSpPr>
            <a:spLocks/>
          </p:cNvSpPr>
          <p:nvPr/>
        </p:nvSpPr>
        <p:spPr bwMode="auto">
          <a:xfrm>
            <a:off x="5246688" y="3913188"/>
            <a:ext cx="544512" cy="361950"/>
          </a:xfrm>
          <a:custGeom>
            <a:avLst/>
            <a:gdLst>
              <a:gd name="T0" fmla="*/ 544433 w 544829"/>
              <a:gd name="T1" fmla="*/ 45207 h 361950"/>
              <a:gd name="T2" fmla="*/ 503636 w 544829"/>
              <a:gd name="T3" fmla="*/ 69051 h 361950"/>
              <a:gd name="T4" fmla="*/ 464679 w 544829"/>
              <a:gd name="T5" fmla="*/ 77203 h 361950"/>
              <a:gd name="T6" fmla="*/ 415572 w 544829"/>
              <a:gd name="T7" fmla="*/ 83665 h 361950"/>
              <a:gd name="T8" fmla="*/ 358210 w 544829"/>
              <a:gd name="T9" fmla="*/ 88127 h 361950"/>
              <a:gd name="T10" fmla="*/ 316316 w 544829"/>
              <a:gd name="T11" fmla="*/ 89837 h 361950"/>
              <a:gd name="T12" fmla="*/ 272155 w 544829"/>
              <a:gd name="T13" fmla="*/ 90428 h 361950"/>
              <a:gd name="T14" fmla="*/ 249823 w 544829"/>
              <a:gd name="T15" fmla="*/ 90278 h 361950"/>
              <a:gd name="T16" fmla="*/ 206727 w 544829"/>
              <a:gd name="T17" fmla="*/ 89116 h 361950"/>
              <a:gd name="T18" fmla="*/ 166186 w 544829"/>
              <a:gd name="T19" fmla="*/ 86881 h 361950"/>
              <a:gd name="T20" fmla="*/ 111389 w 544829"/>
              <a:gd name="T21" fmla="*/ 81718 h 361950"/>
              <a:gd name="T22" fmla="*/ 65485 w 544829"/>
              <a:gd name="T23" fmla="*/ 74658 h 361950"/>
              <a:gd name="T24" fmla="*/ 21376 w 544829"/>
              <a:gd name="T25" fmla="*/ 62831 h 361950"/>
              <a:gd name="T26" fmla="*/ 0 w 544829"/>
              <a:gd name="T27" fmla="*/ 45207 h 361950"/>
              <a:gd name="T28" fmla="*/ 901 w 544829"/>
              <a:gd name="T29" fmla="*/ 41492 h 361950"/>
              <a:gd name="T30" fmla="*/ 3559 w 544829"/>
              <a:gd name="T31" fmla="*/ 37859 h 361950"/>
              <a:gd name="T32" fmla="*/ 40755 w 544829"/>
              <a:gd name="T33" fmla="*/ 21342 h 361950"/>
              <a:gd name="T34" fmla="*/ 79682 w 544829"/>
              <a:gd name="T35" fmla="*/ 13174 h 361950"/>
              <a:gd name="T36" fmla="*/ 128759 w 544829"/>
              <a:gd name="T37" fmla="*/ 6703 h 361950"/>
              <a:gd name="T38" fmla="*/ 186102 w 544829"/>
              <a:gd name="T39" fmla="*/ 2249 h 361950"/>
              <a:gd name="T40" fmla="*/ 227991 w 544829"/>
              <a:gd name="T41" fmla="*/ 558 h 361950"/>
              <a:gd name="T42" fmla="*/ 272155 w 544829"/>
              <a:gd name="T43" fmla="*/ 0 h 361950"/>
              <a:gd name="T44" fmla="*/ 294484 w 544829"/>
              <a:gd name="T45" fmla="*/ 149 h 361950"/>
              <a:gd name="T46" fmla="*/ 337581 w 544829"/>
              <a:gd name="T47" fmla="*/ 1311 h 361950"/>
              <a:gd name="T48" fmla="*/ 378131 w 544829"/>
              <a:gd name="T49" fmla="*/ 3546 h 361950"/>
              <a:gd name="T50" fmla="*/ 432952 w 544829"/>
              <a:gd name="T51" fmla="*/ 8708 h 361950"/>
              <a:gd name="T52" fmla="*/ 478885 w 544829"/>
              <a:gd name="T53" fmla="*/ 15767 h 361950"/>
              <a:gd name="T54" fmla="*/ 523034 w 544829"/>
              <a:gd name="T55" fmla="*/ 27591 h 361950"/>
              <a:gd name="T56" fmla="*/ 544433 w 544829"/>
              <a:gd name="T57" fmla="*/ 45207 h 361950"/>
              <a:gd name="T58" fmla="*/ 544433 w 544829"/>
              <a:gd name="T59" fmla="*/ 316610 h 361950"/>
              <a:gd name="T60" fmla="*/ 543531 w 544829"/>
              <a:gd name="T61" fmla="*/ 320325 h 361950"/>
              <a:gd name="T62" fmla="*/ 540869 w 544829"/>
              <a:gd name="T63" fmla="*/ 323955 h 361950"/>
              <a:gd name="T64" fmla="*/ 503636 w 544829"/>
              <a:gd name="T65" fmla="*/ 340445 h 361950"/>
              <a:gd name="T66" fmla="*/ 464679 w 544829"/>
              <a:gd name="T67" fmla="*/ 348595 h 361950"/>
              <a:gd name="T68" fmla="*/ 415572 w 544829"/>
              <a:gd name="T69" fmla="*/ 355057 h 361950"/>
              <a:gd name="T70" fmla="*/ 358210 w 544829"/>
              <a:gd name="T71" fmla="*/ 359518 h 361950"/>
              <a:gd name="T72" fmla="*/ 316316 w 544829"/>
              <a:gd name="T73" fmla="*/ 361228 h 361950"/>
              <a:gd name="T74" fmla="*/ 272155 w 544829"/>
              <a:gd name="T75" fmla="*/ 361818 h 361950"/>
              <a:gd name="T76" fmla="*/ 249823 w 544829"/>
              <a:gd name="T77" fmla="*/ 361669 h 361950"/>
              <a:gd name="T78" fmla="*/ 206727 w 544829"/>
              <a:gd name="T79" fmla="*/ 360507 h 361950"/>
              <a:gd name="T80" fmla="*/ 166186 w 544829"/>
              <a:gd name="T81" fmla="*/ 358272 h 361950"/>
              <a:gd name="T82" fmla="*/ 111389 w 544829"/>
              <a:gd name="T83" fmla="*/ 353110 h 361950"/>
              <a:gd name="T84" fmla="*/ 65485 w 544829"/>
              <a:gd name="T85" fmla="*/ 346051 h 361950"/>
              <a:gd name="T86" fmla="*/ 21376 w 544829"/>
              <a:gd name="T87" fmla="*/ 334227 h 361950"/>
              <a:gd name="T88" fmla="*/ 0 w 544829"/>
              <a:gd name="T89" fmla="*/ 316610 h 361950"/>
              <a:gd name="T90" fmla="*/ 0 w 544829"/>
              <a:gd name="T91" fmla="*/ 45207 h 36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44829" h="361950">
                <a:moveTo>
                  <a:pt x="544433" y="45207"/>
                </a:moveTo>
                <a:lnTo>
                  <a:pt x="503636" y="69051"/>
                </a:lnTo>
                <a:lnTo>
                  <a:pt x="464679" y="77203"/>
                </a:lnTo>
                <a:lnTo>
                  <a:pt x="415572" y="83665"/>
                </a:lnTo>
                <a:lnTo>
                  <a:pt x="358210" y="88127"/>
                </a:lnTo>
                <a:lnTo>
                  <a:pt x="316316" y="89837"/>
                </a:lnTo>
                <a:lnTo>
                  <a:pt x="272155" y="90428"/>
                </a:lnTo>
                <a:lnTo>
                  <a:pt x="249823" y="90278"/>
                </a:lnTo>
                <a:lnTo>
                  <a:pt x="206727" y="89116"/>
                </a:lnTo>
                <a:lnTo>
                  <a:pt x="166186" y="86881"/>
                </a:lnTo>
                <a:lnTo>
                  <a:pt x="111389" y="81718"/>
                </a:lnTo>
                <a:lnTo>
                  <a:pt x="65485" y="74658"/>
                </a:lnTo>
                <a:lnTo>
                  <a:pt x="21376" y="62831"/>
                </a:lnTo>
                <a:lnTo>
                  <a:pt x="0" y="45207"/>
                </a:lnTo>
                <a:lnTo>
                  <a:pt x="901" y="41492"/>
                </a:lnTo>
                <a:lnTo>
                  <a:pt x="3559" y="37859"/>
                </a:lnTo>
                <a:lnTo>
                  <a:pt x="40755" y="21342"/>
                </a:lnTo>
                <a:lnTo>
                  <a:pt x="79682" y="13174"/>
                </a:lnTo>
                <a:lnTo>
                  <a:pt x="128759" y="6703"/>
                </a:lnTo>
                <a:lnTo>
                  <a:pt x="186102" y="2249"/>
                </a:lnTo>
                <a:lnTo>
                  <a:pt x="227991" y="558"/>
                </a:lnTo>
                <a:lnTo>
                  <a:pt x="272155" y="0"/>
                </a:lnTo>
                <a:lnTo>
                  <a:pt x="294484" y="149"/>
                </a:lnTo>
                <a:lnTo>
                  <a:pt x="337581" y="1311"/>
                </a:lnTo>
                <a:lnTo>
                  <a:pt x="378131" y="3546"/>
                </a:lnTo>
                <a:lnTo>
                  <a:pt x="432952" y="8708"/>
                </a:lnTo>
                <a:lnTo>
                  <a:pt x="478885" y="15767"/>
                </a:lnTo>
                <a:lnTo>
                  <a:pt x="523034" y="27591"/>
                </a:lnTo>
                <a:lnTo>
                  <a:pt x="544433" y="45207"/>
                </a:lnTo>
                <a:lnTo>
                  <a:pt x="544433" y="316610"/>
                </a:lnTo>
                <a:lnTo>
                  <a:pt x="543531" y="320325"/>
                </a:lnTo>
                <a:lnTo>
                  <a:pt x="540869" y="323955"/>
                </a:lnTo>
                <a:lnTo>
                  <a:pt x="503636" y="340445"/>
                </a:lnTo>
                <a:lnTo>
                  <a:pt x="464679" y="348595"/>
                </a:lnTo>
                <a:lnTo>
                  <a:pt x="415572" y="355057"/>
                </a:lnTo>
                <a:lnTo>
                  <a:pt x="358210" y="359518"/>
                </a:lnTo>
                <a:lnTo>
                  <a:pt x="316316" y="361228"/>
                </a:lnTo>
                <a:lnTo>
                  <a:pt x="272155" y="361818"/>
                </a:lnTo>
                <a:lnTo>
                  <a:pt x="249823" y="361669"/>
                </a:lnTo>
                <a:lnTo>
                  <a:pt x="206727" y="360507"/>
                </a:lnTo>
                <a:lnTo>
                  <a:pt x="166186" y="358272"/>
                </a:lnTo>
                <a:lnTo>
                  <a:pt x="111389" y="353110"/>
                </a:lnTo>
                <a:lnTo>
                  <a:pt x="65485" y="346051"/>
                </a:lnTo>
                <a:lnTo>
                  <a:pt x="21376" y="334227"/>
                </a:lnTo>
                <a:lnTo>
                  <a:pt x="0" y="316610"/>
                </a:lnTo>
                <a:lnTo>
                  <a:pt x="0" y="45207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D3808B88-BEA6-4F54-90CE-1B23446A94F3}"/>
              </a:ext>
            </a:extLst>
          </p:cNvPr>
          <p:cNvSpPr txBox="1"/>
          <p:nvPr/>
        </p:nvSpPr>
        <p:spPr>
          <a:xfrm>
            <a:off x="5375276" y="3976688"/>
            <a:ext cx="288925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ocal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537C1FB-3887-471C-9F64-DF9666450142}"/>
              </a:ext>
            </a:extLst>
          </p:cNvPr>
          <p:cNvSpPr txBox="1"/>
          <p:nvPr/>
        </p:nvSpPr>
        <p:spPr>
          <a:xfrm>
            <a:off x="5448300" y="4129088"/>
            <a:ext cx="141288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FS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382" name="object 22">
            <a:extLst>
              <a:ext uri="{FF2B5EF4-FFF2-40B4-BE49-F238E27FC236}">
                <a16:creationId xmlns:a16="http://schemas.microsoft.com/office/drawing/2014/main" id="{3A56054C-D961-4DE7-9DB3-5B8C653FB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4" y="4933951"/>
            <a:ext cx="560387" cy="37782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3" name="object 23">
            <a:extLst>
              <a:ext uri="{FF2B5EF4-FFF2-40B4-BE49-F238E27FC236}">
                <a16:creationId xmlns:a16="http://schemas.microsoft.com/office/drawing/2014/main" id="{505C0304-4283-4898-B410-1DA443B23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4953001"/>
            <a:ext cx="446088" cy="34607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4" name="object 24">
            <a:extLst>
              <a:ext uri="{FF2B5EF4-FFF2-40B4-BE49-F238E27FC236}">
                <a16:creationId xmlns:a16="http://schemas.microsoft.com/office/drawing/2014/main" id="{29AB4D51-3E67-44D4-9CB4-7E07FD9A5399}"/>
              </a:ext>
            </a:extLst>
          </p:cNvPr>
          <p:cNvSpPr>
            <a:spLocks/>
          </p:cNvSpPr>
          <p:nvPr/>
        </p:nvSpPr>
        <p:spPr bwMode="auto">
          <a:xfrm>
            <a:off x="5276851" y="4962525"/>
            <a:ext cx="544513" cy="317500"/>
          </a:xfrm>
          <a:custGeom>
            <a:avLst/>
            <a:gdLst>
              <a:gd name="T0" fmla="*/ 0 w 544829"/>
              <a:gd name="T1" fmla="*/ 0 h 316864"/>
              <a:gd name="T2" fmla="*/ 0 w 544829"/>
              <a:gd name="T3" fmla="*/ 271521 h 316864"/>
              <a:gd name="T4" fmla="*/ 902 w 544829"/>
              <a:gd name="T5" fmla="*/ 275220 h 316864"/>
              <a:gd name="T6" fmla="*/ 40797 w 544829"/>
              <a:gd name="T7" fmla="*/ 295307 h 316864"/>
              <a:gd name="T8" fmla="*/ 79754 w 544829"/>
              <a:gd name="T9" fmla="*/ 303468 h 316864"/>
              <a:gd name="T10" fmla="*/ 128861 w 544829"/>
              <a:gd name="T11" fmla="*/ 309948 h 316864"/>
              <a:gd name="T12" fmla="*/ 186223 w 544829"/>
              <a:gd name="T13" fmla="*/ 314429 h 316864"/>
              <a:gd name="T14" fmla="*/ 228117 w 544829"/>
              <a:gd name="T15" fmla="*/ 316148 h 316864"/>
              <a:gd name="T16" fmla="*/ 272277 w 544829"/>
              <a:gd name="T17" fmla="*/ 316742 h 316864"/>
              <a:gd name="T18" fmla="*/ 294610 w 544829"/>
              <a:gd name="T19" fmla="*/ 316591 h 316864"/>
              <a:gd name="T20" fmla="*/ 337715 w 544829"/>
              <a:gd name="T21" fmla="*/ 315423 h 316864"/>
              <a:gd name="T22" fmla="*/ 378271 w 544829"/>
              <a:gd name="T23" fmla="*/ 313177 h 316864"/>
              <a:gd name="T24" fmla="*/ 433098 w 544829"/>
              <a:gd name="T25" fmla="*/ 307994 h 316864"/>
              <a:gd name="T26" fmla="*/ 479035 w 544829"/>
              <a:gd name="T27" fmla="*/ 300918 h 316864"/>
              <a:gd name="T28" fmla="*/ 523186 w 544829"/>
              <a:gd name="T29" fmla="*/ 289090 h 316864"/>
              <a:gd name="T30" fmla="*/ 544586 w 544829"/>
              <a:gd name="T31" fmla="*/ 271521 h 316864"/>
              <a:gd name="T32" fmla="*/ 544586 w 544829"/>
              <a:gd name="T33" fmla="*/ 45338 h 316864"/>
              <a:gd name="T34" fmla="*/ 272277 w 544829"/>
              <a:gd name="T35" fmla="*/ 45338 h 316864"/>
              <a:gd name="T36" fmla="*/ 249949 w 544829"/>
              <a:gd name="T37" fmla="*/ 45170 h 316864"/>
              <a:gd name="T38" fmla="*/ 206851 w 544829"/>
              <a:gd name="T39" fmla="*/ 43977 h 316864"/>
              <a:gd name="T40" fmla="*/ 166302 w 544829"/>
              <a:gd name="T41" fmla="*/ 41717 h 316864"/>
              <a:gd name="T42" fmla="*/ 111481 w 544829"/>
              <a:gd name="T43" fmla="*/ 36527 h 316864"/>
              <a:gd name="T44" fmla="*/ 65547 w 544829"/>
              <a:gd name="T45" fmla="*/ 29452 h 316864"/>
              <a:gd name="T46" fmla="*/ 21399 w 544829"/>
              <a:gd name="T47" fmla="*/ 17618 h 316864"/>
              <a:gd name="T48" fmla="*/ 902 w 544829"/>
              <a:gd name="T49" fmla="*/ 3714 h 316864"/>
              <a:gd name="T50" fmla="*/ 0 w 544829"/>
              <a:gd name="T51" fmla="*/ 0 h 316864"/>
              <a:gd name="T52" fmla="*/ 544586 w 544829"/>
              <a:gd name="T53" fmla="*/ 0 h 316864"/>
              <a:gd name="T54" fmla="*/ 503787 w 544829"/>
              <a:gd name="T55" fmla="*/ 23871 h 316864"/>
              <a:gd name="T56" fmla="*/ 464827 w 544829"/>
              <a:gd name="T57" fmla="*/ 32050 h 316864"/>
              <a:gd name="T58" fmla="*/ 415716 w 544829"/>
              <a:gd name="T59" fmla="*/ 38540 h 316864"/>
              <a:gd name="T60" fmla="*/ 358347 w 544829"/>
              <a:gd name="T61" fmla="*/ 43025 h 316864"/>
              <a:gd name="T62" fmla="*/ 316446 w 544829"/>
              <a:gd name="T63" fmla="*/ 44744 h 316864"/>
              <a:gd name="T64" fmla="*/ 272277 w 544829"/>
              <a:gd name="T65" fmla="*/ 45338 h 316864"/>
              <a:gd name="T66" fmla="*/ 544586 w 544829"/>
              <a:gd name="T67" fmla="*/ 45338 h 316864"/>
              <a:gd name="T68" fmla="*/ 544586 w 544829"/>
              <a:gd name="T69" fmla="*/ 0 h 316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4829" h="316864">
                <a:moveTo>
                  <a:pt x="0" y="0"/>
                </a:moveTo>
                <a:lnTo>
                  <a:pt x="0" y="271521"/>
                </a:lnTo>
                <a:lnTo>
                  <a:pt x="902" y="275220"/>
                </a:lnTo>
                <a:lnTo>
                  <a:pt x="40797" y="295307"/>
                </a:lnTo>
                <a:lnTo>
                  <a:pt x="79754" y="303468"/>
                </a:lnTo>
                <a:lnTo>
                  <a:pt x="128861" y="309948"/>
                </a:lnTo>
                <a:lnTo>
                  <a:pt x="186223" y="314429"/>
                </a:lnTo>
                <a:lnTo>
                  <a:pt x="228117" y="316148"/>
                </a:lnTo>
                <a:lnTo>
                  <a:pt x="272277" y="316742"/>
                </a:lnTo>
                <a:lnTo>
                  <a:pt x="294610" y="316591"/>
                </a:lnTo>
                <a:lnTo>
                  <a:pt x="337715" y="315423"/>
                </a:lnTo>
                <a:lnTo>
                  <a:pt x="378271" y="313177"/>
                </a:lnTo>
                <a:lnTo>
                  <a:pt x="433098" y="307994"/>
                </a:lnTo>
                <a:lnTo>
                  <a:pt x="479035" y="300918"/>
                </a:lnTo>
                <a:lnTo>
                  <a:pt x="523186" y="289090"/>
                </a:lnTo>
                <a:lnTo>
                  <a:pt x="544586" y="271521"/>
                </a:lnTo>
                <a:lnTo>
                  <a:pt x="544586" y="45338"/>
                </a:lnTo>
                <a:lnTo>
                  <a:pt x="272277" y="45338"/>
                </a:lnTo>
                <a:lnTo>
                  <a:pt x="249949" y="45170"/>
                </a:lnTo>
                <a:lnTo>
                  <a:pt x="206851" y="43977"/>
                </a:lnTo>
                <a:lnTo>
                  <a:pt x="166302" y="41717"/>
                </a:lnTo>
                <a:lnTo>
                  <a:pt x="111481" y="36527"/>
                </a:lnTo>
                <a:lnTo>
                  <a:pt x="65547" y="29452"/>
                </a:lnTo>
                <a:lnTo>
                  <a:pt x="21399" y="17618"/>
                </a:lnTo>
                <a:lnTo>
                  <a:pt x="902" y="3714"/>
                </a:lnTo>
                <a:lnTo>
                  <a:pt x="0" y="0"/>
                </a:lnTo>
                <a:close/>
              </a:path>
              <a:path w="544829" h="316864">
                <a:moveTo>
                  <a:pt x="544586" y="0"/>
                </a:moveTo>
                <a:lnTo>
                  <a:pt x="503787" y="23871"/>
                </a:lnTo>
                <a:lnTo>
                  <a:pt x="464827" y="32050"/>
                </a:lnTo>
                <a:lnTo>
                  <a:pt x="415716" y="38540"/>
                </a:lnTo>
                <a:lnTo>
                  <a:pt x="358347" y="43025"/>
                </a:lnTo>
                <a:lnTo>
                  <a:pt x="316446" y="44744"/>
                </a:lnTo>
                <a:lnTo>
                  <a:pt x="272277" y="45338"/>
                </a:lnTo>
                <a:lnTo>
                  <a:pt x="544586" y="45338"/>
                </a:lnTo>
                <a:lnTo>
                  <a:pt x="544586" y="0"/>
                </a:lnTo>
                <a:close/>
              </a:path>
            </a:pathLst>
          </a:custGeom>
          <a:solidFill>
            <a:srgbClr val="F79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85" name="object 25">
            <a:extLst>
              <a:ext uri="{FF2B5EF4-FFF2-40B4-BE49-F238E27FC236}">
                <a16:creationId xmlns:a16="http://schemas.microsoft.com/office/drawing/2014/main" id="{861A0121-BDD7-4A09-8831-3EF49B032065}"/>
              </a:ext>
            </a:extLst>
          </p:cNvPr>
          <p:cNvSpPr>
            <a:spLocks/>
          </p:cNvSpPr>
          <p:nvPr/>
        </p:nvSpPr>
        <p:spPr bwMode="auto">
          <a:xfrm>
            <a:off x="5276851" y="4918075"/>
            <a:ext cx="544513" cy="90488"/>
          </a:xfrm>
          <a:custGeom>
            <a:avLst/>
            <a:gdLst>
              <a:gd name="T0" fmla="*/ 272277 w 544829"/>
              <a:gd name="T1" fmla="*/ 0 h 90804"/>
              <a:gd name="T2" fmla="*/ 228117 w 544829"/>
              <a:gd name="T3" fmla="*/ 590 h 90804"/>
              <a:gd name="T4" fmla="*/ 186223 w 544829"/>
              <a:gd name="T5" fmla="*/ 2300 h 90804"/>
              <a:gd name="T6" fmla="*/ 147158 w 544829"/>
              <a:gd name="T7" fmla="*/ 5037 h 90804"/>
              <a:gd name="T8" fmla="*/ 95089 w 544829"/>
              <a:gd name="T9" fmla="*/ 10866 h 90804"/>
              <a:gd name="T10" fmla="*/ 52538 w 544829"/>
              <a:gd name="T11" fmla="*/ 18488 h 90804"/>
              <a:gd name="T12" fmla="*/ 13882 w 544829"/>
              <a:gd name="T13" fmla="*/ 30900 h 90804"/>
              <a:gd name="T14" fmla="*/ 0 w 544829"/>
              <a:gd name="T15" fmla="*/ 45207 h 90804"/>
              <a:gd name="T16" fmla="*/ 902 w 544829"/>
              <a:gd name="T17" fmla="*/ 48923 h 90804"/>
              <a:gd name="T18" fmla="*/ 40797 w 544829"/>
              <a:gd name="T19" fmla="*/ 69079 h 90804"/>
              <a:gd name="T20" fmla="*/ 79754 w 544829"/>
              <a:gd name="T21" fmla="*/ 77258 h 90804"/>
              <a:gd name="T22" fmla="*/ 128861 w 544829"/>
              <a:gd name="T23" fmla="*/ 83748 h 90804"/>
              <a:gd name="T24" fmla="*/ 186223 w 544829"/>
              <a:gd name="T25" fmla="*/ 88233 h 90804"/>
              <a:gd name="T26" fmla="*/ 228117 w 544829"/>
              <a:gd name="T27" fmla="*/ 89952 h 90804"/>
              <a:gd name="T28" fmla="*/ 272277 w 544829"/>
              <a:gd name="T29" fmla="*/ 90546 h 90804"/>
              <a:gd name="T30" fmla="*/ 294610 w 544829"/>
              <a:gd name="T31" fmla="*/ 90396 h 90804"/>
              <a:gd name="T32" fmla="*/ 337715 w 544829"/>
              <a:gd name="T33" fmla="*/ 89227 h 90804"/>
              <a:gd name="T34" fmla="*/ 378271 w 544829"/>
              <a:gd name="T35" fmla="*/ 86980 h 90804"/>
              <a:gd name="T36" fmla="*/ 433098 w 544829"/>
              <a:gd name="T37" fmla="*/ 81791 h 90804"/>
              <a:gd name="T38" fmla="*/ 479035 w 544829"/>
              <a:gd name="T39" fmla="*/ 74703 h 90804"/>
              <a:gd name="T40" fmla="*/ 523186 w 544829"/>
              <a:gd name="T41" fmla="*/ 62845 h 90804"/>
              <a:gd name="T42" fmla="*/ 544586 w 544829"/>
              <a:gd name="T43" fmla="*/ 45207 h 90804"/>
              <a:gd name="T44" fmla="*/ 543683 w 544829"/>
              <a:gd name="T45" fmla="*/ 41493 h 90804"/>
              <a:gd name="T46" fmla="*/ 503787 w 544829"/>
              <a:gd name="T47" fmla="*/ 21373 h 90804"/>
              <a:gd name="T48" fmla="*/ 464827 w 544829"/>
              <a:gd name="T49" fmla="*/ 13223 h 90804"/>
              <a:gd name="T50" fmla="*/ 415716 w 544829"/>
              <a:gd name="T51" fmla="*/ 6761 h 90804"/>
              <a:gd name="T52" fmla="*/ 358347 w 544829"/>
              <a:gd name="T53" fmla="*/ 2300 h 90804"/>
              <a:gd name="T54" fmla="*/ 316446 w 544829"/>
              <a:gd name="T55" fmla="*/ 590 h 90804"/>
              <a:gd name="T56" fmla="*/ 272277 w 544829"/>
              <a:gd name="T57" fmla="*/ 0 h 90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4829" h="90804">
                <a:moveTo>
                  <a:pt x="272277" y="0"/>
                </a:moveTo>
                <a:lnTo>
                  <a:pt x="228117" y="590"/>
                </a:lnTo>
                <a:lnTo>
                  <a:pt x="186223" y="2300"/>
                </a:lnTo>
                <a:lnTo>
                  <a:pt x="147158" y="5037"/>
                </a:lnTo>
                <a:lnTo>
                  <a:pt x="95089" y="10866"/>
                </a:lnTo>
                <a:lnTo>
                  <a:pt x="52538" y="18488"/>
                </a:lnTo>
                <a:lnTo>
                  <a:pt x="13882" y="30900"/>
                </a:lnTo>
                <a:lnTo>
                  <a:pt x="0" y="45207"/>
                </a:lnTo>
                <a:lnTo>
                  <a:pt x="902" y="48923"/>
                </a:lnTo>
                <a:lnTo>
                  <a:pt x="40797" y="69079"/>
                </a:lnTo>
                <a:lnTo>
                  <a:pt x="79754" y="77258"/>
                </a:lnTo>
                <a:lnTo>
                  <a:pt x="128861" y="83748"/>
                </a:lnTo>
                <a:lnTo>
                  <a:pt x="186223" y="88233"/>
                </a:lnTo>
                <a:lnTo>
                  <a:pt x="228117" y="89952"/>
                </a:lnTo>
                <a:lnTo>
                  <a:pt x="272277" y="90546"/>
                </a:lnTo>
                <a:lnTo>
                  <a:pt x="294610" y="90396"/>
                </a:lnTo>
                <a:lnTo>
                  <a:pt x="337715" y="89227"/>
                </a:lnTo>
                <a:lnTo>
                  <a:pt x="378271" y="86980"/>
                </a:lnTo>
                <a:lnTo>
                  <a:pt x="433098" y="81791"/>
                </a:lnTo>
                <a:lnTo>
                  <a:pt x="479035" y="74703"/>
                </a:lnTo>
                <a:lnTo>
                  <a:pt x="523186" y="62845"/>
                </a:lnTo>
                <a:lnTo>
                  <a:pt x="544586" y="45207"/>
                </a:lnTo>
                <a:lnTo>
                  <a:pt x="543683" y="41493"/>
                </a:lnTo>
                <a:lnTo>
                  <a:pt x="503787" y="21373"/>
                </a:lnTo>
                <a:lnTo>
                  <a:pt x="464827" y="13223"/>
                </a:lnTo>
                <a:lnTo>
                  <a:pt x="415716" y="6761"/>
                </a:lnTo>
                <a:lnTo>
                  <a:pt x="358347" y="2300"/>
                </a:lnTo>
                <a:lnTo>
                  <a:pt x="316446" y="590"/>
                </a:lnTo>
                <a:lnTo>
                  <a:pt x="272277" y="0"/>
                </a:lnTo>
                <a:close/>
              </a:path>
            </a:pathLst>
          </a:custGeom>
          <a:solidFill>
            <a:srgbClr val="FAC0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86" name="object 26">
            <a:extLst>
              <a:ext uri="{FF2B5EF4-FFF2-40B4-BE49-F238E27FC236}">
                <a16:creationId xmlns:a16="http://schemas.microsoft.com/office/drawing/2014/main" id="{24B7F3AD-07A5-4A6E-858D-2187D4A74373}"/>
              </a:ext>
            </a:extLst>
          </p:cNvPr>
          <p:cNvSpPr>
            <a:spLocks/>
          </p:cNvSpPr>
          <p:nvPr/>
        </p:nvSpPr>
        <p:spPr bwMode="auto">
          <a:xfrm>
            <a:off x="5276851" y="4918075"/>
            <a:ext cx="544513" cy="361950"/>
          </a:xfrm>
          <a:custGeom>
            <a:avLst/>
            <a:gdLst>
              <a:gd name="T0" fmla="*/ 544586 w 544829"/>
              <a:gd name="T1" fmla="*/ 45207 h 361950"/>
              <a:gd name="T2" fmla="*/ 503787 w 544829"/>
              <a:gd name="T3" fmla="*/ 69042 h 361950"/>
              <a:gd name="T4" fmla="*/ 464827 w 544829"/>
              <a:gd name="T5" fmla="*/ 77192 h 361950"/>
              <a:gd name="T6" fmla="*/ 415716 w 544829"/>
              <a:gd name="T7" fmla="*/ 83653 h 361950"/>
              <a:gd name="T8" fmla="*/ 358347 w 544829"/>
              <a:gd name="T9" fmla="*/ 88115 h 361950"/>
              <a:gd name="T10" fmla="*/ 316446 w 544829"/>
              <a:gd name="T11" fmla="*/ 89825 h 361950"/>
              <a:gd name="T12" fmla="*/ 272277 w 544829"/>
              <a:gd name="T13" fmla="*/ 90415 h 361950"/>
              <a:gd name="T14" fmla="*/ 249949 w 544829"/>
              <a:gd name="T15" fmla="*/ 90266 h 361950"/>
              <a:gd name="T16" fmla="*/ 206851 w 544829"/>
              <a:gd name="T17" fmla="*/ 89104 h 361950"/>
              <a:gd name="T18" fmla="*/ 166302 w 544829"/>
              <a:gd name="T19" fmla="*/ 86869 h 361950"/>
              <a:gd name="T20" fmla="*/ 111481 w 544829"/>
              <a:gd name="T21" fmla="*/ 81706 h 361950"/>
              <a:gd name="T22" fmla="*/ 65547 w 544829"/>
              <a:gd name="T23" fmla="*/ 74648 h 361950"/>
              <a:gd name="T24" fmla="*/ 21399 w 544829"/>
              <a:gd name="T25" fmla="*/ 62824 h 361950"/>
              <a:gd name="T26" fmla="*/ 0 w 544829"/>
              <a:gd name="T27" fmla="*/ 45207 h 361950"/>
              <a:gd name="T28" fmla="*/ 902 w 544829"/>
              <a:gd name="T29" fmla="*/ 41493 h 361950"/>
              <a:gd name="T30" fmla="*/ 3564 w 544829"/>
              <a:gd name="T31" fmla="*/ 37863 h 361950"/>
              <a:gd name="T32" fmla="*/ 40797 w 544829"/>
              <a:gd name="T33" fmla="*/ 21373 h 361950"/>
              <a:gd name="T34" fmla="*/ 79754 w 544829"/>
              <a:gd name="T35" fmla="*/ 13223 h 361950"/>
              <a:gd name="T36" fmla="*/ 128861 w 544829"/>
              <a:gd name="T37" fmla="*/ 6761 h 361950"/>
              <a:gd name="T38" fmla="*/ 186223 w 544829"/>
              <a:gd name="T39" fmla="*/ 2300 h 361950"/>
              <a:gd name="T40" fmla="*/ 228117 w 544829"/>
              <a:gd name="T41" fmla="*/ 590 h 361950"/>
              <a:gd name="T42" fmla="*/ 272277 w 544829"/>
              <a:gd name="T43" fmla="*/ 0 h 361950"/>
              <a:gd name="T44" fmla="*/ 294610 w 544829"/>
              <a:gd name="T45" fmla="*/ 149 h 361950"/>
              <a:gd name="T46" fmla="*/ 337715 w 544829"/>
              <a:gd name="T47" fmla="*/ 1311 h 361950"/>
              <a:gd name="T48" fmla="*/ 378271 w 544829"/>
              <a:gd name="T49" fmla="*/ 3546 h 361950"/>
              <a:gd name="T50" fmla="*/ 433098 w 544829"/>
              <a:gd name="T51" fmla="*/ 8708 h 361950"/>
              <a:gd name="T52" fmla="*/ 479035 w 544829"/>
              <a:gd name="T53" fmla="*/ 15767 h 361950"/>
              <a:gd name="T54" fmla="*/ 523186 w 544829"/>
              <a:gd name="T55" fmla="*/ 27591 h 361950"/>
              <a:gd name="T56" fmla="*/ 544586 w 544829"/>
              <a:gd name="T57" fmla="*/ 45207 h 361950"/>
              <a:gd name="T58" fmla="*/ 544586 w 544829"/>
              <a:gd name="T59" fmla="*/ 316729 h 361950"/>
              <a:gd name="T60" fmla="*/ 543683 w 544829"/>
              <a:gd name="T61" fmla="*/ 320428 h 361950"/>
              <a:gd name="T62" fmla="*/ 541021 w 544829"/>
              <a:gd name="T63" fmla="*/ 324045 h 361950"/>
              <a:gd name="T64" fmla="*/ 503787 w 544829"/>
              <a:gd name="T65" fmla="*/ 340515 h 361950"/>
              <a:gd name="T66" fmla="*/ 464827 w 544829"/>
              <a:gd name="T67" fmla="*/ 348675 h 361950"/>
              <a:gd name="T68" fmla="*/ 415716 w 544829"/>
              <a:gd name="T69" fmla="*/ 355156 h 361950"/>
              <a:gd name="T70" fmla="*/ 358347 w 544829"/>
              <a:gd name="T71" fmla="*/ 359637 h 361950"/>
              <a:gd name="T72" fmla="*/ 316446 w 544829"/>
              <a:gd name="T73" fmla="*/ 361356 h 361950"/>
              <a:gd name="T74" fmla="*/ 272277 w 544829"/>
              <a:gd name="T75" fmla="*/ 361949 h 361950"/>
              <a:gd name="T76" fmla="*/ 249949 w 544829"/>
              <a:gd name="T77" fmla="*/ 361799 h 361950"/>
              <a:gd name="T78" fmla="*/ 206851 w 544829"/>
              <a:gd name="T79" fmla="*/ 360631 h 361950"/>
              <a:gd name="T80" fmla="*/ 166302 w 544829"/>
              <a:gd name="T81" fmla="*/ 358385 h 361950"/>
              <a:gd name="T82" fmla="*/ 111481 w 544829"/>
              <a:gd name="T83" fmla="*/ 353202 h 361950"/>
              <a:gd name="T84" fmla="*/ 65547 w 544829"/>
              <a:gd name="T85" fmla="*/ 346126 h 361950"/>
              <a:gd name="T86" fmla="*/ 21399 w 544829"/>
              <a:gd name="T87" fmla="*/ 334298 h 361950"/>
              <a:gd name="T88" fmla="*/ 0 w 544829"/>
              <a:gd name="T89" fmla="*/ 316729 h 361950"/>
              <a:gd name="T90" fmla="*/ 0 w 544829"/>
              <a:gd name="T91" fmla="*/ 45207 h 36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44829" h="361950">
                <a:moveTo>
                  <a:pt x="544586" y="45207"/>
                </a:moveTo>
                <a:lnTo>
                  <a:pt x="503787" y="69042"/>
                </a:lnTo>
                <a:lnTo>
                  <a:pt x="464827" y="77192"/>
                </a:lnTo>
                <a:lnTo>
                  <a:pt x="415716" y="83653"/>
                </a:lnTo>
                <a:lnTo>
                  <a:pt x="358347" y="88115"/>
                </a:lnTo>
                <a:lnTo>
                  <a:pt x="316446" y="89825"/>
                </a:lnTo>
                <a:lnTo>
                  <a:pt x="272277" y="90415"/>
                </a:lnTo>
                <a:lnTo>
                  <a:pt x="249949" y="90266"/>
                </a:lnTo>
                <a:lnTo>
                  <a:pt x="206851" y="89104"/>
                </a:lnTo>
                <a:lnTo>
                  <a:pt x="166302" y="86869"/>
                </a:lnTo>
                <a:lnTo>
                  <a:pt x="111481" y="81706"/>
                </a:lnTo>
                <a:lnTo>
                  <a:pt x="65547" y="74648"/>
                </a:lnTo>
                <a:lnTo>
                  <a:pt x="21399" y="62824"/>
                </a:lnTo>
                <a:lnTo>
                  <a:pt x="0" y="45207"/>
                </a:lnTo>
                <a:lnTo>
                  <a:pt x="902" y="41493"/>
                </a:lnTo>
                <a:lnTo>
                  <a:pt x="3564" y="37863"/>
                </a:lnTo>
                <a:lnTo>
                  <a:pt x="40797" y="21373"/>
                </a:lnTo>
                <a:lnTo>
                  <a:pt x="79754" y="13223"/>
                </a:lnTo>
                <a:lnTo>
                  <a:pt x="128861" y="6761"/>
                </a:lnTo>
                <a:lnTo>
                  <a:pt x="186223" y="2300"/>
                </a:lnTo>
                <a:lnTo>
                  <a:pt x="228117" y="590"/>
                </a:lnTo>
                <a:lnTo>
                  <a:pt x="272277" y="0"/>
                </a:lnTo>
                <a:lnTo>
                  <a:pt x="294610" y="149"/>
                </a:lnTo>
                <a:lnTo>
                  <a:pt x="337715" y="1311"/>
                </a:lnTo>
                <a:lnTo>
                  <a:pt x="378271" y="3546"/>
                </a:lnTo>
                <a:lnTo>
                  <a:pt x="433098" y="8708"/>
                </a:lnTo>
                <a:lnTo>
                  <a:pt x="479035" y="15767"/>
                </a:lnTo>
                <a:lnTo>
                  <a:pt x="523186" y="27591"/>
                </a:lnTo>
                <a:lnTo>
                  <a:pt x="544586" y="45207"/>
                </a:lnTo>
                <a:lnTo>
                  <a:pt x="544586" y="316729"/>
                </a:lnTo>
                <a:lnTo>
                  <a:pt x="543683" y="320428"/>
                </a:lnTo>
                <a:lnTo>
                  <a:pt x="541021" y="324045"/>
                </a:lnTo>
                <a:lnTo>
                  <a:pt x="503787" y="340515"/>
                </a:lnTo>
                <a:lnTo>
                  <a:pt x="464827" y="348675"/>
                </a:lnTo>
                <a:lnTo>
                  <a:pt x="415716" y="355156"/>
                </a:lnTo>
                <a:lnTo>
                  <a:pt x="358347" y="359637"/>
                </a:lnTo>
                <a:lnTo>
                  <a:pt x="316446" y="361356"/>
                </a:lnTo>
                <a:lnTo>
                  <a:pt x="272277" y="361949"/>
                </a:lnTo>
                <a:lnTo>
                  <a:pt x="249949" y="361799"/>
                </a:lnTo>
                <a:lnTo>
                  <a:pt x="206851" y="360631"/>
                </a:lnTo>
                <a:lnTo>
                  <a:pt x="166302" y="358385"/>
                </a:lnTo>
                <a:lnTo>
                  <a:pt x="111481" y="353202"/>
                </a:lnTo>
                <a:lnTo>
                  <a:pt x="65547" y="346126"/>
                </a:lnTo>
                <a:lnTo>
                  <a:pt x="21399" y="334298"/>
                </a:lnTo>
                <a:lnTo>
                  <a:pt x="0" y="316729"/>
                </a:lnTo>
                <a:lnTo>
                  <a:pt x="0" y="45207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2C8F19E6-B123-458E-91C8-EA5EAE828E74}"/>
              </a:ext>
            </a:extLst>
          </p:cNvPr>
          <p:cNvSpPr txBox="1"/>
          <p:nvPr/>
        </p:nvSpPr>
        <p:spPr>
          <a:xfrm>
            <a:off x="5405439" y="4981575"/>
            <a:ext cx="288925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ocal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5E8A6C97-ECF9-4A73-8733-ADDBE6484732}"/>
              </a:ext>
            </a:extLst>
          </p:cNvPr>
          <p:cNvSpPr txBox="1"/>
          <p:nvPr/>
        </p:nvSpPr>
        <p:spPr>
          <a:xfrm>
            <a:off x="5478464" y="5133975"/>
            <a:ext cx="141287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FS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389" name="object 29">
            <a:extLst>
              <a:ext uri="{FF2B5EF4-FFF2-40B4-BE49-F238E27FC236}">
                <a16:creationId xmlns:a16="http://schemas.microsoft.com/office/drawing/2014/main" id="{E814AB25-7797-413C-A156-A1CF32816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357689"/>
            <a:ext cx="385762" cy="230187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0" name="object 30">
            <a:extLst>
              <a:ext uri="{FF2B5EF4-FFF2-40B4-BE49-F238E27FC236}">
                <a16:creationId xmlns:a16="http://schemas.microsoft.com/office/drawing/2014/main" id="{9759FDD1-CA14-462A-8027-4F042F1C250A}"/>
              </a:ext>
            </a:extLst>
          </p:cNvPr>
          <p:cNvSpPr>
            <a:spLocks/>
          </p:cNvSpPr>
          <p:nvPr/>
        </p:nvSpPr>
        <p:spPr bwMode="auto">
          <a:xfrm>
            <a:off x="5156200" y="4341813"/>
            <a:ext cx="369888" cy="214312"/>
          </a:xfrm>
          <a:custGeom>
            <a:avLst/>
            <a:gdLst>
              <a:gd name="T0" fmla="*/ 0 w 370204"/>
              <a:gd name="T1" fmla="*/ 214312 h 214629"/>
              <a:gd name="T2" fmla="*/ 369880 w 370204"/>
              <a:gd name="T3" fmla="*/ 214312 h 214629"/>
              <a:gd name="T4" fmla="*/ 369880 w 370204"/>
              <a:gd name="T5" fmla="*/ 0 h 214629"/>
              <a:gd name="T6" fmla="*/ 0 w 370204"/>
              <a:gd name="T7" fmla="*/ 0 h 214629"/>
              <a:gd name="T8" fmla="*/ 0 w 370204"/>
              <a:gd name="T9" fmla="*/ 214312 h 214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204" h="214629">
                <a:moveTo>
                  <a:pt x="0" y="214312"/>
                </a:moveTo>
                <a:lnTo>
                  <a:pt x="369880" y="214312"/>
                </a:lnTo>
                <a:lnTo>
                  <a:pt x="369880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91" name="object 31">
            <a:extLst>
              <a:ext uri="{FF2B5EF4-FFF2-40B4-BE49-F238E27FC236}">
                <a16:creationId xmlns:a16="http://schemas.microsoft.com/office/drawing/2014/main" id="{9E7C8846-6DCC-4EEC-BD19-D52E08F164BC}"/>
              </a:ext>
            </a:extLst>
          </p:cNvPr>
          <p:cNvSpPr>
            <a:spLocks/>
          </p:cNvSpPr>
          <p:nvPr/>
        </p:nvSpPr>
        <p:spPr bwMode="auto">
          <a:xfrm>
            <a:off x="5156200" y="4341813"/>
            <a:ext cx="369888" cy="214312"/>
          </a:xfrm>
          <a:custGeom>
            <a:avLst/>
            <a:gdLst>
              <a:gd name="T0" fmla="*/ 0 w 370204"/>
              <a:gd name="T1" fmla="*/ 214312 h 214629"/>
              <a:gd name="T2" fmla="*/ 369880 w 370204"/>
              <a:gd name="T3" fmla="*/ 214312 h 214629"/>
              <a:gd name="T4" fmla="*/ 369880 w 370204"/>
              <a:gd name="T5" fmla="*/ 0 h 214629"/>
              <a:gd name="T6" fmla="*/ 0 w 370204"/>
              <a:gd name="T7" fmla="*/ 0 h 214629"/>
              <a:gd name="T8" fmla="*/ 0 w 370204"/>
              <a:gd name="T9" fmla="*/ 214312 h 214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204" h="214629">
                <a:moveTo>
                  <a:pt x="0" y="214312"/>
                </a:moveTo>
                <a:lnTo>
                  <a:pt x="369880" y="214312"/>
                </a:lnTo>
                <a:lnTo>
                  <a:pt x="369880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92" name="object 32">
            <a:extLst>
              <a:ext uri="{FF2B5EF4-FFF2-40B4-BE49-F238E27FC236}">
                <a16:creationId xmlns:a16="http://schemas.microsoft.com/office/drawing/2014/main" id="{615D63A7-AD6A-43A2-9B9E-4075B5C9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4357689"/>
            <a:ext cx="385762" cy="230187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3" name="object 33">
            <a:extLst>
              <a:ext uri="{FF2B5EF4-FFF2-40B4-BE49-F238E27FC236}">
                <a16:creationId xmlns:a16="http://schemas.microsoft.com/office/drawing/2014/main" id="{20BB7EE2-A494-4E95-BF38-744945AE6C7A}"/>
              </a:ext>
            </a:extLst>
          </p:cNvPr>
          <p:cNvSpPr>
            <a:spLocks/>
          </p:cNvSpPr>
          <p:nvPr/>
        </p:nvSpPr>
        <p:spPr bwMode="auto">
          <a:xfrm>
            <a:off x="5540375" y="4341813"/>
            <a:ext cx="369888" cy="214312"/>
          </a:xfrm>
          <a:custGeom>
            <a:avLst/>
            <a:gdLst>
              <a:gd name="T0" fmla="*/ 0 w 370204"/>
              <a:gd name="T1" fmla="*/ 214312 h 214629"/>
              <a:gd name="T2" fmla="*/ 369890 w 370204"/>
              <a:gd name="T3" fmla="*/ 214312 h 214629"/>
              <a:gd name="T4" fmla="*/ 369890 w 370204"/>
              <a:gd name="T5" fmla="*/ 0 h 214629"/>
              <a:gd name="T6" fmla="*/ 0 w 370204"/>
              <a:gd name="T7" fmla="*/ 0 h 214629"/>
              <a:gd name="T8" fmla="*/ 0 w 370204"/>
              <a:gd name="T9" fmla="*/ 214312 h 214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204" h="214629">
                <a:moveTo>
                  <a:pt x="0" y="214312"/>
                </a:moveTo>
                <a:lnTo>
                  <a:pt x="369890" y="214312"/>
                </a:lnTo>
                <a:lnTo>
                  <a:pt x="369890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94" name="object 34">
            <a:extLst>
              <a:ext uri="{FF2B5EF4-FFF2-40B4-BE49-F238E27FC236}">
                <a16:creationId xmlns:a16="http://schemas.microsoft.com/office/drawing/2014/main" id="{DA8FD9D4-74E8-4FF6-95A0-8F93F9F42751}"/>
              </a:ext>
            </a:extLst>
          </p:cNvPr>
          <p:cNvSpPr>
            <a:spLocks/>
          </p:cNvSpPr>
          <p:nvPr/>
        </p:nvSpPr>
        <p:spPr bwMode="auto">
          <a:xfrm>
            <a:off x="5540375" y="4341813"/>
            <a:ext cx="369888" cy="214312"/>
          </a:xfrm>
          <a:custGeom>
            <a:avLst/>
            <a:gdLst>
              <a:gd name="T0" fmla="*/ 0 w 370204"/>
              <a:gd name="T1" fmla="*/ 214312 h 214629"/>
              <a:gd name="T2" fmla="*/ 369890 w 370204"/>
              <a:gd name="T3" fmla="*/ 214312 h 214629"/>
              <a:gd name="T4" fmla="*/ 369890 w 370204"/>
              <a:gd name="T5" fmla="*/ 0 h 214629"/>
              <a:gd name="T6" fmla="*/ 0 w 370204"/>
              <a:gd name="T7" fmla="*/ 0 h 214629"/>
              <a:gd name="T8" fmla="*/ 0 w 370204"/>
              <a:gd name="T9" fmla="*/ 214312 h 214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204" h="214629">
                <a:moveTo>
                  <a:pt x="0" y="214312"/>
                </a:moveTo>
                <a:lnTo>
                  <a:pt x="369890" y="214312"/>
                </a:lnTo>
                <a:lnTo>
                  <a:pt x="369890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95" name="object 35">
            <a:extLst>
              <a:ext uri="{FF2B5EF4-FFF2-40B4-BE49-F238E27FC236}">
                <a16:creationId xmlns:a16="http://schemas.microsoft.com/office/drawing/2014/main" id="{CCD94F68-6176-495E-969C-215E9D741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9" y="5426075"/>
            <a:ext cx="384175" cy="230188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6" name="object 36">
            <a:extLst>
              <a:ext uri="{FF2B5EF4-FFF2-40B4-BE49-F238E27FC236}">
                <a16:creationId xmlns:a16="http://schemas.microsoft.com/office/drawing/2014/main" id="{E31514FC-E915-4C00-A113-F7D3B6407C9F}"/>
              </a:ext>
            </a:extLst>
          </p:cNvPr>
          <p:cNvSpPr>
            <a:spLocks/>
          </p:cNvSpPr>
          <p:nvPr/>
        </p:nvSpPr>
        <p:spPr bwMode="auto">
          <a:xfrm>
            <a:off x="5146675" y="5410201"/>
            <a:ext cx="368300" cy="214313"/>
          </a:xfrm>
          <a:custGeom>
            <a:avLst/>
            <a:gdLst>
              <a:gd name="T0" fmla="*/ 0 w 368300"/>
              <a:gd name="T1" fmla="*/ 214312 h 214629"/>
              <a:gd name="T2" fmla="*/ 368295 w 368300"/>
              <a:gd name="T3" fmla="*/ 214312 h 214629"/>
              <a:gd name="T4" fmla="*/ 368295 w 368300"/>
              <a:gd name="T5" fmla="*/ 0 h 214629"/>
              <a:gd name="T6" fmla="*/ 0 w 368300"/>
              <a:gd name="T7" fmla="*/ 0 h 214629"/>
              <a:gd name="T8" fmla="*/ 0 w 368300"/>
              <a:gd name="T9" fmla="*/ 214312 h 214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0" h="214629">
                <a:moveTo>
                  <a:pt x="0" y="214312"/>
                </a:moveTo>
                <a:lnTo>
                  <a:pt x="368295" y="214312"/>
                </a:lnTo>
                <a:lnTo>
                  <a:pt x="3682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97" name="object 37">
            <a:extLst>
              <a:ext uri="{FF2B5EF4-FFF2-40B4-BE49-F238E27FC236}">
                <a16:creationId xmlns:a16="http://schemas.microsoft.com/office/drawing/2014/main" id="{52B0F34F-F68A-487D-87EF-6A0A8F972855}"/>
              </a:ext>
            </a:extLst>
          </p:cNvPr>
          <p:cNvSpPr>
            <a:spLocks/>
          </p:cNvSpPr>
          <p:nvPr/>
        </p:nvSpPr>
        <p:spPr bwMode="auto">
          <a:xfrm>
            <a:off x="5146675" y="5410201"/>
            <a:ext cx="368300" cy="214313"/>
          </a:xfrm>
          <a:custGeom>
            <a:avLst/>
            <a:gdLst>
              <a:gd name="T0" fmla="*/ 0 w 368300"/>
              <a:gd name="T1" fmla="*/ 214312 h 214629"/>
              <a:gd name="T2" fmla="*/ 368295 w 368300"/>
              <a:gd name="T3" fmla="*/ 214312 h 214629"/>
              <a:gd name="T4" fmla="*/ 368295 w 368300"/>
              <a:gd name="T5" fmla="*/ 0 h 214629"/>
              <a:gd name="T6" fmla="*/ 0 w 368300"/>
              <a:gd name="T7" fmla="*/ 0 h 214629"/>
              <a:gd name="T8" fmla="*/ 0 w 368300"/>
              <a:gd name="T9" fmla="*/ 214312 h 214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0" h="214629">
                <a:moveTo>
                  <a:pt x="0" y="214312"/>
                </a:moveTo>
                <a:lnTo>
                  <a:pt x="368295" y="214312"/>
                </a:lnTo>
                <a:lnTo>
                  <a:pt x="3682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98" name="object 38">
            <a:extLst>
              <a:ext uri="{FF2B5EF4-FFF2-40B4-BE49-F238E27FC236}">
                <a16:creationId xmlns:a16="http://schemas.microsoft.com/office/drawing/2014/main" id="{0647202D-F43B-4006-9DF9-93CB237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4" y="5426075"/>
            <a:ext cx="384175" cy="230188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9" name="object 39">
            <a:extLst>
              <a:ext uri="{FF2B5EF4-FFF2-40B4-BE49-F238E27FC236}">
                <a16:creationId xmlns:a16="http://schemas.microsoft.com/office/drawing/2014/main" id="{94ADD2FA-5685-4130-8C75-AAC88584D871}"/>
              </a:ext>
            </a:extLst>
          </p:cNvPr>
          <p:cNvSpPr>
            <a:spLocks/>
          </p:cNvSpPr>
          <p:nvPr/>
        </p:nvSpPr>
        <p:spPr bwMode="auto">
          <a:xfrm>
            <a:off x="5530850" y="5410201"/>
            <a:ext cx="368300" cy="214313"/>
          </a:xfrm>
          <a:custGeom>
            <a:avLst/>
            <a:gdLst>
              <a:gd name="T0" fmla="*/ 0 w 368300"/>
              <a:gd name="T1" fmla="*/ 214312 h 214629"/>
              <a:gd name="T2" fmla="*/ 368308 w 368300"/>
              <a:gd name="T3" fmla="*/ 214312 h 214629"/>
              <a:gd name="T4" fmla="*/ 368308 w 368300"/>
              <a:gd name="T5" fmla="*/ 0 h 214629"/>
              <a:gd name="T6" fmla="*/ 0 w 368300"/>
              <a:gd name="T7" fmla="*/ 0 h 214629"/>
              <a:gd name="T8" fmla="*/ 0 w 368300"/>
              <a:gd name="T9" fmla="*/ 214312 h 214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0" h="214629">
                <a:moveTo>
                  <a:pt x="0" y="214312"/>
                </a:moveTo>
                <a:lnTo>
                  <a:pt x="368308" y="214312"/>
                </a:lnTo>
                <a:lnTo>
                  <a:pt x="368308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00" name="object 40">
            <a:extLst>
              <a:ext uri="{FF2B5EF4-FFF2-40B4-BE49-F238E27FC236}">
                <a16:creationId xmlns:a16="http://schemas.microsoft.com/office/drawing/2014/main" id="{757062A0-DCD5-421A-A737-B6F7E3B0BC61}"/>
              </a:ext>
            </a:extLst>
          </p:cNvPr>
          <p:cNvSpPr>
            <a:spLocks/>
          </p:cNvSpPr>
          <p:nvPr/>
        </p:nvSpPr>
        <p:spPr bwMode="auto">
          <a:xfrm>
            <a:off x="5530850" y="5410201"/>
            <a:ext cx="368300" cy="214313"/>
          </a:xfrm>
          <a:custGeom>
            <a:avLst/>
            <a:gdLst>
              <a:gd name="T0" fmla="*/ 0 w 368300"/>
              <a:gd name="T1" fmla="*/ 214312 h 214629"/>
              <a:gd name="T2" fmla="*/ 368308 w 368300"/>
              <a:gd name="T3" fmla="*/ 214312 h 214629"/>
              <a:gd name="T4" fmla="*/ 368308 w 368300"/>
              <a:gd name="T5" fmla="*/ 0 h 214629"/>
              <a:gd name="T6" fmla="*/ 0 w 368300"/>
              <a:gd name="T7" fmla="*/ 0 h 214629"/>
              <a:gd name="T8" fmla="*/ 0 w 368300"/>
              <a:gd name="T9" fmla="*/ 214312 h 214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0" h="214629">
                <a:moveTo>
                  <a:pt x="0" y="214312"/>
                </a:moveTo>
                <a:lnTo>
                  <a:pt x="368308" y="214312"/>
                </a:lnTo>
                <a:lnTo>
                  <a:pt x="368308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01" name="object 41">
            <a:extLst>
              <a:ext uri="{FF2B5EF4-FFF2-40B4-BE49-F238E27FC236}">
                <a16:creationId xmlns:a16="http://schemas.microsoft.com/office/drawing/2014/main" id="{373DAEA1-F41A-4C0E-9376-EF704D90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4" y="3995739"/>
            <a:ext cx="1119187" cy="230187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2" name="object 42">
            <a:extLst>
              <a:ext uri="{FF2B5EF4-FFF2-40B4-BE49-F238E27FC236}">
                <a16:creationId xmlns:a16="http://schemas.microsoft.com/office/drawing/2014/main" id="{29A5E3DF-71B3-4175-8A44-4710BE13137E}"/>
              </a:ext>
            </a:extLst>
          </p:cNvPr>
          <p:cNvSpPr>
            <a:spLocks/>
          </p:cNvSpPr>
          <p:nvPr/>
        </p:nvSpPr>
        <p:spPr bwMode="auto">
          <a:xfrm>
            <a:off x="5910263" y="4032251"/>
            <a:ext cx="1003300" cy="117475"/>
          </a:xfrm>
          <a:custGeom>
            <a:avLst/>
            <a:gdLst>
              <a:gd name="T0" fmla="*/ 101224 w 1003935"/>
              <a:gd name="T1" fmla="*/ 0 h 118110"/>
              <a:gd name="T2" fmla="*/ 95128 w 1003935"/>
              <a:gd name="T3" fmla="*/ 3428 h 118110"/>
              <a:gd name="T4" fmla="*/ 0 w 1003935"/>
              <a:gd name="T5" fmla="*/ 58673 h 118110"/>
              <a:gd name="T6" fmla="*/ 100980 w 1003935"/>
              <a:gd name="T7" fmla="*/ 117847 h 118110"/>
              <a:gd name="T8" fmla="*/ 108722 w 1003935"/>
              <a:gd name="T9" fmla="*/ 115823 h 118110"/>
              <a:gd name="T10" fmla="*/ 112288 w 1003935"/>
              <a:gd name="T11" fmla="*/ 109727 h 118110"/>
              <a:gd name="T12" fmla="*/ 115823 w 1003935"/>
              <a:gd name="T13" fmla="*/ 103750 h 118110"/>
              <a:gd name="T14" fmla="*/ 113812 w 1003935"/>
              <a:gd name="T15" fmla="*/ 95880 h 118110"/>
              <a:gd name="T16" fmla="*/ 72198 w 1003935"/>
              <a:gd name="T17" fmla="*/ 71570 h 118110"/>
              <a:gd name="T18" fmla="*/ 25145 w 1003935"/>
              <a:gd name="T19" fmla="*/ 71496 h 118110"/>
              <a:gd name="T20" fmla="*/ 25267 w 1003935"/>
              <a:gd name="T21" fmla="*/ 46100 h 118110"/>
              <a:gd name="T22" fmla="*/ 72245 w 1003935"/>
              <a:gd name="T23" fmla="*/ 46100 h 118110"/>
              <a:gd name="T24" fmla="*/ 113934 w 1003935"/>
              <a:gd name="T25" fmla="*/ 21835 h 118110"/>
              <a:gd name="T26" fmla="*/ 115945 w 1003935"/>
              <a:gd name="T27" fmla="*/ 14096 h 118110"/>
              <a:gd name="T28" fmla="*/ 112532 w 1003935"/>
              <a:gd name="T29" fmla="*/ 8119 h 118110"/>
              <a:gd name="T30" fmla="*/ 108965 w 1003935"/>
              <a:gd name="T31" fmla="*/ 2023 h 118110"/>
              <a:gd name="T32" fmla="*/ 101224 w 1003935"/>
              <a:gd name="T33" fmla="*/ 0 h 118110"/>
              <a:gd name="T34" fmla="*/ 72119 w 1003935"/>
              <a:gd name="T35" fmla="*/ 46173 h 118110"/>
              <a:gd name="T36" fmla="*/ 50377 w 1003935"/>
              <a:gd name="T37" fmla="*/ 58822 h 118110"/>
              <a:gd name="T38" fmla="*/ 72198 w 1003935"/>
              <a:gd name="T39" fmla="*/ 71570 h 118110"/>
              <a:gd name="T40" fmla="*/ 1003310 w 1003935"/>
              <a:gd name="T41" fmla="*/ 73020 h 118110"/>
              <a:gd name="T42" fmla="*/ 1003432 w 1003935"/>
              <a:gd name="T43" fmla="*/ 47624 h 118110"/>
              <a:gd name="T44" fmla="*/ 72119 w 1003935"/>
              <a:gd name="T45" fmla="*/ 46173 h 118110"/>
              <a:gd name="T46" fmla="*/ 25267 w 1003935"/>
              <a:gd name="T47" fmla="*/ 46100 h 118110"/>
              <a:gd name="T48" fmla="*/ 25145 w 1003935"/>
              <a:gd name="T49" fmla="*/ 71496 h 118110"/>
              <a:gd name="T50" fmla="*/ 72198 w 1003935"/>
              <a:gd name="T51" fmla="*/ 71570 h 118110"/>
              <a:gd name="T52" fmla="*/ 69036 w 1003935"/>
              <a:gd name="T53" fmla="*/ 69722 h 118110"/>
              <a:gd name="T54" fmla="*/ 31638 w 1003935"/>
              <a:gd name="T55" fmla="*/ 69722 h 118110"/>
              <a:gd name="T56" fmla="*/ 31638 w 1003935"/>
              <a:gd name="T57" fmla="*/ 47874 h 118110"/>
              <a:gd name="T58" fmla="*/ 69195 w 1003935"/>
              <a:gd name="T59" fmla="*/ 47874 h 118110"/>
              <a:gd name="T60" fmla="*/ 72119 w 1003935"/>
              <a:gd name="T61" fmla="*/ 46173 h 118110"/>
              <a:gd name="T62" fmla="*/ 25267 w 1003935"/>
              <a:gd name="T63" fmla="*/ 46100 h 118110"/>
              <a:gd name="T64" fmla="*/ 31638 w 1003935"/>
              <a:gd name="T65" fmla="*/ 47874 h 118110"/>
              <a:gd name="T66" fmla="*/ 31638 w 1003935"/>
              <a:gd name="T67" fmla="*/ 69722 h 118110"/>
              <a:gd name="T68" fmla="*/ 50377 w 1003935"/>
              <a:gd name="T69" fmla="*/ 58822 h 118110"/>
              <a:gd name="T70" fmla="*/ 31638 w 1003935"/>
              <a:gd name="T71" fmla="*/ 47874 h 118110"/>
              <a:gd name="T72" fmla="*/ 50377 w 1003935"/>
              <a:gd name="T73" fmla="*/ 58822 h 118110"/>
              <a:gd name="T74" fmla="*/ 31638 w 1003935"/>
              <a:gd name="T75" fmla="*/ 69722 h 118110"/>
              <a:gd name="T76" fmla="*/ 69036 w 1003935"/>
              <a:gd name="T77" fmla="*/ 69722 h 118110"/>
              <a:gd name="T78" fmla="*/ 50377 w 1003935"/>
              <a:gd name="T79" fmla="*/ 58822 h 118110"/>
              <a:gd name="T80" fmla="*/ 69195 w 1003935"/>
              <a:gd name="T81" fmla="*/ 47874 h 118110"/>
              <a:gd name="T82" fmla="*/ 31638 w 1003935"/>
              <a:gd name="T83" fmla="*/ 47874 h 118110"/>
              <a:gd name="T84" fmla="*/ 50377 w 1003935"/>
              <a:gd name="T85" fmla="*/ 58822 h 118110"/>
              <a:gd name="T86" fmla="*/ 69195 w 1003935"/>
              <a:gd name="T87" fmla="*/ 47874 h 118110"/>
              <a:gd name="T88" fmla="*/ 72245 w 1003935"/>
              <a:gd name="T89" fmla="*/ 46100 h 118110"/>
              <a:gd name="T90" fmla="*/ 25267 w 1003935"/>
              <a:gd name="T91" fmla="*/ 46100 h 118110"/>
              <a:gd name="T92" fmla="*/ 72119 w 1003935"/>
              <a:gd name="T93" fmla="*/ 46173 h 118110"/>
              <a:gd name="T94" fmla="*/ 72245 w 1003935"/>
              <a:gd name="T95" fmla="*/ 46100 h 118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3935" h="118110">
                <a:moveTo>
                  <a:pt x="101224" y="0"/>
                </a:moveTo>
                <a:lnTo>
                  <a:pt x="95128" y="3428"/>
                </a:lnTo>
                <a:lnTo>
                  <a:pt x="0" y="58673"/>
                </a:lnTo>
                <a:lnTo>
                  <a:pt x="100980" y="117847"/>
                </a:lnTo>
                <a:lnTo>
                  <a:pt x="108722" y="115823"/>
                </a:lnTo>
                <a:lnTo>
                  <a:pt x="112288" y="109727"/>
                </a:lnTo>
                <a:lnTo>
                  <a:pt x="115823" y="103750"/>
                </a:lnTo>
                <a:lnTo>
                  <a:pt x="113812" y="95880"/>
                </a:lnTo>
                <a:lnTo>
                  <a:pt x="72198" y="71570"/>
                </a:lnTo>
                <a:lnTo>
                  <a:pt x="25145" y="71496"/>
                </a:lnTo>
                <a:lnTo>
                  <a:pt x="25267" y="46100"/>
                </a:lnTo>
                <a:lnTo>
                  <a:pt x="72245" y="46100"/>
                </a:lnTo>
                <a:lnTo>
                  <a:pt x="113934" y="21835"/>
                </a:lnTo>
                <a:lnTo>
                  <a:pt x="115945" y="14096"/>
                </a:lnTo>
                <a:lnTo>
                  <a:pt x="112532" y="8119"/>
                </a:lnTo>
                <a:lnTo>
                  <a:pt x="108965" y="2023"/>
                </a:lnTo>
                <a:lnTo>
                  <a:pt x="101224" y="0"/>
                </a:lnTo>
                <a:close/>
              </a:path>
              <a:path w="1003935" h="118110">
                <a:moveTo>
                  <a:pt x="72119" y="46173"/>
                </a:moveTo>
                <a:lnTo>
                  <a:pt x="50377" y="58822"/>
                </a:lnTo>
                <a:lnTo>
                  <a:pt x="72198" y="71570"/>
                </a:lnTo>
                <a:lnTo>
                  <a:pt x="1003310" y="73020"/>
                </a:lnTo>
                <a:lnTo>
                  <a:pt x="1003432" y="47624"/>
                </a:lnTo>
                <a:lnTo>
                  <a:pt x="72119" y="46173"/>
                </a:lnTo>
                <a:close/>
              </a:path>
              <a:path w="1003935" h="118110">
                <a:moveTo>
                  <a:pt x="25267" y="46100"/>
                </a:moveTo>
                <a:lnTo>
                  <a:pt x="25145" y="71496"/>
                </a:lnTo>
                <a:lnTo>
                  <a:pt x="72198" y="71570"/>
                </a:lnTo>
                <a:lnTo>
                  <a:pt x="69036" y="69722"/>
                </a:lnTo>
                <a:lnTo>
                  <a:pt x="31638" y="69722"/>
                </a:lnTo>
                <a:lnTo>
                  <a:pt x="31638" y="47874"/>
                </a:lnTo>
                <a:lnTo>
                  <a:pt x="69195" y="47874"/>
                </a:lnTo>
                <a:lnTo>
                  <a:pt x="72119" y="46173"/>
                </a:lnTo>
                <a:lnTo>
                  <a:pt x="25267" y="46100"/>
                </a:lnTo>
                <a:close/>
              </a:path>
              <a:path w="1003935" h="118110">
                <a:moveTo>
                  <a:pt x="31638" y="47874"/>
                </a:moveTo>
                <a:lnTo>
                  <a:pt x="31638" y="69722"/>
                </a:lnTo>
                <a:lnTo>
                  <a:pt x="50377" y="58822"/>
                </a:lnTo>
                <a:lnTo>
                  <a:pt x="31638" y="47874"/>
                </a:lnTo>
                <a:close/>
              </a:path>
              <a:path w="1003935" h="118110">
                <a:moveTo>
                  <a:pt x="50377" y="58822"/>
                </a:moveTo>
                <a:lnTo>
                  <a:pt x="31638" y="69722"/>
                </a:lnTo>
                <a:lnTo>
                  <a:pt x="69036" y="69722"/>
                </a:lnTo>
                <a:lnTo>
                  <a:pt x="50377" y="58822"/>
                </a:lnTo>
                <a:close/>
              </a:path>
              <a:path w="1003935" h="118110">
                <a:moveTo>
                  <a:pt x="69195" y="47874"/>
                </a:moveTo>
                <a:lnTo>
                  <a:pt x="31638" y="47874"/>
                </a:lnTo>
                <a:lnTo>
                  <a:pt x="50377" y="58822"/>
                </a:lnTo>
                <a:lnTo>
                  <a:pt x="69195" y="47874"/>
                </a:lnTo>
                <a:close/>
              </a:path>
              <a:path w="1003935" h="118110">
                <a:moveTo>
                  <a:pt x="72245" y="46100"/>
                </a:moveTo>
                <a:lnTo>
                  <a:pt x="25267" y="46100"/>
                </a:lnTo>
                <a:lnTo>
                  <a:pt x="72119" y="46173"/>
                </a:lnTo>
                <a:lnTo>
                  <a:pt x="72245" y="4610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03" name="object 43">
            <a:extLst>
              <a:ext uri="{FF2B5EF4-FFF2-40B4-BE49-F238E27FC236}">
                <a16:creationId xmlns:a16="http://schemas.microsoft.com/office/drawing/2014/main" id="{933AF2BE-D741-450A-A6B3-BF6EEB52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102100"/>
            <a:ext cx="1128712" cy="119380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4" name="object 44">
            <a:extLst>
              <a:ext uri="{FF2B5EF4-FFF2-40B4-BE49-F238E27FC236}">
                <a16:creationId xmlns:a16="http://schemas.microsoft.com/office/drawing/2014/main" id="{83CD089B-D4C6-43D4-A492-050BCC48FA86}"/>
              </a:ext>
            </a:extLst>
          </p:cNvPr>
          <p:cNvSpPr>
            <a:spLocks/>
          </p:cNvSpPr>
          <p:nvPr/>
        </p:nvSpPr>
        <p:spPr bwMode="auto">
          <a:xfrm>
            <a:off x="5910264" y="4084639"/>
            <a:ext cx="1012825" cy="1076325"/>
          </a:xfrm>
          <a:custGeom>
            <a:avLst/>
            <a:gdLst>
              <a:gd name="T0" fmla="*/ 33040 w 1012825"/>
              <a:gd name="T1" fmla="*/ 958727 h 1077595"/>
              <a:gd name="T2" fmla="*/ 26304 w 1012825"/>
              <a:gd name="T3" fmla="*/ 963036 h 1077595"/>
              <a:gd name="T4" fmla="*/ 24658 w 1012825"/>
              <a:gd name="T5" fmla="*/ 969894 h 1077595"/>
              <a:gd name="T6" fmla="*/ 0 w 1012825"/>
              <a:gd name="T7" fmla="*/ 1077086 h 1077595"/>
              <a:gd name="T8" fmla="*/ 32449 w 1012825"/>
              <a:gd name="T9" fmla="*/ 1067430 h 1077595"/>
              <a:gd name="T10" fmla="*/ 26548 w 1012825"/>
              <a:gd name="T11" fmla="*/ 1067430 h 1077595"/>
              <a:gd name="T12" fmla="*/ 8016 w 1012825"/>
              <a:gd name="T13" fmla="*/ 1050035 h 1077595"/>
              <a:gd name="T14" fmla="*/ 40141 w 1012825"/>
              <a:gd name="T15" fmla="*/ 1015829 h 1077595"/>
              <a:gd name="T16" fmla="*/ 49408 w 1012825"/>
              <a:gd name="T17" fmla="*/ 975609 h 1077595"/>
              <a:gd name="T18" fmla="*/ 50932 w 1012825"/>
              <a:gd name="T19" fmla="*/ 968751 h 1077595"/>
              <a:gd name="T20" fmla="*/ 46756 w 1012825"/>
              <a:gd name="T21" fmla="*/ 961893 h 1077595"/>
              <a:gd name="T22" fmla="*/ 39898 w 1012825"/>
              <a:gd name="T23" fmla="*/ 960369 h 1077595"/>
              <a:gd name="T24" fmla="*/ 33040 w 1012825"/>
              <a:gd name="T25" fmla="*/ 958727 h 1077595"/>
              <a:gd name="T26" fmla="*/ 40141 w 1012825"/>
              <a:gd name="T27" fmla="*/ 1015829 h 1077595"/>
              <a:gd name="T28" fmla="*/ 8016 w 1012825"/>
              <a:gd name="T29" fmla="*/ 1050035 h 1077595"/>
              <a:gd name="T30" fmla="*/ 26548 w 1012825"/>
              <a:gd name="T31" fmla="*/ 1067430 h 1077595"/>
              <a:gd name="T32" fmla="*/ 32025 w 1012825"/>
              <a:gd name="T33" fmla="*/ 1061597 h 1077595"/>
              <a:gd name="T34" fmla="*/ 29596 w 1012825"/>
              <a:gd name="T35" fmla="*/ 1061597 h 1077595"/>
              <a:gd name="T36" fmla="*/ 13715 w 1012825"/>
              <a:gd name="T37" fmla="*/ 1046475 h 1077595"/>
              <a:gd name="T38" fmla="*/ 34506 w 1012825"/>
              <a:gd name="T39" fmla="*/ 1040286 h 1077595"/>
              <a:gd name="T40" fmla="*/ 40141 w 1012825"/>
              <a:gd name="T41" fmla="*/ 1015829 h 1077595"/>
              <a:gd name="T42" fmla="*/ 104912 w 1012825"/>
              <a:gd name="T43" fmla="*/ 1019424 h 1077595"/>
              <a:gd name="T44" fmla="*/ 98176 w 1012825"/>
              <a:gd name="T45" fmla="*/ 1021329 h 1077595"/>
              <a:gd name="T46" fmla="*/ 58836 w 1012825"/>
              <a:gd name="T47" fmla="*/ 1033042 h 1077595"/>
              <a:gd name="T48" fmla="*/ 26548 w 1012825"/>
              <a:gd name="T49" fmla="*/ 1067430 h 1077595"/>
              <a:gd name="T50" fmla="*/ 32449 w 1012825"/>
              <a:gd name="T51" fmla="*/ 1067430 h 1077595"/>
              <a:gd name="T52" fmla="*/ 112135 w 1012825"/>
              <a:gd name="T53" fmla="*/ 1043690 h 1077595"/>
              <a:gd name="T54" fmla="*/ 115945 w 1012825"/>
              <a:gd name="T55" fmla="*/ 1036700 h 1077595"/>
              <a:gd name="T56" fmla="*/ 114056 w 1012825"/>
              <a:gd name="T57" fmla="*/ 1029974 h 1077595"/>
              <a:gd name="T58" fmla="*/ 112013 w 1012825"/>
              <a:gd name="T59" fmla="*/ 1023234 h 1077595"/>
              <a:gd name="T60" fmla="*/ 104912 w 1012825"/>
              <a:gd name="T61" fmla="*/ 1019424 h 1077595"/>
              <a:gd name="T62" fmla="*/ 34506 w 1012825"/>
              <a:gd name="T63" fmla="*/ 1040286 h 1077595"/>
              <a:gd name="T64" fmla="*/ 13715 w 1012825"/>
              <a:gd name="T65" fmla="*/ 1046475 h 1077595"/>
              <a:gd name="T66" fmla="*/ 29596 w 1012825"/>
              <a:gd name="T67" fmla="*/ 1061597 h 1077595"/>
              <a:gd name="T68" fmla="*/ 34506 w 1012825"/>
              <a:gd name="T69" fmla="*/ 1040286 h 1077595"/>
              <a:gd name="T70" fmla="*/ 58836 w 1012825"/>
              <a:gd name="T71" fmla="*/ 1033042 h 1077595"/>
              <a:gd name="T72" fmla="*/ 34506 w 1012825"/>
              <a:gd name="T73" fmla="*/ 1040286 h 1077595"/>
              <a:gd name="T74" fmla="*/ 29596 w 1012825"/>
              <a:gd name="T75" fmla="*/ 1061597 h 1077595"/>
              <a:gd name="T76" fmla="*/ 32025 w 1012825"/>
              <a:gd name="T77" fmla="*/ 1061597 h 1077595"/>
              <a:gd name="T78" fmla="*/ 58836 w 1012825"/>
              <a:gd name="T79" fmla="*/ 1033042 h 1077595"/>
              <a:gd name="T80" fmla="*/ 994166 w 1012825"/>
              <a:gd name="T81" fmla="*/ 0 h 1077595"/>
              <a:gd name="T82" fmla="*/ 40141 w 1012825"/>
              <a:gd name="T83" fmla="*/ 1015829 h 1077595"/>
              <a:gd name="T84" fmla="*/ 34506 w 1012825"/>
              <a:gd name="T85" fmla="*/ 1040286 h 1077595"/>
              <a:gd name="T86" fmla="*/ 58836 w 1012825"/>
              <a:gd name="T87" fmla="*/ 1033042 h 1077595"/>
              <a:gd name="T88" fmla="*/ 1012576 w 1012825"/>
              <a:gd name="T89" fmla="*/ 17276 h 1077595"/>
              <a:gd name="T90" fmla="*/ 994166 w 1012825"/>
              <a:gd name="T91" fmla="*/ 0 h 1077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12825" h="1077595">
                <a:moveTo>
                  <a:pt x="33040" y="958727"/>
                </a:moveTo>
                <a:lnTo>
                  <a:pt x="26304" y="963036"/>
                </a:lnTo>
                <a:lnTo>
                  <a:pt x="24658" y="969894"/>
                </a:lnTo>
                <a:lnTo>
                  <a:pt x="0" y="1077086"/>
                </a:lnTo>
                <a:lnTo>
                  <a:pt x="32449" y="1067430"/>
                </a:lnTo>
                <a:lnTo>
                  <a:pt x="26548" y="1067430"/>
                </a:lnTo>
                <a:lnTo>
                  <a:pt x="8016" y="1050035"/>
                </a:lnTo>
                <a:lnTo>
                  <a:pt x="40141" y="1015829"/>
                </a:lnTo>
                <a:lnTo>
                  <a:pt x="49408" y="975609"/>
                </a:lnTo>
                <a:lnTo>
                  <a:pt x="50932" y="968751"/>
                </a:lnTo>
                <a:lnTo>
                  <a:pt x="46756" y="961893"/>
                </a:lnTo>
                <a:lnTo>
                  <a:pt x="39898" y="960369"/>
                </a:lnTo>
                <a:lnTo>
                  <a:pt x="33040" y="958727"/>
                </a:lnTo>
                <a:close/>
              </a:path>
              <a:path w="1012825" h="1077595">
                <a:moveTo>
                  <a:pt x="40141" y="1015829"/>
                </a:moveTo>
                <a:lnTo>
                  <a:pt x="8016" y="1050035"/>
                </a:lnTo>
                <a:lnTo>
                  <a:pt x="26548" y="1067430"/>
                </a:lnTo>
                <a:lnTo>
                  <a:pt x="32025" y="1061597"/>
                </a:lnTo>
                <a:lnTo>
                  <a:pt x="29596" y="1061597"/>
                </a:lnTo>
                <a:lnTo>
                  <a:pt x="13715" y="1046475"/>
                </a:lnTo>
                <a:lnTo>
                  <a:pt x="34506" y="1040286"/>
                </a:lnTo>
                <a:lnTo>
                  <a:pt x="40141" y="1015829"/>
                </a:lnTo>
                <a:close/>
              </a:path>
              <a:path w="1012825" h="1077595">
                <a:moveTo>
                  <a:pt x="104912" y="1019424"/>
                </a:moveTo>
                <a:lnTo>
                  <a:pt x="98176" y="1021329"/>
                </a:lnTo>
                <a:lnTo>
                  <a:pt x="58836" y="1033042"/>
                </a:lnTo>
                <a:lnTo>
                  <a:pt x="26548" y="1067430"/>
                </a:lnTo>
                <a:lnTo>
                  <a:pt x="32449" y="1067430"/>
                </a:lnTo>
                <a:lnTo>
                  <a:pt x="112135" y="1043690"/>
                </a:lnTo>
                <a:lnTo>
                  <a:pt x="115945" y="1036700"/>
                </a:lnTo>
                <a:lnTo>
                  <a:pt x="114056" y="1029974"/>
                </a:lnTo>
                <a:lnTo>
                  <a:pt x="112013" y="1023234"/>
                </a:lnTo>
                <a:lnTo>
                  <a:pt x="104912" y="1019424"/>
                </a:lnTo>
                <a:close/>
              </a:path>
              <a:path w="1012825" h="1077595">
                <a:moveTo>
                  <a:pt x="34506" y="1040286"/>
                </a:moveTo>
                <a:lnTo>
                  <a:pt x="13715" y="1046475"/>
                </a:lnTo>
                <a:lnTo>
                  <a:pt x="29596" y="1061597"/>
                </a:lnTo>
                <a:lnTo>
                  <a:pt x="34506" y="1040286"/>
                </a:lnTo>
                <a:close/>
              </a:path>
              <a:path w="1012825" h="1077595">
                <a:moveTo>
                  <a:pt x="58836" y="1033042"/>
                </a:moveTo>
                <a:lnTo>
                  <a:pt x="34506" y="1040286"/>
                </a:lnTo>
                <a:lnTo>
                  <a:pt x="29596" y="1061597"/>
                </a:lnTo>
                <a:lnTo>
                  <a:pt x="32025" y="1061597"/>
                </a:lnTo>
                <a:lnTo>
                  <a:pt x="58836" y="1033042"/>
                </a:lnTo>
                <a:close/>
              </a:path>
              <a:path w="1012825" h="1077595">
                <a:moveTo>
                  <a:pt x="994166" y="0"/>
                </a:moveTo>
                <a:lnTo>
                  <a:pt x="40141" y="1015829"/>
                </a:lnTo>
                <a:lnTo>
                  <a:pt x="34506" y="1040286"/>
                </a:lnTo>
                <a:lnTo>
                  <a:pt x="58836" y="1033042"/>
                </a:lnTo>
                <a:lnTo>
                  <a:pt x="1012576" y="17276"/>
                </a:lnTo>
                <a:lnTo>
                  <a:pt x="994166" y="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05" name="object 45">
            <a:extLst>
              <a:ext uri="{FF2B5EF4-FFF2-40B4-BE49-F238E27FC236}">
                <a16:creationId xmlns:a16="http://schemas.microsoft.com/office/drawing/2014/main" id="{D799A272-A97D-4740-B2DD-A96DF1BD5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4" y="5065714"/>
            <a:ext cx="1119187" cy="230187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6" name="object 46">
            <a:extLst>
              <a:ext uri="{FF2B5EF4-FFF2-40B4-BE49-F238E27FC236}">
                <a16:creationId xmlns:a16="http://schemas.microsoft.com/office/drawing/2014/main" id="{FE28E557-FAF8-413F-8E21-373BA6C509C4}"/>
              </a:ext>
            </a:extLst>
          </p:cNvPr>
          <p:cNvSpPr>
            <a:spLocks/>
          </p:cNvSpPr>
          <p:nvPr/>
        </p:nvSpPr>
        <p:spPr bwMode="auto">
          <a:xfrm>
            <a:off x="5910263" y="5102226"/>
            <a:ext cx="1003300" cy="117475"/>
          </a:xfrm>
          <a:custGeom>
            <a:avLst/>
            <a:gdLst>
              <a:gd name="T0" fmla="*/ 101224 w 1003935"/>
              <a:gd name="T1" fmla="*/ 0 h 118110"/>
              <a:gd name="T2" fmla="*/ 95128 w 1003935"/>
              <a:gd name="T3" fmla="*/ 3428 h 118110"/>
              <a:gd name="T4" fmla="*/ 0 w 1003935"/>
              <a:gd name="T5" fmla="*/ 58673 h 118110"/>
              <a:gd name="T6" fmla="*/ 100980 w 1003935"/>
              <a:gd name="T7" fmla="*/ 117860 h 118110"/>
              <a:gd name="T8" fmla="*/ 108722 w 1003935"/>
              <a:gd name="T9" fmla="*/ 115823 h 118110"/>
              <a:gd name="T10" fmla="*/ 112288 w 1003935"/>
              <a:gd name="T11" fmla="*/ 109727 h 118110"/>
              <a:gd name="T12" fmla="*/ 115823 w 1003935"/>
              <a:gd name="T13" fmla="*/ 103763 h 118110"/>
              <a:gd name="T14" fmla="*/ 113812 w 1003935"/>
              <a:gd name="T15" fmla="*/ 95893 h 118110"/>
              <a:gd name="T16" fmla="*/ 72198 w 1003935"/>
              <a:gd name="T17" fmla="*/ 71582 h 118110"/>
              <a:gd name="T18" fmla="*/ 25145 w 1003935"/>
              <a:gd name="T19" fmla="*/ 71509 h 118110"/>
              <a:gd name="T20" fmla="*/ 25267 w 1003935"/>
              <a:gd name="T21" fmla="*/ 46100 h 118110"/>
              <a:gd name="T22" fmla="*/ 72256 w 1003935"/>
              <a:gd name="T23" fmla="*/ 46100 h 118110"/>
              <a:gd name="T24" fmla="*/ 113934 w 1003935"/>
              <a:gd name="T25" fmla="*/ 21848 h 118110"/>
              <a:gd name="T26" fmla="*/ 115945 w 1003935"/>
              <a:gd name="T27" fmla="*/ 14096 h 118110"/>
              <a:gd name="T28" fmla="*/ 112532 w 1003935"/>
              <a:gd name="T29" fmla="*/ 8000 h 118110"/>
              <a:gd name="T30" fmla="*/ 108965 w 1003935"/>
              <a:gd name="T31" fmla="*/ 2036 h 118110"/>
              <a:gd name="T32" fmla="*/ 101224 w 1003935"/>
              <a:gd name="T33" fmla="*/ 0 h 118110"/>
              <a:gd name="T34" fmla="*/ 72131 w 1003935"/>
              <a:gd name="T35" fmla="*/ 46174 h 118110"/>
              <a:gd name="T36" fmla="*/ 50369 w 1003935"/>
              <a:gd name="T37" fmla="*/ 58829 h 118110"/>
              <a:gd name="T38" fmla="*/ 72198 w 1003935"/>
              <a:gd name="T39" fmla="*/ 71582 h 118110"/>
              <a:gd name="T40" fmla="*/ 1003310 w 1003935"/>
              <a:gd name="T41" fmla="*/ 73033 h 118110"/>
              <a:gd name="T42" fmla="*/ 1003432 w 1003935"/>
              <a:gd name="T43" fmla="*/ 47624 h 118110"/>
              <a:gd name="T44" fmla="*/ 72131 w 1003935"/>
              <a:gd name="T45" fmla="*/ 46174 h 118110"/>
              <a:gd name="T46" fmla="*/ 25267 w 1003935"/>
              <a:gd name="T47" fmla="*/ 46100 h 118110"/>
              <a:gd name="T48" fmla="*/ 25145 w 1003935"/>
              <a:gd name="T49" fmla="*/ 71509 h 118110"/>
              <a:gd name="T50" fmla="*/ 72198 w 1003935"/>
              <a:gd name="T51" fmla="*/ 71582 h 118110"/>
              <a:gd name="T52" fmla="*/ 69015 w 1003935"/>
              <a:gd name="T53" fmla="*/ 69722 h 118110"/>
              <a:gd name="T54" fmla="*/ 31638 w 1003935"/>
              <a:gd name="T55" fmla="*/ 69722 h 118110"/>
              <a:gd name="T56" fmla="*/ 31638 w 1003935"/>
              <a:gd name="T57" fmla="*/ 47887 h 118110"/>
              <a:gd name="T58" fmla="*/ 69185 w 1003935"/>
              <a:gd name="T59" fmla="*/ 47887 h 118110"/>
              <a:gd name="T60" fmla="*/ 72131 w 1003935"/>
              <a:gd name="T61" fmla="*/ 46174 h 118110"/>
              <a:gd name="T62" fmla="*/ 25267 w 1003935"/>
              <a:gd name="T63" fmla="*/ 46100 h 118110"/>
              <a:gd name="T64" fmla="*/ 31638 w 1003935"/>
              <a:gd name="T65" fmla="*/ 47887 h 118110"/>
              <a:gd name="T66" fmla="*/ 31638 w 1003935"/>
              <a:gd name="T67" fmla="*/ 69722 h 118110"/>
              <a:gd name="T68" fmla="*/ 50369 w 1003935"/>
              <a:gd name="T69" fmla="*/ 58829 h 118110"/>
              <a:gd name="T70" fmla="*/ 31638 w 1003935"/>
              <a:gd name="T71" fmla="*/ 47887 h 118110"/>
              <a:gd name="T72" fmla="*/ 50369 w 1003935"/>
              <a:gd name="T73" fmla="*/ 58829 h 118110"/>
              <a:gd name="T74" fmla="*/ 31638 w 1003935"/>
              <a:gd name="T75" fmla="*/ 69722 h 118110"/>
              <a:gd name="T76" fmla="*/ 69015 w 1003935"/>
              <a:gd name="T77" fmla="*/ 69722 h 118110"/>
              <a:gd name="T78" fmla="*/ 50369 w 1003935"/>
              <a:gd name="T79" fmla="*/ 58829 h 118110"/>
              <a:gd name="T80" fmla="*/ 69185 w 1003935"/>
              <a:gd name="T81" fmla="*/ 47887 h 118110"/>
              <a:gd name="T82" fmla="*/ 31638 w 1003935"/>
              <a:gd name="T83" fmla="*/ 47887 h 118110"/>
              <a:gd name="T84" fmla="*/ 50369 w 1003935"/>
              <a:gd name="T85" fmla="*/ 58829 h 118110"/>
              <a:gd name="T86" fmla="*/ 69185 w 1003935"/>
              <a:gd name="T87" fmla="*/ 47887 h 118110"/>
              <a:gd name="T88" fmla="*/ 72256 w 1003935"/>
              <a:gd name="T89" fmla="*/ 46100 h 118110"/>
              <a:gd name="T90" fmla="*/ 25267 w 1003935"/>
              <a:gd name="T91" fmla="*/ 46100 h 118110"/>
              <a:gd name="T92" fmla="*/ 72131 w 1003935"/>
              <a:gd name="T93" fmla="*/ 46174 h 118110"/>
              <a:gd name="T94" fmla="*/ 72256 w 1003935"/>
              <a:gd name="T95" fmla="*/ 46100 h 118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3935" h="118110">
                <a:moveTo>
                  <a:pt x="101224" y="0"/>
                </a:moveTo>
                <a:lnTo>
                  <a:pt x="95128" y="3428"/>
                </a:lnTo>
                <a:lnTo>
                  <a:pt x="0" y="58673"/>
                </a:lnTo>
                <a:lnTo>
                  <a:pt x="100980" y="117860"/>
                </a:lnTo>
                <a:lnTo>
                  <a:pt x="108722" y="115823"/>
                </a:lnTo>
                <a:lnTo>
                  <a:pt x="112288" y="109727"/>
                </a:lnTo>
                <a:lnTo>
                  <a:pt x="115823" y="103763"/>
                </a:lnTo>
                <a:lnTo>
                  <a:pt x="113812" y="95893"/>
                </a:lnTo>
                <a:lnTo>
                  <a:pt x="72198" y="71582"/>
                </a:lnTo>
                <a:lnTo>
                  <a:pt x="25145" y="71509"/>
                </a:lnTo>
                <a:lnTo>
                  <a:pt x="25267" y="46100"/>
                </a:lnTo>
                <a:lnTo>
                  <a:pt x="72256" y="46100"/>
                </a:lnTo>
                <a:lnTo>
                  <a:pt x="113934" y="21848"/>
                </a:lnTo>
                <a:lnTo>
                  <a:pt x="115945" y="14096"/>
                </a:lnTo>
                <a:lnTo>
                  <a:pt x="112532" y="8000"/>
                </a:lnTo>
                <a:lnTo>
                  <a:pt x="108965" y="2036"/>
                </a:lnTo>
                <a:lnTo>
                  <a:pt x="101224" y="0"/>
                </a:lnTo>
                <a:close/>
              </a:path>
              <a:path w="1003935" h="118110">
                <a:moveTo>
                  <a:pt x="72131" y="46174"/>
                </a:moveTo>
                <a:lnTo>
                  <a:pt x="50369" y="58829"/>
                </a:lnTo>
                <a:lnTo>
                  <a:pt x="72198" y="71582"/>
                </a:lnTo>
                <a:lnTo>
                  <a:pt x="1003310" y="73033"/>
                </a:lnTo>
                <a:lnTo>
                  <a:pt x="1003432" y="47624"/>
                </a:lnTo>
                <a:lnTo>
                  <a:pt x="72131" y="46174"/>
                </a:lnTo>
                <a:close/>
              </a:path>
              <a:path w="1003935" h="118110">
                <a:moveTo>
                  <a:pt x="25267" y="46100"/>
                </a:moveTo>
                <a:lnTo>
                  <a:pt x="25145" y="71509"/>
                </a:lnTo>
                <a:lnTo>
                  <a:pt x="72198" y="71582"/>
                </a:lnTo>
                <a:lnTo>
                  <a:pt x="69015" y="69722"/>
                </a:lnTo>
                <a:lnTo>
                  <a:pt x="31638" y="69722"/>
                </a:lnTo>
                <a:lnTo>
                  <a:pt x="31638" y="47887"/>
                </a:lnTo>
                <a:lnTo>
                  <a:pt x="69185" y="47887"/>
                </a:lnTo>
                <a:lnTo>
                  <a:pt x="72131" y="46174"/>
                </a:lnTo>
                <a:lnTo>
                  <a:pt x="25267" y="46100"/>
                </a:lnTo>
                <a:close/>
              </a:path>
              <a:path w="1003935" h="118110">
                <a:moveTo>
                  <a:pt x="31638" y="47887"/>
                </a:moveTo>
                <a:lnTo>
                  <a:pt x="31638" y="69722"/>
                </a:lnTo>
                <a:lnTo>
                  <a:pt x="50369" y="58829"/>
                </a:lnTo>
                <a:lnTo>
                  <a:pt x="31638" y="47887"/>
                </a:lnTo>
                <a:close/>
              </a:path>
              <a:path w="1003935" h="118110">
                <a:moveTo>
                  <a:pt x="50369" y="58829"/>
                </a:moveTo>
                <a:lnTo>
                  <a:pt x="31638" y="69722"/>
                </a:lnTo>
                <a:lnTo>
                  <a:pt x="69015" y="69722"/>
                </a:lnTo>
                <a:lnTo>
                  <a:pt x="50369" y="58829"/>
                </a:lnTo>
                <a:close/>
              </a:path>
              <a:path w="1003935" h="118110">
                <a:moveTo>
                  <a:pt x="69185" y="47887"/>
                </a:moveTo>
                <a:lnTo>
                  <a:pt x="31638" y="47887"/>
                </a:lnTo>
                <a:lnTo>
                  <a:pt x="50369" y="58829"/>
                </a:lnTo>
                <a:lnTo>
                  <a:pt x="69185" y="47887"/>
                </a:lnTo>
                <a:close/>
              </a:path>
              <a:path w="1003935" h="118110">
                <a:moveTo>
                  <a:pt x="72256" y="46100"/>
                </a:moveTo>
                <a:lnTo>
                  <a:pt x="25267" y="46100"/>
                </a:lnTo>
                <a:lnTo>
                  <a:pt x="72131" y="46174"/>
                </a:lnTo>
                <a:lnTo>
                  <a:pt x="72256" y="46100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07" name="object 47">
            <a:extLst>
              <a:ext uri="{FF2B5EF4-FFF2-40B4-BE49-F238E27FC236}">
                <a16:creationId xmlns:a16="http://schemas.microsoft.com/office/drawing/2014/main" id="{A505F805-F8D4-4E9E-A5A2-12D9BB63B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995739"/>
            <a:ext cx="1128712" cy="1195387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8" name="object 48">
            <a:extLst>
              <a:ext uri="{FF2B5EF4-FFF2-40B4-BE49-F238E27FC236}">
                <a16:creationId xmlns:a16="http://schemas.microsoft.com/office/drawing/2014/main" id="{81CAC216-B0F7-4BFE-95F0-FAAB1D2F1A46}"/>
              </a:ext>
            </a:extLst>
          </p:cNvPr>
          <p:cNvSpPr>
            <a:spLocks/>
          </p:cNvSpPr>
          <p:nvPr/>
        </p:nvSpPr>
        <p:spPr bwMode="auto">
          <a:xfrm>
            <a:off x="5910264" y="4090988"/>
            <a:ext cx="1012825" cy="1079500"/>
          </a:xfrm>
          <a:custGeom>
            <a:avLst/>
            <a:gdLst>
              <a:gd name="T0" fmla="*/ 34446 w 1012825"/>
              <a:gd name="T1" fmla="*/ 36798 h 1078864"/>
              <a:gd name="T2" fmla="*/ 40033 w 1012825"/>
              <a:gd name="T3" fmla="*/ 61196 h 1078864"/>
              <a:gd name="T4" fmla="*/ 994166 w 1012825"/>
              <a:gd name="T5" fmla="*/ 1078729 h 1078864"/>
              <a:gd name="T6" fmla="*/ 1012576 w 1012825"/>
              <a:gd name="T7" fmla="*/ 1061334 h 1078864"/>
              <a:gd name="T8" fmla="*/ 58628 w 1012825"/>
              <a:gd name="T9" fmla="*/ 43987 h 1078864"/>
              <a:gd name="T10" fmla="*/ 34446 w 1012825"/>
              <a:gd name="T11" fmla="*/ 36798 h 1078864"/>
              <a:gd name="T12" fmla="*/ 0 w 1012825"/>
              <a:gd name="T13" fmla="*/ 0 h 1078864"/>
              <a:gd name="T14" fmla="*/ 24658 w 1012825"/>
              <a:gd name="T15" fmla="*/ 107179 h 1078864"/>
              <a:gd name="T16" fmla="*/ 26182 w 1012825"/>
              <a:gd name="T17" fmla="*/ 114037 h 1078864"/>
              <a:gd name="T18" fmla="*/ 33040 w 1012825"/>
              <a:gd name="T19" fmla="*/ 118359 h 1078864"/>
              <a:gd name="T20" fmla="*/ 39745 w 1012825"/>
              <a:gd name="T21" fmla="*/ 116704 h 1078864"/>
              <a:gd name="T22" fmla="*/ 46603 w 1012825"/>
              <a:gd name="T23" fmla="*/ 115180 h 1078864"/>
              <a:gd name="T24" fmla="*/ 50932 w 1012825"/>
              <a:gd name="T25" fmla="*/ 108453 h 1078864"/>
              <a:gd name="T26" fmla="*/ 49286 w 1012825"/>
              <a:gd name="T27" fmla="*/ 101595 h 1078864"/>
              <a:gd name="T28" fmla="*/ 40033 w 1012825"/>
              <a:gd name="T29" fmla="*/ 61196 h 1078864"/>
              <a:gd name="T30" fmla="*/ 8016 w 1012825"/>
              <a:gd name="T31" fmla="*/ 27050 h 1078864"/>
              <a:gd name="T32" fmla="*/ 26548 w 1012825"/>
              <a:gd name="T33" fmla="*/ 9774 h 1078864"/>
              <a:gd name="T34" fmla="*/ 32861 w 1012825"/>
              <a:gd name="T35" fmla="*/ 9774 h 1078864"/>
              <a:gd name="T36" fmla="*/ 0 w 1012825"/>
              <a:gd name="T37" fmla="*/ 0 h 1078864"/>
              <a:gd name="T38" fmla="*/ 26548 w 1012825"/>
              <a:gd name="T39" fmla="*/ 9774 h 1078864"/>
              <a:gd name="T40" fmla="*/ 8016 w 1012825"/>
              <a:gd name="T41" fmla="*/ 27050 h 1078864"/>
              <a:gd name="T42" fmla="*/ 40033 w 1012825"/>
              <a:gd name="T43" fmla="*/ 61196 h 1078864"/>
              <a:gd name="T44" fmla="*/ 34446 w 1012825"/>
              <a:gd name="T45" fmla="*/ 36798 h 1078864"/>
              <a:gd name="T46" fmla="*/ 13594 w 1012825"/>
              <a:gd name="T47" fmla="*/ 30598 h 1078864"/>
              <a:gd name="T48" fmla="*/ 29596 w 1012825"/>
              <a:gd name="T49" fmla="*/ 15620 h 1078864"/>
              <a:gd name="T50" fmla="*/ 32029 w 1012825"/>
              <a:gd name="T51" fmla="*/ 15620 h 1078864"/>
              <a:gd name="T52" fmla="*/ 26548 w 1012825"/>
              <a:gd name="T53" fmla="*/ 9774 h 1078864"/>
              <a:gd name="T54" fmla="*/ 32861 w 1012825"/>
              <a:gd name="T55" fmla="*/ 9774 h 1078864"/>
              <a:gd name="T56" fmla="*/ 26548 w 1012825"/>
              <a:gd name="T57" fmla="*/ 9774 h 1078864"/>
              <a:gd name="T58" fmla="*/ 58628 w 1012825"/>
              <a:gd name="T59" fmla="*/ 43987 h 1078864"/>
              <a:gd name="T60" fmla="*/ 104912 w 1012825"/>
              <a:gd name="T61" fmla="*/ 57780 h 1078864"/>
              <a:gd name="T62" fmla="*/ 112013 w 1012825"/>
              <a:gd name="T63" fmla="*/ 53970 h 1078864"/>
              <a:gd name="T64" fmla="*/ 113934 w 1012825"/>
              <a:gd name="T65" fmla="*/ 47243 h 1078864"/>
              <a:gd name="T66" fmla="*/ 115945 w 1012825"/>
              <a:gd name="T67" fmla="*/ 40504 h 1078864"/>
              <a:gd name="T68" fmla="*/ 112135 w 1012825"/>
              <a:gd name="T69" fmla="*/ 33396 h 1078864"/>
              <a:gd name="T70" fmla="*/ 32861 w 1012825"/>
              <a:gd name="T71" fmla="*/ 9774 h 1078864"/>
              <a:gd name="T72" fmla="*/ 32029 w 1012825"/>
              <a:gd name="T73" fmla="*/ 15620 h 1078864"/>
              <a:gd name="T74" fmla="*/ 29596 w 1012825"/>
              <a:gd name="T75" fmla="*/ 15620 h 1078864"/>
              <a:gd name="T76" fmla="*/ 34446 w 1012825"/>
              <a:gd name="T77" fmla="*/ 36798 h 1078864"/>
              <a:gd name="T78" fmla="*/ 58628 w 1012825"/>
              <a:gd name="T79" fmla="*/ 43987 h 1078864"/>
              <a:gd name="T80" fmla="*/ 32029 w 1012825"/>
              <a:gd name="T81" fmla="*/ 15620 h 1078864"/>
              <a:gd name="T82" fmla="*/ 29596 w 1012825"/>
              <a:gd name="T83" fmla="*/ 15620 h 1078864"/>
              <a:gd name="T84" fmla="*/ 13594 w 1012825"/>
              <a:gd name="T85" fmla="*/ 30598 h 1078864"/>
              <a:gd name="T86" fmla="*/ 34446 w 1012825"/>
              <a:gd name="T87" fmla="*/ 36798 h 1078864"/>
              <a:gd name="T88" fmla="*/ 29596 w 1012825"/>
              <a:gd name="T89" fmla="*/ 15620 h 1078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2825" h="1078864">
                <a:moveTo>
                  <a:pt x="34446" y="36798"/>
                </a:moveTo>
                <a:lnTo>
                  <a:pt x="40033" y="61196"/>
                </a:lnTo>
                <a:lnTo>
                  <a:pt x="994166" y="1078729"/>
                </a:lnTo>
                <a:lnTo>
                  <a:pt x="1012576" y="1061334"/>
                </a:lnTo>
                <a:lnTo>
                  <a:pt x="58628" y="43987"/>
                </a:lnTo>
                <a:lnTo>
                  <a:pt x="34446" y="36798"/>
                </a:lnTo>
                <a:close/>
              </a:path>
              <a:path w="1012825" h="1078864">
                <a:moveTo>
                  <a:pt x="0" y="0"/>
                </a:moveTo>
                <a:lnTo>
                  <a:pt x="24658" y="107179"/>
                </a:lnTo>
                <a:lnTo>
                  <a:pt x="26182" y="114037"/>
                </a:lnTo>
                <a:lnTo>
                  <a:pt x="33040" y="118359"/>
                </a:lnTo>
                <a:lnTo>
                  <a:pt x="39745" y="116704"/>
                </a:lnTo>
                <a:lnTo>
                  <a:pt x="46603" y="115180"/>
                </a:lnTo>
                <a:lnTo>
                  <a:pt x="50932" y="108453"/>
                </a:lnTo>
                <a:lnTo>
                  <a:pt x="49286" y="101595"/>
                </a:lnTo>
                <a:lnTo>
                  <a:pt x="40033" y="61196"/>
                </a:lnTo>
                <a:lnTo>
                  <a:pt x="8016" y="27050"/>
                </a:lnTo>
                <a:lnTo>
                  <a:pt x="26548" y="9774"/>
                </a:lnTo>
                <a:lnTo>
                  <a:pt x="32861" y="9774"/>
                </a:lnTo>
                <a:lnTo>
                  <a:pt x="0" y="0"/>
                </a:lnTo>
                <a:close/>
              </a:path>
              <a:path w="1012825" h="1078864">
                <a:moveTo>
                  <a:pt x="26548" y="9774"/>
                </a:moveTo>
                <a:lnTo>
                  <a:pt x="8016" y="27050"/>
                </a:lnTo>
                <a:lnTo>
                  <a:pt x="40033" y="61196"/>
                </a:lnTo>
                <a:lnTo>
                  <a:pt x="34446" y="36798"/>
                </a:lnTo>
                <a:lnTo>
                  <a:pt x="13594" y="30598"/>
                </a:lnTo>
                <a:lnTo>
                  <a:pt x="29596" y="15620"/>
                </a:lnTo>
                <a:lnTo>
                  <a:pt x="32029" y="15620"/>
                </a:lnTo>
                <a:lnTo>
                  <a:pt x="26548" y="9774"/>
                </a:lnTo>
                <a:close/>
              </a:path>
              <a:path w="1012825" h="1078864">
                <a:moveTo>
                  <a:pt x="32861" y="9774"/>
                </a:moveTo>
                <a:lnTo>
                  <a:pt x="26548" y="9774"/>
                </a:lnTo>
                <a:lnTo>
                  <a:pt x="58628" y="43987"/>
                </a:lnTo>
                <a:lnTo>
                  <a:pt x="104912" y="57780"/>
                </a:lnTo>
                <a:lnTo>
                  <a:pt x="112013" y="53970"/>
                </a:lnTo>
                <a:lnTo>
                  <a:pt x="113934" y="47243"/>
                </a:lnTo>
                <a:lnTo>
                  <a:pt x="115945" y="40504"/>
                </a:lnTo>
                <a:lnTo>
                  <a:pt x="112135" y="33396"/>
                </a:lnTo>
                <a:lnTo>
                  <a:pt x="32861" y="9774"/>
                </a:lnTo>
                <a:close/>
              </a:path>
              <a:path w="1012825" h="1078864">
                <a:moveTo>
                  <a:pt x="32029" y="15620"/>
                </a:moveTo>
                <a:lnTo>
                  <a:pt x="29596" y="15620"/>
                </a:lnTo>
                <a:lnTo>
                  <a:pt x="34446" y="36798"/>
                </a:lnTo>
                <a:lnTo>
                  <a:pt x="58628" y="43987"/>
                </a:lnTo>
                <a:lnTo>
                  <a:pt x="32029" y="15620"/>
                </a:lnTo>
                <a:close/>
              </a:path>
              <a:path w="1012825" h="1078864">
                <a:moveTo>
                  <a:pt x="29596" y="15620"/>
                </a:moveTo>
                <a:lnTo>
                  <a:pt x="13594" y="30598"/>
                </a:lnTo>
                <a:lnTo>
                  <a:pt x="34446" y="36798"/>
                </a:lnTo>
                <a:lnTo>
                  <a:pt x="29596" y="15620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432C07CD-F820-4079-8AC5-C56FDD3BAC8F}"/>
              </a:ext>
            </a:extLst>
          </p:cNvPr>
          <p:cNvSpPr txBox="1"/>
          <p:nvPr/>
        </p:nvSpPr>
        <p:spPr>
          <a:xfrm>
            <a:off x="5900739" y="4491039"/>
            <a:ext cx="941387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b="1" spc="-15" dirty="0">
                <a:latin typeface="Calibri"/>
                <a:cs typeface="Calibri"/>
              </a:rPr>
              <a:t>H</a:t>
            </a:r>
            <a:r>
              <a:rPr b="1" spc="5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P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G</a:t>
            </a:r>
            <a:r>
              <a:rPr b="1" spc="-10" dirty="0">
                <a:latin typeface="Calibri"/>
                <a:cs typeface="Calibri"/>
              </a:rPr>
              <a:t>ET</a:t>
            </a:r>
            <a:endParaRPr>
              <a:latin typeface="Calibri"/>
              <a:cs typeface="Calibri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699F30CB-6C66-4EE6-B66A-5D7F4DB6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Dataflow in Hadoop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879CDE-F4E3-40DE-AA70-B5DCE5CD7A83}"/>
              </a:ext>
            </a:extLst>
          </p:cNvPr>
          <p:cNvSpPr txBox="1"/>
          <p:nvPr/>
        </p:nvSpPr>
        <p:spPr>
          <a:xfrm>
            <a:off x="361950" y="6175378"/>
            <a:ext cx="2465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2"/>
              </a:rPr>
              <a:t>https://www.slideshare.net/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078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object 3">
            <a:extLst>
              <a:ext uri="{FF2B5EF4-FFF2-40B4-BE49-F238E27FC236}">
                <a16:creationId xmlns:a16="http://schemas.microsoft.com/office/drawing/2014/main" id="{0D2607F4-0759-44B9-BB05-EEFB487C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600201"/>
            <a:ext cx="5334000" cy="45259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8" name="object 4">
            <a:extLst>
              <a:ext uri="{FF2B5EF4-FFF2-40B4-BE49-F238E27FC236}">
                <a16:creationId xmlns:a16="http://schemas.microsoft.com/office/drawing/2014/main" id="{21A7557F-43EA-4026-98A2-93E11898B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038351"/>
            <a:ext cx="1149350" cy="7223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object 5">
            <a:extLst>
              <a:ext uri="{FF2B5EF4-FFF2-40B4-BE49-F238E27FC236}">
                <a16:creationId xmlns:a16="http://schemas.microsoft.com/office/drawing/2014/main" id="{B09704A8-0492-4DE3-8A2B-B13F8F942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3825875"/>
            <a:ext cx="915988" cy="5461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0" name="object 6">
            <a:extLst>
              <a:ext uri="{FF2B5EF4-FFF2-40B4-BE49-F238E27FC236}">
                <a16:creationId xmlns:a16="http://schemas.microsoft.com/office/drawing/2014/main" id="{9248C51A-468C-45AA-AF1F-155FB90CD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3890963"/>
            <a:ext cx="919162" cy="3476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0087E82-A46F-4D1C-AA70-42D7B1D23E2C}"/>
              </a:ext>
            </a:extLst>
          </p:cNvPr>
          <p:cNvSpPr txBox="1"/>
          <p:nvPr/>
        </p:nvSpPr>
        <p:spPr>
          <a:xfrm>
            <a:off x="7180263" y="3810001"/>
            <a:ext cx="900112" cy="276999"/>
          </a:xfrm>
          <a:prstGeom prst="rect">
            <a:avLst/>
          </a:prstGeom>
          <a:solidFill>
            <a:srgbClr val="C0504D"/>
          </a:solidFill>
          <a:ln w="12700">
            <a:solidFill>
              <a:srgbClr val="497DBA"/>
            </a:solidFill>
          </a:ln>
        </p:spPr>
        <p:txBody>
          <a:bodyPr lIns="0" tIns="0" rIns="0" bIns="0">
            <a:spAutoFit/>
          </a:bodyPr>
          <a:lstStyle/>
          <a:p>
            <a:pPr marL="122555">
              <a:defRPr/>
            </a:pP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uce</a:t>
            </a:r>
            <a:endParaRPr>
              <a:latin typeface="Calibri"/>
              <a:cs typeface="Calibri"/>
            </a:endParaRPr>
          </a:p>
        </p:txBody>
      </p:sp>
      <p:sp>
        <p:nvSpPr>
          <p:cNvPr id="16392" name="object 8">
            <a:extLst>
              <a:ext uri="{FF2B5EF4-FFF2-40B4-BE49-F238E27FC236}">
                <a16:creationId xmlns:a16="http://schemas.microsoft.com/office/drawing/2014/main" id="{B024C875-F33E-400D-AB63-165FBE25E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4879975"/>
            <a:ext cx="915988" cy="5461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object 9">
            <a:extLst>
              <a:ext uri="{FF2B5EF4-FFF2-40B4-BE49-F238E27FC236}">
                <a16:creationId xmlns:a16="http://schemas.microsoft.com/office/drawing/2014/main" id="{8E308D91-3ACA-4F73-ACD6-A13D5775B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4943476"/>
            <a:ext cx="919162" cy="3476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BD6E32D-18D6-4B0D-A2BE-6118F52174BB}"/>
              </a:ext>
            </a:extLst>
          </p:cNvPr>
          <p:cNvSpPr txBox="1"/>
          <p:nvPr/>
        </p:nvSpPr>
        <p:spPr>
          <a:xfrm>
            <a:off x="7180263" y="4864101"/>
            <a:ext cx="900112" cy="276999"/>
          </a:xfrm>
          <a:prstGeom prst="rect">
            <a:avLst/>
          </a:prstGeom>
          <a:solidFill>
            <a:srgbClr val="4F80BC"/>
          </a:solidFill>
          <a:ln w="12700">
            <a:solidFill>
              <a:srgbClr val="497DBA"/>
            </a:solidFill>
          </a:ln>
        </p:spPr>
        <p:txBody>
          <a:bodyPr lIns="0" tIns="0" rIns="0" bIns="0">
            <a:spAutoFit/>
          </a:bodyPr>
          <a:lstStyle/>
          <a:p>
            <a:pPr marL="122555">
              <a:defRPr/>
            </a:pP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uce</a:t>
            </a:r>
            <a:endParaRPr>
              <a:latin typeface="Calibri"/>
              <a:cs typeface="Calibri"/>
            </a:endParaRPr>
          </a:p>
        </p:txBody>
      </p:sp>
      <p:sp>
        <p:nvSpPr>
          <p:cNvPr id="16395" name="object 11">
            <a:extLst>
              <a:ext uri="{FF2B5EF4-FFF2-40B4-BE49-F238E27FC236}">
                <a16:creationId xmlns:a16="http://schemas.microsoft.com/office/drawing/2014/main" id="{E57A0E1E-9DD8-433B-89DA-F4113931F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989" y="4243389"/>
            <a:ext cx="942975" cy="73818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6" name="object 12">
            <a:extLst>
              <a:ext uri="{FF2B5EF4-FFF2-40B4-BE49-F238E27FC236}">
                <a16:creationId xmlns:a16="http://schemas.microsoft.com/office/drawing/2014/main" id="{46A1ADB5-E6F4-4461-94BF-064144517A7C}"/>
              </a:ext>
            </a:extLst>
          </p:cNvPr>
          <p:cNvSpPr>
            <a:spLocks/>
          </p:cNvSpPr>
          <p:nvPr/>
        </p:nvSpPr>
        <p:spPr bwMode="auto">
          <a:xfrm>
            <a:off x="8924925" y="4318001"/>
            <a:ext cx="927100" cy="633413"/>
          </a:xfrm>
          <a:custGeom>
            <a:avLst/>
            <a:gdLst>
              <a:gd name="T0" fmla="*/ 0 w 927100"/>
              <a:gd name="T1" fmla="*/ 0 h 633729"/>
              <a:gd name="T2" fmla="*/ 0 w 927100"/>
              <a:gd name="T3" fmla="*/ 542924 h 633729"/>
              <a:gd name="T4" fmla="*/ 1536 w 927100"/>
              <a:gd name="T5" fmla="*/ 550354 h 633729"/>
              <a:gd name="T6" fmla="*/ 36423 w 927100"/>
              <a:gd name="T7" fmla="*/ 578179 h 633729"/>
              <a:gd name="T8" fmla="*/ 89428 w 927100"/>
              <a:gd name="T9" fmla="*/ 596410 h 633729"/>
              <a:gd name="T10" fmla="*/ 135757 w 927100"/>
              <a:gd name="T11" fmla="*/ 606959 h 633729"/>
              <a:gd name="T12" fmla="*/ 189767 w 927100"/>
              <a:gd name="T13" fmla="*/ 616008 h 633729"/>
              <a:gd name="T14" fmla="*/ 250505 w 927100"/>
              <a:gd name="T15" fmla="*/ 623369 h 633729"/>
              <a:gd name="T16" fmla="*/ 317015 w 927100"/>
              <a:gd name="T17" fmla="*/ 628857 h 633729"/>
              <a:gd name="T18" fmla="*/ 388344 w 927100"/>
              <a:gd name="T19" fmla="*/ 632287 h 633729"/>
              <a:gd name="T20" fmla="*/ 463539 w 927100"/>
              <a:gd name="T21" fmla="*/ 633471 h 633729"/>
              <a:gd name="T22" fmla="*/ 501560 w 927100"/>
              <a:gd name="T23" fmla="*/ 633171 h 633729"/>
              <a:gd name="T24" fmla="*/ 574942 w 927100"/>
              <a:gd name="T25" fmla="*/ 630841 h 633729"/>
              <a:gd name="T26" fmla="*/ 643981 w 927100"/>
              <a:gd name="T27" fmla="*/ 626359 h 633729"/>
              <a:gd name="T28" fmla="*/ 707724 w 927100"/>
              <a:gd name="T29" fmla="*/ 619911 h 633729"/>
              <a:gd name="T30" fmla="*/ 765217 w 927100"/>
              <a:gd name="T31" fmla="*/ 611683 h 633729"/>
              <a:gd name="T32" fmla="*/ 815506 w 927100"/>
              <a:gd name="T33" fmla="*/ 601861 h 633729"/>
              <a:gd name="T34" fmla="*/ 857636 w 927100"/>
              <a:gd name="T35" fmla="*/ 590631 h 633729"/>
              <a:gd name="T36" fmla="*/ 903450 w 927100"/>
              <a:gd name="T37" fmla="*/ 571553 h 633729"/>
              <a:gd name="T38" fmla="*/ 927079 w 927100"/>
              <a:gd name="T39" fmla="*/ 542924 h 633729"/>
              <a:gd name="T40" fmla="*/ 927079 w 927100"/>
              <a:gd name="T41" fmla="*/ 90546 h 633729"/>
              <a:gd name="T42" fmla="*/ 463539 w 927100"/>
              <a:gd name="T43" fmla="*/ 90546 h 633729"/>
              <a:gd name="T44" fmla="*/ 425518 w 927100"/>
              <a:gd name="T45" fmla="*/ 90246 h 633729"/>
              <a:gd name="T46" fmla="*/ 352137 w 927100"/>
              <a:gd name="T47" fmla="*/ 87916 h 633729"/>
              <a:gd name="T48" fmla="*/ 283098 w 927100"/>
              <a:gd name="T49" fmla="*/ 83434 h 633729"/>
              <a:gd name="T50" fmla="*/ 219355 w 927100"/>
              <a:gd name="T51" fmla="*/ 76986 h 633729"/>
              <a:gd name="T52" fmla="*/ 161862 w 927100"/>
              <a:gd name="T53" fmla="*/ 68758 h 633729"/>
              <a:gd name="T54" fmla="*/ 111573 w 927100"/>
              <a:gd name="T55" fmla="*/ 58936 h 633729"/>
              <a:gd name="T56" fmla="*/ 69442 w 927100"/>
              <a:gd name="T57" fmla="*/ 47706 h 633729"/>
              <a:gd name="T58" fmla="*/ 23629 w 927100"/>
              <a:gd name="T59" fmla="*/ 28628 h 633729"/>
              <a:gd name="T60" fmla="*/ 1536 w 927100"/>
              <a:gd name="T61" fmla="*/ 7429 h 633729"/>
              <a:gd name="T62" fmla="*/ 0 w 927100"/>
              <a:gd name="T63" fmla="*/ 0 h 633729"/>
              <a:gd name="T64" fmla="*/ 927079 w 927100"/>
              <a:gd name="T65" fmla="*/ 0 h 633729"/>
              <a:gd name="T66" fmla="*/ 890656 w 927100"/>
              <a:gd name="T67" fmla="*/ 35254 h 633729"/>
              <a:gd name="T68" fmla="*/ 837650 w 927100"/>
              <a:gd name="T69" fmla="*/ 53485 h 633729"/>
              <a:gd name="T70" fmla="*/ 791321 w 927100"/>
              <a:gd name="T71" fmla="*/ 64034 h 633729"/>
              <a:gd name="T72" fmla="*/ 737311 w 927100"/>
              <a:gd name="T73" fmla="*/ 73083 h 633729"/>
              <a:gd name="T74" fmla="*/ 676574 w 927100"/>
              <a:gd name="T75" fmla="*/ 80444 h 633729"/>
              <a:gd name="T76" fmla="*/ 610064 w 927100"/>
              <a:gd name="T77" fmla="*/ 85932 h 633729"/>
              <a:gd name="T78" fmla="*/ 538734 w 927100"/>
              <a:gd name="T79" fmla="*/ 89362 h 633729"/>
              <a:gd name="T80" fmla="*/ 463539 w 927100"/>
              <a:gd name="T81" fmla="*/ 90546 h 633729"/>
              <a:gd name="T82" fmla="*/ 927079 w 927100"/>
              <a:gd name="T83" fmla="*/ 90546 h 633729"/>
              <a:gd name="T84" fmla="*/ 927079 w 927100"/>
              <a:gd name="T85" fmla="*/ 0 h 63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27100" h="633729">
                <a:moveTo>
                  <a:pt x="0" y="0"/>
                </a:moveTo>
                <a:lnTo>
                  <a:pt x="0" y="542924"/>
                </a:lnTo>
                <a:lnTo>
                  <a:pt x="1536" y="550354"/>
                </a:lnTo>
                <a:lnTo>
                  <a:pt x="36423" y="578179"/>
                </a:lnTo>
                <a:lnTo>
                  <a:pt x="89428" y="596410"/>
                </a:lnTo>
                <a:lnTo>
                  <a:pt x="135757" y="606959"/>
                </a:lnTo>
                <a:lnTo>
                  <a:pt x="189767" y="616008"/>
                </a:lnTo>
                <a:lnTo>
                  <a:pt x="250505" y="623369"/>
                </a:lnTo>
                <a:lnTo>
                  <a:pt x="317015" y="628857"/>
                </a:lnTo>
                <a:lnTo>
                  <a:pt x="388344" y="632287"/>
                </a:lnTo>
                <a:lnTo>
                  <a:pt x="463539" y="633471"/>
                </a:lnTo>
                <a:lnTo>
                  <a:pt x="501560" y="633171"/>
                </a:lnTo>
                <a:lnTo>
                  <a:pt x="574942" y="630841"/>
                </a:lnTo>
                <a:lnTo>
                  <a:pt x="643981" y="626359"/>
                </a:lnTo>
                <a:lnTo>
                  <a:pt x="707724" y="619911"/>
                </a:lnTo>
                <a:lnTo>
                  <a:pt x="765217" y="611683"/>
                </a:lnTo>
                <a:lnTo>
                  <a:pt x="815506" y="601861"/>
                </a:lnTo>
                <a:lnTo>
                  <a:pt x="857636" y="590631"/>
                </a:lnTo>
                <a:lnTo>
                  <a:pt x="903450" y="571553"/>
                </a:lnTo>
                <a:lnTo>
                  <a:pt x="927079" y="542924"/>
                </a:lnTo>
                <a:lnTo>
                  <a:pt x="927079" y="90546"/>
                </a:lnTo>
                <a:lnTo>
                  <a:pt x="463539" y="90546"/>
                </a:lnTo>
                <a:lnTo>
                  <a:pt x="425518" y="90246"/>
                </a:lnTo>
                <a:lnTo>
                  <a:pt x="352137" y="87916"/>
                </a:lnTo>
                <a:lnTo>
                  <a:pt x="283098" y="83434"/>
                </a:lnTo>
                <a:lnTo>
                  <a:pt x="219355" y="76986"/>
                </a:lnTo>
                <a:lnTo>
                  <a:pt x="161862" y="68758"/>
                </a:lnTo>
                <a:lnTo>
                  <a:pt x="111573" y="58936"/>
                </a:lnTo>
                <a:lnTo>
                  <a:pt x="69442" y="47706"/>
                </a:lnTo>
                <a:lnTo>
                  <a:pt x="23629" y="28628"/>
                </a:lnTo>
                <a:lnTo>
                  <a:pt x="1536" y="7429"/>
                </a:lnTo>
                <a:lnTo>
                  <a:pt x="0" y="0"/>
                </a:lnTo>
                <a:close/>
              </a:path>
              <a:path w="927100" h="633729">
                <a:moveTo>
                  <a:pt x="927079" y="0"/>
                </a:moveTo>
                <a:lnTo>
                  <a:pt x="890656" y="35254"/>
                </a:lnTo>
                <a:lnTo>
                  <a:pt x="837650" y="53485"/>
                </a:lnTo>
                <a:lnTo>
                  <a:pt x="791321" y="64034"/>
                </a:lnTo>
                <a:lnTo>
                  <a:pt x="737311" y="73083"/>
                </a:lnTo>
                <a:lnTo>
                  <a:pt x="676574" y="80444"/>
                </a:lnTo>
                <a:lnTo>
                  <a:pt x="610064" y="85932"/>
                </a:lnTo>
                <a:lnTo>
                  <a:pt x="538734" y="89362"/>
                </a:lnTo>
                <a:lnTo>
                  <a:pt x="463539" y="90546"/>
                </a:lnTo>
                <a:lnTo>
                  <a:pt x="927079" y="90546"/>
                </a:lnTo>
                <a:lnTo>
                  <a:pt x="927079" y="0"/>
                </a:lnTo>
                <a:close/>
              </a:path>
            </a:pathLst>
          </a:custGeom>
          <a:solidFill>
            <a:srgbClr val="F79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7" name="object 13">
            <a:extLst>
              <a:ext uri="{FF2B5EF4-FFF2-40B4-BE49-F238E27FC236}">
                <a16:creationId xmlns:a16="http://schemas.microsoft.com/office/drawing/2014/main" id="{1C4BF3F7-8756-4418-85C4-1310F4252302}"/>
              </a:ext>
            </a:extLst>
          </p:cNvPr>
          <p:cNvSpPr>
            <a:spLocks/>
          </p:cNvSpPr>
          <p:nvPr/>
        </p:nvSpPr>
        <p:spPr bwMode="auto">
          <a:xfrm>
            <a:off x="8924925" y="4227514"/>
            <a:ext cx="927100" cy="180975"/>
          </a:xfrm>
          <a:custGeom>
            <a:avLst/>
            <a:gdLst>
              <a:gd name="T0" fmla="*/ 463539 w 927100"/>
              <a:gd name="T1" fmla="*/ 0 h 180975"/>
              <a:gd name="T2" fmla="*/ 388344 w 927100"/>
              <a:gd name="T3" fmla="*/ 1180 h 180975"/>
              <a:gd name="T4" fmla="*/ 317015 w 927100"/>
              <a:gd name="T5" fmla="*/ 4600 h 180975"/>
              <a:gd name="T6" fmla="*/ 250505 w 927100"/>
              <a:gd name="T7" fmla="*/ 10074 h 180975"/>
              <a:gd name="T8" fmla="*/ 189767 w 927100"/>
              <a:gd name="T9" fmla="*/ 17418 h 180975"/>
              <a:gd name="T10" fmla="*/ 135757 w 927100"/>
              <a:gd name="T11" fmla="*/ 26448 h 180975"/>
              <a:gd name="T12" fmla="*/ 89428 w 927100"/>
              <a:gd name="T13" fmla="*/ 36979 h 180975"/>
              <a:gd name="T14" fmla="*/ 51734 w 927100"/>
              <a:gd name="T15" fmla="*/ 48827 h 180975"/>
              <a:gd name="T16" fmla="*/ 13470 w 927100"/>
              <a:gd name="T17" fmla="*/ 68664 h 180975"/>
              <a:gd name="T18" fmla="*/ 0 w 927100"/>
              <a:gd name="T19" fmla="*/ 90428 h 180975"/>
              <a:gd name="T20" fmla="*/ 1536 w 927100"/>
              <a:gd name="T21" fmla="*/ 97857 h 180975"/>
              <a:gd name="T22" fmla="*/ 36423 w 927100"/>
              <a:gd name="T23" fmla="*/ 125682 h 180975"/>
              <a:gd name="T24" fmla="*/ 89428 w 927100"/>
              <a:gd name="T25" fmla="*/ 143913 h 180975"/>
              <a:gd name="T26" fmla="*/ 135757 w 927100"/>
              <a:gd name="T27" fmla="*/ 154462 h 180975"/>
              <a:gd name="T28" fmla="*/ 189767 w 927100"/>
              <a:gd name="T29" fmla="*/ 163511 h 180975"/>
              <a:gd name="T30" fmla="*/ 250505 w 927100"/>
              <a:gd name="T31" fmla="*/ 170872 h 180975"/>
              <a:gd name="T32" fmla="*/ 317015 w 927100"/>
              <a:gd name="T33" fmla="*/ 176360 h 180975"/>
              <a:gd name="T34" fmla="*/ 388344 w 927100"/>
              <a:gd name="T35" fmla="*/ 179790 h 180975"/>
              <a:gd name="T36" fmla="*/ 463539 w 927100"/>
              <a:gd name="T37" fmla="*/ 180974 h 180975"/>
              <a:gd name="T38" fmla="*/ 501560 w 927100"/>
              <a:gd name="T39" fmla="*/ 180674 h 180975"/>
              <a:gd name="T40" fmla="*/ 574942 w 927100"/>
              <a:gd name="T41" fmla="*/ 178344 h 180975"/>
              <a:gd name="T42" fmla="*/ 643981 w 927100"/>
              <a:gd name="T43" fmla="*/ 173862 h 180975"/>
              <a:gd name="T44" fmla="*/ 707724 w 927100"/>
              <a:gd name="T45" fmla="*/ 167414 h 180975"/>
              <a:gd name="T46" fmla="*/ 765217 w 927100"/>
              <a:gd name="T47" fmla="*/ 159186 h 180975"/>
              <a:gd name="T48" fmla="*/ 815506 w 927100"/>
              <a:gd name="T49" fmla="*/ 149364 h 180975"/>
              <a:gd name="T50" fmla="*/ 857636 w 927100"/>
              <a:gd name="T51" fmla="*/ 138134 h 180975"/>
              <a:gd name="T52" fmla="*/ 903450 w 927100"/>
              <a:gd name="T53" fmla="*/ 119056 h 180975"/>
              <a:gd name="T54" fmla="*/ 927079 w 927100"/>
              <a:gd name="T55" fmla="*/ 90428 h 180975"/>
              <a:gd name="T56" fmla="*/ 925543 w 927100"/>
              <a:gd name="T57" fmla="*/ 83015 h 180975"/>
              <a:gd name="T58" fmla="*/ 890656 w 927100"/>
              <a:gd name="T59" fmla="*/ 55242 h 180975"/>
              <a:gd name="T60" fmla="*/ 837650 w 927100"/>
              <a:gd name="T61" fmla="*/ 37035 h 180975"/>
              <a:gd name="T62" fmla="*/ 791321 w 927100"/>
              <a:gd name="T63" fmla="*/ 26497 h 180975"/>
              <a:gd name="T64" fmla="*/ 737311 w 927100"/>
              <a:gd name="T65" fmla="*/ 17456 h 180975"/>
              <a:gd name="T66" fmla="*/ 676574 w 927100"/>
              <a:gd name="T67" fmla="*/ 10099 h 180975"/>
              <a:gd name="T68" fmla="*/ 610064 w 927100"/>
              <a:gd name="T69" fmla="*/ 4613 h 180975"/>
              <a:gd name="T70" fmla="*/ 538734 w 927100"/>
              <a:gd name="T71" fmla="*/ 1184 h 180975"/>
              <a:gd name="T72" fmla="*/ 463539 w 927100"/>
              <a:gd name="T73" fmla="*/ 0 h 180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27100" h="180975">
                <a:moveTo>
                  <a:pt x="463539" y="0"/>
                </a:moveTo>
                <a:lnTo>
                  <a:pt x="388344" y="1180"/>
                </a:lnTo>
                <a:lnTo>
                  <a:pt x="317015" y="4600"/>
                </a:lnTo>
                <a:lnTo>
                  <a:pt x="250505" y="10074"/>
                </a:lnTo>
                <a:lnTo>
                  <a:pt x="189767" y="17418"/>
                </a:lnTo>
                <a:lnTo>
                  <a:pt x="135757" y="26448"/>
                </a:lnTo>
                <a:lnTo>
                  <a:pt x="89428" y="36979"/>
                </a:lnTo>
                <a:lnTo>
                  <a:pt x="51734" y="48827"/>
                </a:lnTo>
                <a:lnTo>
                  <a:pt x="13470" y="68664"/>
                </a:lnTo>
                <a:lnTo>
                  <a:pt x="0" y="90428"/>
                </a:lnTo>
                <a:lnTo>
                  <a:pt x="1536" y="97857"/>
                </a:lnTo>
                <a:lnTo>
                  <a:pt x="36423" y="125682"/>
                </a:lnTo>
                <a:lnTo>
                  <a:pt x="89428" y="143913"/>
                </a:lnTo>
                <a:lnTo>
                  <a:pt x="135757" y="154462"/>
                </a:lnTo>
                <a:lnTo>
                  <a:pt x="189767" y="163511"/>
                </a:lnTo>
                <a:lnTo>
                  <a:pt x="250505" y="170872"/>
                </a:lnTo>
                <a:lnTo>
                  <a:pt x="317015" y="176360"/>
                </a:lnTo>
                <a:lnTo>
                  <a:pt x="388344" y="179790"/>
                </a:lnTo>
                <a:lnTo>
                  <a:pt x="463539" y="180974"/>
                </a:lnTo>
                <a:lnTo>
                  <a:pt x="501560" y="180674"/>
                </a:lnTo>
                <a:lnTo>
                  <a:pt x="574942" y="178344"/>
                </a:lnTo>
                <a:lnTo>
                  <a:pt x="643981" y="173862"/>
                </a:lnTo>
                <a:lnTo>
                  <a:pt x="707724" y="167414"/>
                </a:lnTo>
                <a:lnTo>
                  <a:pt x="765217" y="159186"/>
                </a:lnTo>
                <a:lnTo>
                  <a:pt x="815506" y="149364"/>
                </a:lnTo>
                <a:lnTo>
                  <a:pt x="857636" y="138134"/>
                </a:lnTo>
                <a:lnTo>
                  <a:pt x="903450" y="119056"/>
                </a:lnTo>
                <a:lnTo>
                  <a:pt x="927079" y="90428"/>
                </a:lnTo>
                <a:lnTo>
                  <a:pt x="925543" y="83015"/>
                </a:lnTo>
                <a:lnTo>
                  <a:pt x="890656" y="55242"/>
                </a:lnTo>
                <a:lnTo>
                  <a:pt x="837650" y="37035"/>
                </a:lnTo>
                <a:lnTo>
                  <a:pt x="791321" y="26497"/>
                </a:lnTo>
                <a:lnTo>
                  <a:pt x="737311" y="17456"/>
                </a:lnTo>
                <a:lnTo>
                  <a:pt x="676574" y="10099"/>
                </a:lnTo>
                <a:lnTo>
                  <a:pt x="610064" y="4613"/>
                </a:lnTo>
                <a:lnTo>
                  <a:pt x="538734" y="1184"/>
                </a:lnTo>
                <a:lnTo>
                  <a:pt x="463539" y="0"/>
                </a:lnTo>
                <a:close/>
              </a:path>
            </a:pathLst>
          </a:custGeom>
          <a:solidFill>
            <a:srgbClr val="FAC0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8" name="object 14">
            <a:extLst>
              <a:ext uri="{FF2B5EF4-FFF2-40B4-BE49-F238E27FC236}">
                <a16:creationId xmlns:a16="http://schemas.microsoft.com/office/drawing/2014/main" id="{5456FB05-C0EB-4AD5-B2C2-C3B94AADD207}"/>
              </a:ext>
            </a:extLst>
          </p:cNvPr>
          <p:cNvSpPr>
            <a:spLocks/>
          </p:cNvSpPr>
          <p:nvPr/>
        </p:nvSpPr>
        <p:spPr bwMode="auto">
          <a:xfrm>
            <a:off x="8924925" y="4227513"/>
            <a:ext cx="927100" cy="723900"/>
          </a:xfrm>
          <a:custGeom>
            <a:avLst/>
            <a:gdLst>
              <a:gd name="T0" fmla="*/ 927079 w 927100"/>
              <a:gd name="T1" fmla="*/ 90559 h 724535"/>
              <a:gd name="T2" fmla="*/ 890656 w 927100"/>
              <a:gd name="T3" fmla="*/ 125813 h 724535"/>
              <a:gd name="T4" fmla="*/ 837650 w 927100"/>
              <a:gd name="T5" fmla="*/ 144044 h 724535"/>
              <a:gd name="T6" fmla="*/ 791321 w 927100"/>
              <a:gd name="T7" fmla="*/ 154593 h 724535"/>
              <a:gd name="T8" fmla="*/ 737311 w 927100"/>
              <a:gd name="T9" fmla="*/ 163642 h 724535"/>
              <a:gd name="T10" fmla="*/ 676574 w 927100"/>
              <a:gd name="T11" fmla="*/ 171003 h 724535"/>
              <a:gd name="T12" fmla="*/ 610064 w 927100"/>
              <a:gd name="T13" fmla="*/ 176492 h 724535"/>
              <a:gd name="T14" fmla="*/ 538734 w 927100"/>
              <a:gd name="T15" fmla="*/ 179921 h 724535"/>
              <a:gd name="T16" fmla="*/ 463539 w 927100"/>
              <a:gd name="T17" fmla="*/ 181106 h 724535"/>
              <a:gd name="T18" fmla="*/ 425518 w 927100"/>
              <a:gd name="T19" fmla="*/ 180806 h 724535"/>
              <a:gd name="T20" fmla="*/ 352137 w 927100"/>
              <a:gd name="T21" fmla="*/ 178475 h 724535"/>
              <a:gd name="T22" fmla="*/ 283098 w 927100"/>
              <a:gd name="T23" fmla="*/ 173993 h 724535"/>
              <a:gd name="T24" fmla="*/ 219355 w 927100"/>
              <a:gd name="T25" fmla="*/ 167545 h 724535"/>
              <a:gd name="T26" fmla="*/ 161862 w 927100"/>
              <a:gd name="T27" fmla="*/ 159317 h 724535"/>
              <a:gd name="T28" fmla="*/ 111573 w 927100"/>
              <a:gd name="T29" fmla="*/ 149495 h 724535"/>
              <a:gd name="T30" fmla="*/ 69442 w 927100"/>
              <a:gd name="T31" fmla="*/ 138265 h 724535"/>
              <a:gd name="T32" fmla="*/ 23629 w 927100"/>
              <a:gd name="T33" fmla="*/ 119187 h 724535"/>
              <a:gd name="T34" fmla="*/ 0 w 927100"/>
              <a:gd name="T35" fmla="*/ 90559 h 724535"/>
              <a:gd name="T36" fmla="*/ 1536 w 927100"/>
              <a:gd name="T37" fmla="*/ 83128 h 724535"/>
              <a:gd name="T38" fmla="*/ 6066 w 927100"/>
              <a:gd name="T39" fmla="*/ 75863 h 724535"/>
              <a:gd name="T40" fmla="*/ 51734 w 927100"/>
              <a:gd name="T41" fmla="*/ 48929 h 724535"/>
              <a:gd name="T42" fmla="*/ 89428 w 927100"/>
              <a:gd name="T43" fmla="*/ 37064 h 724535"/>
              <a:gd name="T44" fmla="*/ 135757 w 927100"/>
              <a:gd name="T45" fmla="*/ 26513 h 724535"/>
              <a:gd name="T46" fmla="*/ 189767 w 927100"/>
              <a:gd name="T47" fmla="*/ 17464 h 724535"/>
              <a:gd name="T48" fmla="*/ 250505 w 927100"/>
              <a:gd name="T49" fmla="*/ 10102 h 724535"/>
              <a:gd name="T50" fmla="*/ 317015 w 927100"/>
              <a:gd name="T51" fmla="*/ 4614 h 724535"/>
              <a:gd name="T52" fmla="*/ 388344 w 927100"/>
              <a:gd name="T53" fmla="*/ 1184 h 724535"/>
              <a:gd name="T54" fmla="*/ 463539 w 927100"/>
              <a:gd name="T55" fmla="*/ 0 h 724535"/>
              <a:gd name="T56" fmla="*/ 501560 w 927100"/>
              <a:gd name="T57" fmla="*/ 300 h 724535"/>
              <a:gd name="T58" fmla="*/ 574942 w 927100"/>
              <a:gd name="T59" fmla="*/ 2637 h 724535"/>
              <a:gd name="T60" fmla="*/ 643981 w 927100"/>
              <a:gd name="T61" fmla="*/ 7131 h 724535"/>
              <a:gd name="T62" fmla="*/ 707724 w 927100"/>
              <a:gd name="T63" fmla="*/ 13592 h 724535"/>
              <a:gd name="T64" fmla="*/ 765217 w 927100"/>
              <a:gd name="T65" fmla="*/ 21833 h 724535"/>
              <a:gd name="T66" fmla="*/ 815506 w 927100"/>
              <a:gd name="T67" fmla="*/ 31666 h 724535"/>
              <a:gd name="T68" fmla="*/ 857636 w 927100"/>
              <a:gd name="T69" fmla="*/ 42902 h 724535"/>
              <a:gd name="T70" fmla="*/ 903450 w 927100"/>
              <a:gd name="T71" fmla="*/ 61975 h 724535"/>
              <a:gd name="T72" fmla="*/ 927079 w 927100"/>
              <a:gd name="T73" fmla="*/ 90559 h 724535"/>
              <a:gd name="T74" fmla="*/ 927079 w 927100"/>
              <a:gd name="T75" fmla="*/ 633484 h 724535"/>
              <a:gd name="T76" fmla="*/ 925543 w 927100"/>
              <a:gd name="T77" fmla="*/ 640913 h 724535"/>
              <a:gd name="T78" fmla="*/ 921013 w 927100"/>
              <a:gd name="T79" fmla="*/ 648176 h 724535"/>
              <a:gd name="T80" fmla="*/ 875345 w 927100"/>
              <a:gd name="T81" fmla="*/ 675105 h 724535"/>
              <a:gd name="T82" fmla="*/ 837650 w 927100"/>
              <a:gd name="T83" fmla="*/ 686969 h 724535"/>
              <a:gd name="T84" fmla="*/ 791321 w 927100"/>
              <a:gd name="T85" fmla="*/ 697518 h 724535"/>
              <a:gd name="T86" fmla="*/ 737311 w 927100"/>
              <a:gd name="T87" fmla="*/ 706567 h 724535"/>
              <a:gd name="T88" fmla="*/ 676574 w 927100"/>
              <a:gd name="T89" fmla="*/ 713928 h 724535"/>
              <a:gd name="T90" fmla="*/ 610064 w 927100"/>
              <a:gd name="T91" fmla="*/ 719417 h 724535"/>
              <a:gd name="T92" fmla="*/ 538734 w 927100"/>
              <a:gd name="T93" fmla="*/ 722846 h 724535"/>
              <a:gd name="T94" fmla="*/ 463539 w 927100"/>
              <a:gd name="T95" fmla="*/ 724031 h 724535"/>
              <a:gd name="T96" fmla="*/ 425518 w 927100"/>
              <a:gd name="T97" fmla="*/ 723731 h 724535"/>
              <a:gd name="T98" fmla="*/ 352137 w 927100"/>
              <a:gd name="T99" fmla="*/ 721400 h 724535"/>
              <a:gd name="T100" fmla="*/ 283098 w 927100"/>
              <a:gd name="T101" fmla="*/ 716918 h 724535"/>
              <a:gd name="T102" fmla="*/ 219355 w 927100"/>
              <a:gd name="T103" fmla="*/ 710470 h 724535"/>
              <a:gd name="T104" fmla="*/ 161862 w 927100"/>
              <a:gd name="T105" fmla="*/ 702242 h 724535"/>
              <a:gd name="T106" fmla="*/ 111573 w 927100"/>
              <a:gd name="T107" fmla="*/ 692420 h 724535"/>
              <a:gd name="T108" fmla="*/ 69442 w 927100"/>
              <a:gd name="T109" fmla="*/ 681190 h 724535"/>
              <a:gd name="T110" fmla="*/ 23629 w 927100"/>
              <a:gd name="T111" fmla="*/ 662112 h 724535"/>
              <a:gd name="T112" fmla="*/ 0 w 927100"/>
              <a:gd name="T113" fmla="*/ 633484 h 724535"/>
              <a:gd name="T114" fmla="*/ 0 w 927100"/>
              <a:gd name="T115" fmla="*/ 90559 h 724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27100" h="724535">
                <a:moveTo>
                  <a:pt x="927079" y="90559"/>
                </a:moveTo>
                <a:lnTo>
                  <a:pt x="890656" y="125813"/>
                </a:lnTo>
                <a:lnTo>
                  <a:pt x="837650" y="144044"/>
                </a:lnTo>
                <a:lnTo>
                  <a:pt x="791321" y="154593"/>
                </a:lnTo>
                <a:lnTo>
                  <a:pt x="737311" y="163642"/>
                </a:lnTo>
                <a:lnTo>
                  <a:pt x="676574" y="171003"/>
                </a:lnTo>
                <a:lnTo>
                  <a:pt x="610064" y="176492"/>
                </a:lnTo>
                <a:lnTo>
                  <a:pt x="538734" y="179921"/>
                </a:lnTo>
                <a:lnTo>
                  <a:pt x="463539" y="181106"/>
                </a:lnTo>
                <a:lnTo>
                  <a:pt x="425518" y="180806"/>
                </a:lnTo>
                <a:lnTo>
                  <a:pt x="352137" y="178475"/>
                </a:lnTo>
                <a:lnTo>
                  <a:pt x="283098" y="173993"/>
                </a:lnTo>
                <a:lnTo>
                  <a:pt x="219355" y="167545"/>
                </a:lnTo>
                <a:lnTo>
                  <a:pt x="161862" y="159317"/>
                </a:lnTo>
                <a:lnTo>
                  <a:pt x="111573" y="149495"/>
                </a:lnTo>
                <a:lnTo>
                  <a:pt x="69442" y="138265"/>
                </a:lnTo>
                <a:lnTo>
                  <a:pt x="23629" y="119187"/>
                </a:lnTo>
                <a:lnTo>
                  <a:pt x="0" y="90559"/>
                </a:lnTo>
                <a:lnTo>
                  <a:pt x="1536" y="83128"/>
                </a:lnTo>
                <a:lnTo>
                  <a:pt x="6066" y="75863"/>
                </a:lnTo>
                <a:lnTo>
                  <a:pt x="51734" y="48929"/>
                </a:lnTo>
                <a:lnTo>
                  <a:pt x="89428" y="37064"/>
                </a:lnTo>
                <a:lnTo>
                  <a:pt x="135757" y="26513"/>
                </a:lnTo>
                <a:lnTo>
                  <a:pt x="189767" y="17464"/>
                </a:lnTo>
                <a:lnTo>
                  <a:pt x="250505" y="10102"/>
                </a:lnTo>
                <a:lnTo>
                  <a:pt x="317015" y="4614"/>
                </a:lnTo>
                <a:lnTo>
                  <a:pt x="388344" y="1184"/>
                </a:lnTo>
                <a:lnTo>
                  <a:pt x="463539" y="0"/>
                </a:lnTo>
                <a:lnTo>
                  <a:pt x="501560" y="300"/>
                </a:lnTo>
                <a:lnTo>
                  <a:pt x="574942" y="2637"/>
                </a:lnTo>
                <a:lnTo>
                  <a:pt x="643981" y="7131"/>
                </a:lnTo>
                <a:lnTo>
                  <a:pt x="707724" y="13592"/>
                </a:lnTo>
                <a:lnTo>
                  <a:pt x="765217" y="21833"/>
                </a:lnTo>
                <a:lnTo>
                  <a:pt x="815506" y="31666"/>
                </a:lnTo>
                <a:lnTo>
                  <a:pt x="857636" y="42902"/>
                </a:lnTo>
                <a:lnTo>
                  <a:pt x="903450" y="61975"/>
                </a:lnTo>
                <a:lnTo>
                  <a:pt x="927079" y="90559"/>
                </a:lnTo>
                <a:lnTo>
                  <a:pt x="927079" y="633484"/>
                </a:lnTo>
                <a:lnTo>
                  <a:pt x="925543" y="640913"/>
                </a:lnTo>
                <a:lnTo>
                  <a:pt x="921013" y="648176"/>
                </a:lnTo>
                <a:lnTo>
                  <a:pt x="875345" y="675105"/>
                </a:lnTo>
                <a:lnTo>
                  <a:pt x="837650" y="686969"/>
                </a:lnTo>
                <a:lnTo>
                  <a:pt x="791321" y="697518"/>
                </a:lnTo>
                <a:lnTo>
                  <a:pt x="737311" y="706567"/>
                </a:lnTo>
                <a:lnTo>
                  <a:pt x="676574" y="713928"/>
                </a:lnTo>
                <a:lnTo>
                  <a:pt x="610064" y="719417"/>
                </a:lnTo>
                <a:lnTo>
                  <a:pt x="538734" y="722846"/>
                </a:lnTo>
                <a:lnTo>
                  <a:pt x="463539" y="724031"/>
                </a:lnTo>
                <a:lnTo>
                  <a:pt x="425518" y="723731"/>
                </a:lnTo>
                <a:lnTo>
                  <a:pt x="352137" y="721400"/>
                </a:lnTo>
                <a:lnTo>
                  <a:pt x="283098" y="716918"/>
                </a:lnTo>
                <a:lnTo>
                  <a:pt x="219355" y="710470"/>
                </a:lnTo>
                <a:lnTo>
                  <a:pt x="161862" y="702242"/>
                </a:lnTo>
                <a:lnTo>
                  <a:pt x="111573" y="692420"/>
                </a:lnTo>
                <a:lnTo>
                  <a:pt x="69442" y="681190"/>
                </a:lnTo>
                <a:lnTo>
                  <a:pt x="23629" y="662112"/>
                </a:lnTo>
                <a:lnTo>
                  <a:pt x="0" y="633484"/>
                </a:lnTo>
                <a:lnTo>
                  <a:pt x="0" y="90559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9" name="object 15">
            <a:extLst>
              <a:ext uri="{FF2B5EF4-FFF2-40B4-BE49-F238E27FC236}">
                <a16:creationId xmlns:a16="http://schemas.microsoft.com/office/drawing/2014/main" id="{2A072793-4B0C-4BD5-BF61-487872085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9" y="4054476"/>
            <a:ext cx="968375" cy="6699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0" name="object 16">
            <a:extLst>
              <a:ext uri="{FF2B5EF4-FFF2-40B4-BE49-F238E27FC236}">
                <a16:creationId xmlns:a16="http://schemas.microsoft.com/office/drawing/2014/main" id="{B918965F-F291-4746-8A01-BD0EFDA48E6C}"/>
              </a:ext>
            </a:extLst>
          </p:cNvPr>
          <p:cNvSpPr>
            <a:spLocks/>
          </p:cNvSpPr>
          <p:nvPr/>
        </p:nvSpPr>
        <p:spPr bwMode="auto">
          <a:xfrm>
            <a:off x="8074025" y="4035425"/>
            <a:ext cx="850900" cy="554038"/>
          </a:xfrm>
          <a:custGeom>
            <a:avLst/>
            <a:gdLst>
              <a:gd name="T0" fmla="*/ 735726 w 851534"/>
              <a:gd name="T1" fmla="*/ 523244 h 553720"/>
              <a:gd name="T2" fmla="*/ 729752 w 851534"/>
              <a:gd name="T3" fmla="*/ 528709 h 553720"/>
              <a:gd name="T4" fmla="*/ 729508 w 851534"/>
              <a:gd name="T5" fmla="*/ 535685 h 553720"/>
              <a:gd name="T6" fmla="*/ 729112 w 851534"/>
              <a:gd name="T7" fmla="*/ 542675 h 553720"/>
              <a:gd name="T8" fmla="*/ 734567 w 851534"/>
              <a:gd name="T9" fmla="*/ 548639 h 553720"/>
              <a:gd name="T10" fmla="*/ 851428 w 851534"/>
              <a:gd name="T11" fmla="*/ 553724 h 553720"/>
              <a:gd name="T12" fmla="*/ 849942 w 851534"/>
              <a:gd name="T13" fmla="*/ 550807 h 553720"/>
              <a:gd name="T14" fmla="*/ 823356 w 851534"/>
              <a:gd name="T15" fmla="*/ 550807 h 553720"/>
              <a:gd name="T16" fmla="*/ 783724 w 851534"/>
              <a:gd name="T17" fmla="*/ 525327 h 553720"/>
              <a:gd name="T18" fmla="*/ 735726 w 851534"/>
              <a:gd name="T19" fmla="*/ 523244 h 553720"/>
              <a:gd name="T20" fmla="*/ 783724 w 851534"/>
              <a:gd name="T21" fmla="*/ 525327 h 553720"/>
              <a:gd name="T22" fmla="*/ 823356 w 851534"/>
              <a:gd name="T23" fmla="*/ 550807 h 553720"/>
              <a:gd name="T24" fmla="*/ 826548 w 851534"/>
              <a:gd name="T25" fmla="*/ 545854 h 553720"/>
              <a:gd name="T26" fmla="*/ 818906 w 851534"/>
              <a:gd name="T27" fmla="*/ 545854 h 553720"/>
              <a:gd name="T28" fmla="*/ 809033 w 851534"/>
              <a:gd name="T29" fmla="*/ 526459 h 553720"/>
              <a:gd name="T30" fmla="*/ 783724 w 851534"/>
              <a:gd name="T31" fmla="*/ 525327 h 553720"/>
              <a:gd name="T32" fmla="*/ 790712 w 851534"/>
              <a:gd name="T33" fmla="*/ 446912 h 553720"/>
              <a:gd name="T34" fmla="*/ 778123 w 851534"/>
              <a:gd name="T35" fmla="*/ 453389 h 553720"/>
              <a:gd name="T36" fmla="*/ 775715 w 851534"/>
              <a:gd name="T37" fmla="*/ 461009 h 553720"/>
              <a:gd name="T38" fmla="*/ 797515 w 851534"/>
              <a:gd name="T39" fmla="*/ 503834 h 553720"/>
              <a:gd name="T40" fmla="*/ 837194 w 851534"/>
              <a:gd name="T41" fmla="*/ 529340 h 553720"/>
              <a:gd name="T42" fmla="*/ 823356 w 851534"/>
              <a:gd name="T43" fmla="*/ 550807 h 553720"/>
              <a:gd name="T44" fmla="*/ 849942 w 851534"/>
              <a:gd name="T45" fmla="*/ 550807 h 553720"/>
              <a:gd name="T46" fmla="*/ 798332 w 851534"/>
              <a:gd name="T47" fmla="*/ 449461 h 553720"/>
              <a:gd name="T48" fmla="*/ 790712 w 851534"/>
              <a:gd name="T49" fmla="*/ 446912 h 553720"/>
              <a:gd name="T50" fmla="*/ 809033 w 851534"/>
              <a:gd name="T51" fmla="*/ 526459 h 553720"/>
              <a:gd name="T52" fmla="*/ 818906 w 851534"/>
              <a:gd name="T53" fmla="*/ 545854 h 553720"/>
              <a:gd name="T54" fmla="*/ 830854 w 851534"/>
              <a:gd name="T55" fmla="*/ 527435 h 553720"/>
              <a:gd name="T56" fmla="*/ 809033 w 851534"/>
              <a:gd name="T57" fmla="*/ 526459 h 553720"/>
              <a:gd name="T58" fmla="*/ 797515 w 851534"/>
              <a:gd name="T59" fmla="*/ 503834 h 553720"/>
              <a:gd name="T60" fmla="*/ 809033 w 851534"/>
              <a:gd name="T61" fmla="*/ 526459 h 553720"/>
              <a:gd name="T62" fmla="*/ 830854 w 851534"/>
              <a:gd name="T63" fmla="*/ 527435 h 553720"/>
              <a:gd name="T64" fmla="*/ 818906 w 851534"/>
              <a:gd name="T65" fmla="*/ 545854 h 553720"/>
              <a:gd name="T66" fmla="*/ 826548 w 851534"/>
              <a:gd name="T67" fmla="*/ 545854 h 553720"/>
              <a:gd name="T68" fmla="*/ 837194 w 851534"/>
              <a:gd name="T69" fmla="*/ 529340 h 553720"/>
              <a:gd name="T70" fmla="*/ 797515 w 851534"/>
              <a:gd name="T71" fmla="*/ 503834 h 553720"/>
              <a:gd name="T72" fmla="*/ 13715 w 851534"/>
              <a:gd name="T73" fmla="*/ 0 h 553720"/>
              <a:gd name="T74" fmla="*/ 0 w 851534"/>
              <a:gd name="T75" fmla="*/ 21467 h 553720"/>
              <a:gd name="T76" fmla="*/ 783724 w 851534"/>
              <a:gd name="T77" fmla="*/ 525327 h 553720"/>
              <a:gd name="T78" fmla="*/ 809033 w 851534"/>
              <a:gd name="T79" fmla="*/ 526459 h 553720"/>
              <a:gd name="T80" fmla="*/ 797515 w 851534"/>
              <a:gd name="T81" fmla="*/ 503834 h 553720"/>
              <a:gd name="T82" fmla="*/ 13715 w 851534"/>
              <a:gd name="T83" fmla="*/ 0 h 553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51534" h="553720">
                <a:moveTo>
                  <a:pt x="735726" y="523244"/>
                </a:moveTo>
                <a:lnTo>
                  <a:pt x="729752" y="528709"/>
                </a:lnTo>
                <a:lnTo>
                  <a:pt x="729508" y="535685"/>
                </a:lnTo>
                <a:lnTo>
                  <a:pt x="729112" y="542675"/>
                </a:lnTo>
                <a:lnTo>
                  <a:pt x="734567" y="548639"/>
                </a:lnTo>
                <a:lnTo>
                  <a:pt x="851428" y="553724"/>
                </a:lnTo>
                <a:lnTo>
                  <a:pt x="849942" y="550807"/>
                </a:lnTo>
                <a:lnTo>
                  <a:pt x="823356" y="550807"/>
                </a:lnTo>
                <a:lnTo>
                  <a:pt x="783724" y="525327"/>
                </a:lnTo>
                <a:lnTo>
                  <a:pt x="735726" y="523244"/>
                </a:lnTo>
                <a:close/>
              </a:path>
              <a:path w="851534" h="553720">
                <a:moveTo>
                  <a:pt x="783724" y="525327"/>
                </a:moveTo>
                <a:lnTo>
                  <a:pt x="823356" y="550807"/>
                </a:lnTo>
                <a:lnTo>
                  <a:pt x="826548" y="545854"/>
                </a:lnTo>
                <a:lnTo>
                  <a:pt x="818906" y="545854"/>
                </a:lnTo>
                <a:lnTo>
                  <a:pt x="809033" y="526459"/>
                </a:lnTo>
                <a:lnTo>
                  <a:pt x="783724" y="525327"/>
                </a:lnTo>
                <a:close/>
              </a:path>
              <a:path w="851534" h="553720">
                <a:moveTo>
                  <a:pt x="790712" y="446912"/>
                </a:moveTo>
                <a:lnTo>
                  <a:pt x="778123" y="453389"/>
                </a:lnTo>
                <a:lnTo>
                  <a:pt x="775715" y="461009"/>
                </a:lnTo>
                <a:lnTo>
                  <a:pt x="797515" y="503834"/>
                </a:lnTo>
                <a:lnTo>
                  <a:pt x="837194" y="529340"/>
                </a:lnTo>
                <a:lnTo>
                  <a:pt x="823356" y="550807"/>
                </a:lnTo>
                <a:lnTo>
                  <a:pt x="849942" y="550807"/>
                </a:lnTo>
                <a:lnTo>
                  <a:pt x="798332" y="449461"/>
                </a:lnTo>
                <a:lnTo>
                  <a:pt x="790712" y="446912"/>
                </a:lnTo>
                <a:close/>
              </a:path>
              <a:path w="851534" h="553720">
                <a:moveTo>
                  <a:pt x="809033" y="526459"/>
                </a:moveTo>
                <a:lnTo>
                  <a:pt x="818906" y="545854"/>
                </a:lnTo>
                <a:lnTo>
                  <a:pt x="830854" y="527435"/>
                </a:lnTo>
                <a:lnTo>
                  <a:pt x="809033" y="526459"/>
                </a:lnTo>
                <a:close/>
              </a:path>
              <a:path w="851534" h="553720">
                <a:moveTo>
                  <a:pt x="797515" y="503834"/>
                </a:moveTo>
                <a:lnTo>
                  <a:pt x="809033" y="526459"/>
                </a:lnTo>
                <a:lnTo>
                  <a:pt x="830854" y="527435"/>
                </a:lnTo>
                <a:lnTo>
                  <a:pt x="818906" y="545854"/>
                </a:lnTo>
                <a:lnTo>
                  <a:pt x="826548" y="545854"/>
                </a:lnTo>
                <a:lnTo>
                  <a:pt x="837194" y="529340"/>
                </a:lnTo>
                <a:lnTo>
                  <a:pt x="797515" y="503834"/>
                </a:lnTo>
                <a:close/>
              </a:path>
              <a:path w="851534" h="553720">
                <a:moveTo>
                  <a:pt x="13715" y="0"/>
                </a:moveTo>
                <a:lnTo>
                  <a:pt x="0" y="21467"/>
                </a:lnTo>
                <a:lnTo>
                  <a:pt x="783724" y="525327"/>
                </a:lnTo>
                <a:lnTo>
                  <a:pt x="809033" y="526459"/>
                </a:lnTo>
                <a:lnTo>
                  <a:pt x="797515" y="503834"/>
                </a:lnTo>
                <a:lnTo>
                  <a:pt x="13715" y="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1" name="object 17">
            <a:extLst>
              <a:ext uri="{FF2B5EF4-FFF2-40B4-BE49-F238E27FC236}">
                <a16:creationId xmlns:a16="http://schemas.microsoft.com/office/drawing/2014/main" id="{777FCC6B-97F3-4A6C-9F24-5A38FF13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1" y="4494214"/>
            <a:ext cx="969963" cy="72072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2" name="object 18">
            <a:extLst>
              <a:ext uri="{FF2B5EF4-FFF2-40B4-BE49-F238E27FC236}">
                <a16:creationId xmlns:a16="http://schemas.microsoft.com/office/drawing/2014/main" id="{EE797419-B6F3-4643-A256-C0A0895829A5}"/>
              </a:ext>
            </a:extLst>
          </p:cNvPr>
          <p:cNvSpPr>
            <a:spLocks/>
          </p:cNvSpPr>
          <p:nvPr/>
        </p:nvSpPr>
        <p:spPr bwMode="auto">
          <a:xfrm>
            <a:off x="8072439" y="4589464"/>
            <a:ext cx="852487" cy="604837"/>
          </a:xfrm>
          <a:custGeom>
            <a:avLst/>
            <a:gdLst>
              <a:gd name="T0" fmla="*/ 810715 w 852170"/>
              <a:gd name="T1" fmla="*/ 29025 h 604520"/>
              <a:gd name="T2" fmla="*/ 785593 w 852170"/>
              <a:gd name="T3" fmla="*/ 31166 h 604520"/>
              <a:gd name="T4" fmla="*/ 0 w 852170"/>
              <a:gd name="T5" fmla="*/ 583442 h 604520"/>
              <a:gd name="T6" fmla="*/ 14599 w 852170"/>
              <a:gd name="T7" fmla="*/ 604147 h 604520"/>
              <a:gd name="T8" fmla="*/ 800227 w 852170"/>
              <a:gd name="T9" fmla="*/ 51929 h 604520"/>
              <a:gd name="T10" fmla="*/ 810715 w 852170"/>
              <a:gd name="T11" fmla="*/ 29025 h 604520"/>
              <a:gd name="T12" fmla="*/ 849992 w 852170"/>
              <a:gd name="T13" fmla="*/ 4190 h 604520"/>
              <a:gd name="T14" fmla="*/ 823965 w 852170"/>
              <a:gd name="T15" fmla="*/ 4190 h 604520"/>
              <a:gd name="T16" fmla="*/ 838687 w 852170"/>
              <a:gd name="T17" fmla="*/ 24896 h 604520"/>
              <a:gd name="T18" fmla="*/ 800227 w 852170"/>
              <a:gd name="T19" fmla="*/ 51929 h 604520"/>
              <a:gd name="T20" fmla="*/ 783061 w 852170"/>
              <a:gd name="T21" fmla="*/ 89416 h 604520"/>
              <a:gd name="T22" fmla="*/ 780135 w 852170"/>
              <a:gd name="T23" fmla="*/ 95762 h 604520"/>
              <a:gd name="T24" fmla="*/ 782939 w 852170"/>
              <a:gd name="T25" fmla="*/ 103382 h 604520"/>
              <a:gd name="T26" fmla="*/ 795649 w 852170"/>
              <a:gd name="T27" fmla="*/ 109228 h 604520"/>
              <a:gd name="T28" fmla="*/ 803147 w 852170"/>
              <a:gd name="T29" fmla="*/ 106430 h 604520"/>
              <a:gd name="T30" fmla="*/ 806043 w 852170"/>
              <a:gd name="T31" fmla="*/ 99953 h 604520"/>
              <a:gd name="T32" fmla="*/ 849992 w 852170"/>
              <a:gd name="T33" fmla="*/ 4190 h 604520"/>
              <a:gd name="T34" fmla="*/ 827580 w 852170"/>
              <a:gd name="T35" fmla="*/ 9275 h 604520"/>
              <a:gd name="T36" fmla="*/ 819759 w 852170"/>
              <a:gd name="T37" fmla="*/ 9275 h 604520"/>
              <a:gd name="T38" fmla="*/ 832347 w 852170"/>
              <a:gd name="T39" fmla="*/ 27182 h 604520"/>
              <a:gd name="T40" fmla="*/ 810715 w 852170"/>
              <a:gd name="T41" fmla="*/ 29025 h 604520"/>
              <a:gd name="T42" fmla="*/ 800227 w 852170"/>
              <a:gd name="T43" fmla="*/ 51929 h 604520"/>
              <a:gd name="T44" fmla="*/ 838687 w 852170"/>
              <a:gd name="T45" fmla="*/ 24896 h 604520"/>
              <a:gd name="T46" fmla="*/ 827580 w 852170"/>
              <a:gd name="T47" fmla="*/ 9275 h 604520"/>
              <a:gd name="T48" fmla="*/ 851915 w 852170"/>
              <a:gd name="T49" fmla="*/ 0 h 604520"/>
              <a:gd name="T50" fmla="*/ 735329 w 852170"/>
              <a:gd name="T51" fmla="*/ 9905 h 604520"/>
              <a:gd name="T52" fmla="*/ 730239 w 852170"/>
              <a:gd name="T53" fmla="*/ 16133 h 604520"/>
              <a:gd name="T54" fmla="*/ 730757 w 852170"/>
              <a:gd name="T55" fmla="*/ 23122 h 604520"/>
              <a:gd name="T56" fmla="*/ 731367 w 852170"/>
              <a:gd name="T57" fmla="*/ 30098 h 604520"/>
              <a:gd name="T58" fmla="*/ 737463 w 852170"/>
              <a:gd name="T59" fmla="*/ 35183 h 604520"/>
              <a:gd name="T60" fmla="*/ 744473 w 852170"/>
              <a:gd name="T61" fmla="*/ 34670 h 604520"/>
              <a:gd name="T62" fmla="*/ 785593 w 852170"/>
              <a:gd name="T63" fmla="*/ 31166 h 604520"/>
              <a:gd name="T64" fmla="*/ 823965 w 852170"/>
              <a:gd name="T65" fmla="*/ 4190 h 604520"/>
              <a:gd name="T66" fmla="*/ 849992 w 852170"/>
              <a:gd name="T67" fmla="*/ 4190 h 604520"/>
              <a:gd name="T68" fmla="*/ 851915 w 852170"/>
              <a:gd name="T69" fmla="*/ 0 h 604520"/>
              <a:gd name="T70" fmla="*/ 823965 w 852170"/>
              <a:gd name="T71" fmla="*/ 4190 h 604520"/>
              <a:gd name="T72" fmla="*/ 785593 w 852170"/>
              <a:gd name="T73" fmla="*/ 31166 h 604520"/>
              <a:gd name="T74" fmla="*/ 810715 w 852170"/>
              <a:gd name="T75" fmla="*/ 29025 h 604520"/>
              <a:gd name="T76" fmla="*/ 819759 w 852170"/>
              <a:gd name="T77" fmla="*/ 9275 h 604520"/>
              <a:gd name="T78" fmla="*/ 827580 w 852170"/>
              <a:gd name="T79" fmla="*/ 9275 h 604520"/>
              <a:gd name="T80" fmla="*/ 823965 w 852170"/>
              <a:gd name="T81" fmla="*/ 4190 h 604520"/>
              <a:gd name="T82" fmla="*/ 819759 w 852170"/>
              <a:gd name="T83" fmla="*/ 9275 h 604520"/>
              <a:gd name="T84" fmla="*/ 810715 w 852170"/>
              <a:gd name="T85" fmla="*/ 29025 h 604520"/>
              <a:gd name="T86" fmla="*/ 832347 w 852170"/>
              <a:gd name="T87" fmla="*/ 27182 h 604520"/>
              <a:gd name="T88" fmla="*/ 819759 w 852170"/>
              <a:gd name="T89" fmla="*/ 9275 h 604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52170" h="604520">
                <a:moveTo>
                  <a:pt x="810715" y="29025"/>
                </a:moveTo>
                <a:lnTo>
                  <a:pt x="785593" y="31166"/>
                </a:lnTo>
                <a:lnTo>
                  <a:pt x="0" y="583442"/>
                </a:lnTo>
                <a:lnTo>
                  <a:pt x="14599" y="604147"/>
                </a:lnTo>
                <a:lnTo>
                  <a:pt x="800227" y="51929"/>
                </a:lnTo>
                <a:lnTo>
                  <a:pt x="810715" y="29025"/>
                </a:lnTo>
                <a:close/>
              </a:path>
              <a:path w="852170" h="604520">
                <a:moveTo>
                  <a:pt x="849992" y="4190"/>
                </a:moveTo>
                <a:lnTo>
                  <a:pt x="823965" y="4190"/>
                </a:lnTo>
                <a:lnTo>
                  <a:pt x="838687" y="24896"/>
                </a:lnTo>
                <a:lnTo>
                  <a:pt x="800227" y="51929"/>
                </a:lnTo>
                <a:lnTo>
                  <a:pt x="783061" y="89416"/>
                </a:lnTo>
                <a:lnTo>
                  <a:pt x="780135" y="95762"/>
                </a:lnTo>
                <a:lnTo>
                  <a:pt x="782939" y="103382"/>
                </a:lnTo>
                <a:lnTo>
                  <a:pt x="795649" y="109228"/>
                </a:lnTo>
                <a:lnTo>
                  <a:pt x="803147" y="106430"/>
                </a:lnTo>
                <a:lnTo>
                  <a:pt x="806043" y="99953"/>
                </a:lnTo>
                <a:lnTo>
                  <a:pt x="849992" y="4190"/>
                </a:lnTo>
                <a:close/>
              </a:path>
              <a:path w="852170" h="604520">
                <a:moveTo>
                  <a:pt x="827580" y="9275"/>
                </a:moveTo>
                <a:lnTo>
                  <a:pt x="819759" y="9275"/>
                </a:lnTo>
                <a:lnTo>
                  <a:pt x="832347" y="27182"/>
                </a:lnTo>
                <a:lnTo>
                  <a:pt x="810715" y="29025"/>
                </a:lnTo>
                <a:lnTo>
                  <a:pt x="800227" y="51929"/>
                </a:lnTo>
                <a:lnTo>
                  <a:pt x="838687" y="24896"/>
                </a:lnTo>
                <a:lnTo>
                  <a:pt x="827580" y="9275"/>
                </a:lnTo>
                <a:close/>
              </a:path>
              <a:path w="852170" h="604520">
                <a:moveTo>
                  <a:pt x="851915" y="0"/>
                </a:moveTo>
                <a:lnTo>
                  <a:pt x="735329" y="9905"/>
                </a:lnTo>
                <a:lnTo>
                  <a:pt x="730239" y="16133"/>
                </a:lnTo>
                <a:lnTo>
                  <a:pt x="730757" y="23122"/>
                </a:lnTo>
                <a:lnTo>
                  <a:pt x="731367" y="30098"/>
                </a:lnTo>
                <a:lnTo>
                  <a:pt x="737463" y="35183"/>
                </a:lnTo>
                <a:lnTo>
                  <a:pt x="744473" y="34670"/>
                </a:lnTo>
                <a:lnTo>
                  <a:pt x="785593" y="31166"/>
                </a:lnTo>
                <a:lnTo>
                  <a:pt x="823965" y="4190"/>
                </a:lnTo>
                <a:lnTo>
                  <a:pt x="849992" y="4190"/>
                </a:lnTo>
                <a:lnTo>
                  <a:pt x="851915" y="0"/>
                </a:lnTo>
                <a:close/>
              </a:path>
              <a:path w="852170" h="604520">
                <a:moveTo>
                  <a:pt x="823965" y="4190"/>
                </a:moveTo>
                <a:lnTo>
                  <a:pt x="785593" y="31166"/>
                </a:lnTo>
                <a:lnTo>
                  <a:pt x="810715" y="29025"/>
                </a:lnTo>
                <a:lnTo>
                  <a:pt x="819759" y="9275"/>
                </a:lnTo>
                <a:lnTo>
                  <a:pt x="827580" y="9275"/>
                </a:lnTo>
                <a:lnTo>
                  <a:pt x="823965" y="4190"/>
                </a:lnTo>
                <a:close/>
              </a:path>
              <a:path w="852170" h="604520">
                <a:moveTo>
                  <a:pt x="819759" y="9275"/>
                </a:moveTo>
                <a:lnTo>
                  <a:pt x="810715" y="29025"/>
                </a:lnTo>
                <a:lnTo>
                  <a:pt x="832347" y="27182"/>
                </a:lnTo>
                <a:lnTo>
                  <a:pt x="819759" y="9275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AE8EAB1-4044-4E27-8AC2-720238069884}"/>
              </a:ext>
            </a:extLst>
          </p:cNvPr>
          <p:cNvSpPr txBox="1"/>
          <p:nvPr/>
        </p:nvSpPr>
        <p:spPr>
          <a:xfrm>
            <a:off x="9121773" y="3462517"/>
            <a:ext cx="746127" cy="1261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cs typeface="Calibri" panose="020F0502020204030204" pitchFamily="34" charset="0"/>
              </a:rPr>
              <a:t>Write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Final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Answer</a:t>
            </a:r>
          </a:p>
          <a:p>
            <a:pPr>
              <a:spcBef>
                <a:spcPts val="1188"/>
              </a:spcBef>
            </a:pPr>
            <a:r>
              <a:rPr lang="en-US" altLang="en-US" dirty="0">
                <a:solidFill>
                  <a:srgbClr val="FFFFFF"/>
                </a:solidFill>
                <a:cs typeface="Calibri" panose="020F0502020204030204" pitchFamily="34" charset="0"/>
              </a:rPr>
              <a:t>HDFS</a:t>
            </a:r>
            <a:endParaRPr lang="en-US" altLang="en-US" dirty="0">
              <a:cs typeface="Calibri" panose="020F0502020204030204" pitchFamily="34" charset="0"/>
            </a:endParaRPr>
          </a:p>
        </p:txBody>
      </p:sp>
      <p:sp>
        <p:nvSpPr>
          <p:cNvPr id="16404" name="object 20">
            <a:extLst>
              <a:ext uri="{FF2B5EF4-FFF2-40B4-BE49-F238E27FC236}">
                <a16:creationId xmlns:a16="http://schemas.microsoft.com/office/drawing/2014/main" id="{4A77FA3D-AFA9-441D-AFAA-6A081669F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64" y="5199064"/>
            <a:ext cx="384175" cy="230187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5" name="object 21">
            <a:extLst>
              <a:ext uri="{FF2B5EF4-FFF2-40B4-BE49-F238E27FC236}">
                <a16:creationId xmlns:a16="http://schemas.microsoft.com/office/drawing/2014/main" id="{80F40A62-7D27-45B0-8329-2155A7D651D1}"/>
              </a:ext>
            </a:extLst>
          </p:cNvPr>
          <p:cNvSpPr>
            <a:spLocks/>
          </p:cNvSpPr>
          <p:nvPr/>
        </p:nvSpPr>
        <p:spPr bwMode="auto">
          <a:xfrm>
            <a:off x="6515100" y="5183188"/>
            <a:ext cx="368300" cy="214312"/>
          </a:xfrm>
          <a:custGeom>
            <a:avLst/>
            <a:gdLst>
              <a:gd name="T0" fmla="*/ 0 w 368300"/>
              <a:gd name="T1" fmla="*/ 214312 h 214629"/>
              <a:gd name="T2" fmla="*/ 368295 w 368300"/>
              <a:gd name="T3" fmla="*/ 214312 h 214629"/>
              <a:gd name="T4" fmla="*/ 368295 w 368300"/>
              <a:gd name="T5" fmla="*/ 0 h 214629"/>
              <a:gd name="T6" fmla="*/ 0 w 368300"/>
              <a:gd name="T7" fmla="*/ 0 h 214629"/>
              <a:gd name="T8" fmla="*/ 0 w 368300"/>
              <a:gd name="T9" fmla="*/ 214312 h 214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0" h="214629">
                <a:moveTo>
                  <a:pt x="0" y="214312"/>
                </a:moveTo>
                <a:lnTo>
                  <a:pt x="368295" y="214312"/>
                </a:lnTo>
                <a:lnTo>
                  <a:pt x="3682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6" name="object 22">
            <a:extLst>
              <a:ext uri="{FF2B5EF4-FFF2-40B4-BE49-F238E27FC236}">
                <a16:creationId xmlns:a16="http://schemas.microsoft.com/office/drawing/2014/main" id="{617DDD4C-82A6-40DF-8A39-EFEA10D85F02}"/>
              </a:ext>
            </a:extLst>
          </p:cNvPr>
          <p:cNvSpPr>
            <a:spLocks/>
          </p:cNvSpPr>
          <p:nvPr/>
        </p:nvSpPr>
        <p:spPr bwMode="auto">
          <a:xfrm>
            <a:off x="6515100" y="5183188"/>
            <a:ext cx="368300" cy="214312"/>
          </a:xfrm>
          <a:custGeom>
            <a:avLst/>
            <a:gdLst>
              <a:gd name="T0" fmla="*/ 0 w 368300"/>
              <a:gd name="T1" fmla="*/ 214312 h 214629"/>
              <a:gd name="T2" fmla="*/ 368295 w 368300"/>
              <a:gd name="T3" fmla="*/ 214312 h 214629"/>
              <a:gd name="T4" fmla="*/ 368295 w 368300"/>
              <a:gd name="T5" fmla="*/ 0 h 214629"/>
              <a:gd name="T6" fmla="*/ 0 w 368300"/>
              <a:gd name="T7" fmla="*/ 0 h 214629"/>
              <a:gd name="T8" fmla="*/ 0 w 368300"/>
              <a:gd name="T9" fmla="*/ 214312 h 214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0" h="214629">
                <a:moveTo>
                  <a:pt x="0" y="214312"/>
                </a:moveTo>
                <a:lnTo>
                  <a:pt x="368295" y="214312"/>
                </a:lnTo>
                <a:lnTo>
                  <a:pt x="3682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7" name="object 23">
            <a:extLst>
              <a:ext uri="{FF2B5EF4-FFF2-40B4-BE49-F238E27FC236}">
                <a16:creationId xmlns:a16="http://schemas.microsoft.com/office/drawing/2014/main" id="{D02825AB-C994-4182-8DD9-AAB1F0023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6" y="4967289"/>
            <a:ext cx="384175" cy="2301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8" name="object 24">
            <a:extLst>
              <a:ext uri="{FF2B5EF4-FFF2-40B4-BE49-F238E27FC236}">
                <a16:creationId xmlns:a16="http://schemas.microsoft.com/office/drawing/2014/main" id="{6A2C501D-DBEE-458A-B6CC-8E9E9525578F}"/>
              </a:ext>
            </a:extLst>
          </p:cNvPr>
          <p:cNvSpPr>
            <a:spLocks/>
          </p:cNvSpPr>
          <p:nvPr/>
        </p:nvSpPr>
        <p:spPr bwMode="auto">
          <a:xfrm>
            <a:off x="6519863" y="4951413"/>
            <a:ext cx="368300" cy="214312"/>
          </a:xfrm>
          <a:custGeom>
            <a:avLst/>
            <a:gdLst>
              <a:gd name="T0" fmla="*/ 0 w 368300"/>
              <a:gd name="T1" fmla="*/ 214312 h 214629"/>
              <a:gd name="T2" fmla="*/ 368308 w 368300"/>
              <a:gd name="T3" fmla="*/ 214312 h 214629"/>
              <a:gd name="T4" fmla="*/ 368308 w 368300"/>
              <a:gd name="T5" fmla="*/ 0 h 214629"/>
              <a:gd name="T6" fmla="*/ 0 w 368300"/>
              <a:gd name="T7" fmla="*/ 0 h 214629"/>
              <a:gd name="T8" fmla="*/ 0 w 368300"/>
              <a:gd name="T9" fmla="*/ 214312 h 214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0" h="214629">
                <a:moveTo>
                  <a:pt x="0" y="214312"/>
                </a:moveTo>
                <a:lnTo>
                  <a:pt x="368308" y="214312"/>
                </a:lnTo>
                <a:lnTo>
                  <a:pt x="368308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9" name="object 25">
            <a:extLst>
              <a:ext uri="{FF2B5EF4-FFF2-40B4-BE49-F238E27FC236}">
                <a16:creationId xmlns:a16="http://schemas.microsoft.com/office/drawing/2014/main" id="{9815F69A-1F99-44CF-8E51-9C44ED9776F8}"/>
              </a:ext>
            </a:extLst>
          </p:cNvPr>
          <p:cNvSpPr>
            <a:spLocks/>
          </p:cNvSpPr>
          <p:nvPr/>
        </p:nvSpPr>
        <p:spPr bwMode="auto">
          <a:xfrm>
            <a:off x="6519863" y="4951413"/>
            <a:ext cx="368300" cy="214312"/>
          </a:xfrm>
          <a:custGeom>
            <a:avLst/>
            <a:gdLst>
              <a:gd name="T0" fmla="*/ 0 w 368300"/>
              <a:gd name="T1" fmla="*/ 214312 h 214629"/>
              <a:gd name="T2" fmla="*/ 368308 w 368300"/>
              <a:gd name="T3" fmla="*/ 214312 h 214629"/>
              <a:gd name="T4" fmla="*/ 368308 w 368300"/>
              <a:gd name="T5" fmla="*/ 0 h 214629"/>
              <a:gd name="T6" fmla="*/ 0 w 368300"/>
              <a:gd name="T7" fmla="*/ 0 h 214629"/>
              <a:gd name="T8" fmla="*/ 0 w 368300"/>
              <a:gd name="T9" fmla="*/ 214312 h 214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0" h="214629">
                <a:moveTo>
                  <a:pt x="0" y="214312"/>
                </a:moveTo>
                <a:lnTo>
                  <a:pt x="368308" y="214312"/>
                </a:lnTo>
                <a:lnTo>
                  <a:pt x="368308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0" name="object 26">
            <a:extLst>
              <a:ext uri="{FF2B5EF4-FFF2-40B4-BE49-F238E27FC236}">
                <a16:creationId xmlns:a16="http://schemas.microsoft.com/office/drawing/2014/main" id="{2BCA48EF-3682-4837-AC4E-89D8A8046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6" y="4141789"/>
            <a:ext cx="384175" cy="23018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11" name="object 27">
            <a:extLst>
              <a:ext uri="{FF2B5EF4-FFF2-40B4-BE49-F238E27FC236}">
                <a16:creationId xmlns:a16="http://schemas.microsoft.com/office/drawing/2014/main" id="{DCA582BE-DBDE-40BE-8165-91B1C417DA34}"/>
              </a:ext>
            </a:extLst>
          </p:cNvPr>
          <p:cNvSpPr>
            <a:spLocks/>
          </p:cNvSpPr>
          <p:nvPr/>
        </p:nvSpPr>
        <p:spPr bwMode="auto">
          <a:xfrm>
            <a:off x="6519863" y="4127501"/>
            <a:ext cx="368300" cy="214313"/>
          </a:xfrm>
          <a:custGeom>
            <a:avLst/>
            <a:gdLst>
              <a:gd name="T0" fmla="*/ 0 w 368300"/>
              <a:gd name="T1" fmla="*/ 214312 h 214629"/>
              <a:gd name="T2" fmla="*/ 368308 w 368300"/>
              <a:gd name="T3" fmla="*/ 214312 h 214629"/>
              <a:gd name="T4" fmla="*/ 368308 w 368300"/>
              <a:gd name="T5" fmla="*/ 0 h 214629"/>
              <a:gd name="T6" fmla="*/ 0 w 368300"/>
              <a:gd name="T7" fmla="*/ 0 h 214629"/>
              <a:gd name="T8" fmla="*/ 0 w 368300"/>
              <a:gd name="T9" fmla="*/ 214312 h 214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0" h="214629">
                <a:moveTo>
                  <a:pt x="0" y="214312"/>
                </a:moveTo>
                <a:lnTo>
                  <a:pt x="368308" y="214312"/>
                </a:lnTo>
                <a:lnTo>
                  <a:pt x="368308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2" name="object 28">
            <a:extLst>
              <a:ext uri="{FF2B5EF4-FFF2-40B4-BE49-F238E27FC236}">
                <a16:creationId xmlns:a16="http://schemas.microsoft.com/office/drawing/2014/main" id="{B46DBCFA-F006-4750-8A18-084889BFCEF8}"/>
              </a:ext>
            </a:extLst>
          </p:cNvPr>
          <p:cNvSpPr>
            <a:spLocks/>
          </p:cNvSpPr>
          <p:nvPr/>
        </p:nvSpPr>
        <p:spPr bwMode="auto">
          <a:xfrm>
            <a:off x="6519863" y="4127501"/>
            <a:ext cx="368300" cy="214313"/>
          </a:xfrm>
          <a:custGeom>
            <a:avLst/>
            <a:gdLst>
              <a:gd name="T0" fmla="*/ 0 w 368300"/>
              <a:gd name="T1" fmla="*/ 214312 h 214629"/>
              <a:gd name="T2" fmla="*/ 368308 w 368300"/>
              <a:gd name="T3" fmla="*/ 214312 h 214629"/>
              <a:gd name="T4" fmla="*/ 368308 w 368300"/>
              <a:gd name="T5" fmla="*/ 0 h 214629"/>
              <a:gd name="T6" fmla="*/ 0 w 368300"/>
              <a:gd name="T7" fmla="*/ 0 h 214629"/>
              <a:gd name="T8" fmla="*/ 0 w 368300"/>
              <a:gd name="T9" fmla="*/ 214312 h 214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0" h="214629">
                <a:moveTo>
                  <a:pt x="0" y="214312"/>
                </a:moveTo>
                <a:lnTo>
                  <a:pt x="368308" y="214312"/>
                </a:lnTo>
                <a:lnTo>
                  <a:pt x="368308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3" name="object 29">
            <a:extLst>
              <a:ext uri="{FF2B5EF4-FFF2-40B4-BE49-F238E27FC236}">
                <a16:creationId xmlns:a16="http://schemas.microsoft.com/office/drawing/2014/main" id="{2518C16D-7993-4DC7-8272-1BC4367E2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9" y="3897314"/>
            <a:ext cx="384175" cy="230187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14" name="object 30">
            <a:extLst>
              <a:ext uri="{FF2B5EF4-FFF2-40B4-BE49-F238E27FC236}">
                <a16:creationId xmlns:a16="http://schemas.microsoft.com/office/drawing/2014/main" id="{2A5C3D05-D396-4EA4-95E8-B73A18FC2622}"/>
              </a:ext>
            </a:extLst>
          </p:cNvPr>
          <p:cNvSpPr>
            <a:spLocks/>
          </p:cNvSpPr>
          <p:nvPr/>
        </p:nvSpPr>
        <p:spPr bwMode="auto">
          <a:xfrm>
            <a:off x="6524625" y="3881438"/>
            <a:ext cx="368300" cy="214312"/>
          </a:xfrm>
          <a:custGeom>
            <a:avLst/>
            <a:gdLst>
              <a:gd name="T0" fmla="*/ 0 w 368300"/>
              <a:gd name="T1" fmla="*/ 214312 h 214629"/>
              <a:gd name="T2" fmla="*/ 368295 w 368300"/>
              <a:gd name="T3" fmla="*/ 214312 h 214629"/>
              <a:gd name="T4" fmla="*/ 368295 w 368300"/>
              <a:gd name="T5" fmla="*/ 0 h 214629"/>
              <a:gd name="T6" fmla="*/ 0 w 368300"/>
              <a:gd name="T7" fmla="*/ 0 h 214629"/>
              <a:gd name="T8" fmla="*/ 0 w 368300"/>
              <a:gd name="T9" fmla="*/ 214312 h 214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0" h="214629">
                <a:moveTo>
                  <a:pt x="0" y="214312"/>
                </a:moveTo>
                <a:lnTo>
                  <a:pt x="368295" y="214312"/>
                </a:lnTo>
                <a:lnTo>
                  <a:pt x="3682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5" name="object 31">
            <a:extLst>
              <a:ext uri="{FF2B5EF4-FFF2-40B4-BE49-F238E27FC236}">
                <a16:creationId xmlns:a16="http://schemas.microsoft.com/office/drawing/2014/main" id="{B4C5BD8C-871D-493F-8063-CCC6909F6733}"/>
              </a:ext>
            </a:extLst>
          </p:cNvPr>
          <p:cNvSpPr>
            <a:spLocks/>
          </p:cNvSpPr>
          <p:nvPr/>
        </p:nvSpPr>
        <p:spPr bwMode="auto">
          <a:xfrm>
            <a:off x="6524625" y="3881438"/>
            <a:ext cx="368300" cy="214312"/>
          </a:xfrm>
          <a:custGeom>
            <a:avLst/>
            <a:gdLst>
              <a:gd name="T0" fmla="*/ 0 w 368300"/>
              <a:gd name="T1" fmla="*/ 214312 h 214629"/>
              <a:gd name="T2" fmla="*/ 368295 w 368300"/>
              <a:gd name="T3" fmla="*/ 214312 h 214629"/>
              <a:gd name="T4" fmla="*/ 368295 w 368300"/>
              <a:gd name="T5" fmla="*/ 0 h 214629"/>
              <a:gd name="T6" fmla="*/ 0 w 368300"/>
              <a:gd name="T7" fmla="*/ 0 h 214629"/>
              <a:gd name="T8" fmla="*/ 0 w 368300"/>
              <a:gd name="T9" fmla="*/ 214312 h 214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00" h="214629">
                <a:moveTo>
                  <a:pt x="0" y="214312"/>
                </a:moveTo>
                <a:lnTo>
                  <a:pt x="368295" y="214312"/>
                </a:lnTo>
                <a:lnTo>
                  <a:pt x="3682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C137A41D-9AAB-4A0E-AFD8-1E8658A5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Dataflow in Hadoop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9296A1-0DF8-4A98-A039-7F7508F456EE}"/>
              </a:ext>
            </a:extLst>
          </p:cNvPr>
          <p:cNvSpPr txBox="1"/>
          <p:nvPr/>
        </p:nvSpPr>
        <p:spPr>
          <a:xfrm>
            <a:off x="409575" y="6156328"/>
            <a:ext cx="2465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16"/>
              </a:rPr>
              <a:t>https://www.slideshare.net/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B52A9F8-C824-4B45-8A7F-E3E0538B1603}"/>
              </a:ext>
            </a:extLst>
          </p:cNvPr>
          <p:cNvSpPr txBox="1"/>
          <p:nvPr/>
        </p:nvSpPr>
        <p:spPr>
          <a:xfrm>
            <a:off x="731396" y="1625941"/>
            <a:ext cx="10363951" cy="31752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sz="2400" spc="-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Sp</a:t>
            </a:r>
            <a:r>
              <a:rPr sz="240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li</a:t>
            </a:r>
            <a:r>
              <a:rPr sz="2400" spc="-1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t</a:t>
            </a:r>
            <a:r>
              <a:rPr sz="240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s</a:t>
            </a:r>
            <a:r>
              <a:rPr sz="2400" spc="-60" dirty="0">
                <a:solidFill>
                  <a:srgbClr val="E46C09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2400" dirty="0">
                <a:latin typeface="Georgia" panose="02040502050405020303" pitchFamily="18" charset="0"/>
                <a:cs typeface="Calibri"/>
              </a:rPr>
              <a:t>i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np</a:t>
            </a:r>
            <a:r>
              <a:rPr sz="2400" spc="-15" dirty="0">
                <a:latin typeface="Georgia" panose="02040502050405020303" pitchFamily="18" charset="0"/>
                <a:cs typeface="Calibri"/>
              </a:rPr>
              <a:t>u</a:t>
            </a:r>
            <a:r>
              <a:rPr sz="2400" dirty="0">
                <a:latin typeface="Georgia" panose="02040502050405020303" pitchFamily="18" charset="0"/>
                <a:cs typeface="Calibri"/>
              </a:rPr>
              <a:t>t</a:t>
            </a:r>
            <a:r>
              <a:rPr sz="2400" spc="-55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f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i</a:t>
            </a:r>
            <a:r>
              <a:rPr sz="2400" dirty="0">
                <a:latin typeface="Georgia" panose="02040502050405020303" pitchFamily="18" charset="0"/>
                <a:cs typeface="Calibri"/>
              </a:rPr>
              <a:t>les</a:t>
            </a:r>
            <a:r>
              <a:rPr sz="2400" spc="-8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dirty="0">
                <a:latin typeface="Georgia" panose="02040502050405020303" pitchFamily="18" charset="0"/>
                <a:cs typeface="Calibri"/>
              </a:rPr>
              <a:t>i</a:t>
            </a:r>
            <a:r>
              <a:rPr sz="2400" spc="-35" dirty="0">
                <a:latin typeface="Georgia" panose="02040502050405020303" pitchFamily="18" charset="0"/>
                <a:cs typeface="Calibri"/>
              </a:rPr>
              <a:t>n</a:t>
            </a:r>
            <a:r>
              <a:rPr sz="2400" spc="-45" dirty="0">
                <a:latin typeface="Georgia" panose="02040502050405020303" pitchFamily="18" charset="0"/>
                <a:cs typeface="Calibri"/>
              </a:rPr>
              <a:t>t</a:t>
            </a:r>
            <a:r>
              <a:rPr sz="2400" dirty="0">
                <a:latin typeface="Georgia" panose="02040502050405020303" pitchFamily="18" charset="0"/>
                <a:cs typeface="Calibri"/>
              </a:rPr>
              <a:t>o</a:t>
            </a:r>
            <a:r>
              <a:rPr sz="2400" spc="-6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b</a:t>
            </a:r>
            <a:r>
              <a:rPr sz="2400" dirty="0">
                <a:latin typeface="Georgia" panose="02040502050405020303" pitchFamily="18" charset="0"/>
                <a:cs typeface="Calibri"/>
              </a:rPr>
              <a:t>l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oc</a:t>
            </a:r>
            <a:r>
              <a:rPr sz="2400" spc="-30" dirty="0">
                <a:latin typeface="Georgia" panose="02040502050405020303" pitchFamily="18" charset="0"/>
                <a:cs typeface="Calibri"/>
              </a:rPr>
              <a:t>k</a:t>
            </a:r>
            <a:r>
              <a:rPr sz="2400" dirty="0">
                <a:latin typeface="Georgia" panose="02040502050405020303" pitchFamily="18" charset="0"/>
                <a:cs typeface="Calibri"/>
              </a:rPr>
              <a:t>s</a:t>
            </a:r>
            <a:r>
              <a:rPr sz="2400" spc="-8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(</a:t>
            </a:r>
            <a:r>
              <a:rPr sz="2400" spc="-15" dirty="0">
                <a:latin typeface="Georgia" panose="02040502050405020303" pitchFamily="18" charset="0"/>
                <a:cs typeface="Calibri"/>
              </a:rPr>
              <a:t>t</a:t>
            </a:r>
            <a:r>
              <a:rPr sz="2400" dirty="0">
                <a:latin typeface="Georgia" panose="02040502050405020303" pitchFamily="18" charset="0"/>
                <a:cs typeface="Calibri"/>
              </a:rPr>
              <a:t>yp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i</a:t>
            </a:r>
            <a:r>
              <a:rPr sz="2400" spc="-30" dirty="0">
                <a:latin typeface="Georgia" panose="02040502050405020303" pitchFamily="18" charset="0"/>
                <a:cs typeface="Calibri"/>
              </a:rPr>
              <a:t>c</a:t>
            </a:r>
            <a:r>
              <a:rPr sz="2400" dirty="0">
                <a:latin typeface="Georgia" panose="02040502050405020303" pitchFamily="18" charset="0"/>
                <a:cs typeface="Calibri"/>
              </a:rPr>
              <a:t>ally</a:t>
            </a:r>
            <a:r>
              <a:rPr sz="2400" spc="-7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o</a:t>
            </a:r>
            <a:r>
              <a:rPr sz="2400" dirty="0">
                <a:latin typeface="Georgia" panose="02040502050405020303" pitchFamily="18" charset="0"/>
                <a:cs typeface="Calibri"/>
              </a:rPr>
              <a:t>f</a:t>
            </a:r>
            <a:r>
              <a:rPr sz="2400" spc="-8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6</a:t>
            </a:r>
            <a:r>
              <a:rPr sz="2400" dirty="0">
                <a:latin typeface="Georgia" panose="02040502050405020303" pitchFamily="18" charset="0"/>
                <a:cs typeface="Calibri"/>
              </a:rPr>
              <a:t>4MB</a:t>
            </a:r>
            <a:r>
              <a:rPr lang="en-US" sz="2400" dirty="0">
                <a:latin typeface="Georgia" panose="02040502050405020303" pitchFamily="18" charset="0"/>
                <a:cs typeface="Calibri"/>
              </a:rPr>
              <a:t> </a:t>
            </a:r>
            <a:r>
              <a:rPr sz="2400" dirty="0">
                <a:latin typeface="Georgia" panose="02040502050405020303" pitchFamily="18" charset="0"/>
                <a:cs typeface="Calibri"/>
              </a:rPr>
              <a:t>each)</a:t>
            </a:r>
          </a:p>
          <a:p>
            <a:pPr marL="469900" indent="-457200">
              <a:spcBef>
                <a:spcPts val="76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sz="2400" spc="-5" dirty="0">
                <a:latin typeface="Georgia" panose="02040502050405020303" pitchFamily="18" charset="0"/>
                <a:cs typeface="Calibri"/>
              </a:rPr>
              <a:t>Ope</a:t>
            </a:r>
            <a:r>
              <a:rPr sz="2400" spc="-60" dirty="0">
                <a:latin typeface="Georgia" panose="02040502050405020303" pitchFamily="18" charset="0"/>
                <a:cs typeface="Calibri"/>
              </a:rPr>
              <a:t>r</a:t>
            </a:r>
            <a:r>
              <a:rPr sz="2400" spc="-25" dirty="0">
                <a:latin typeface="Georgia" panose="02040502050405020303" pitchFamily="18" charset="0"/>
                <a:cs typeface="Calibri"/>
              </a:rPr>
              <a:t>a</a:t>
            </a:r>
            <a:r>
              <a:rPr sz="2400" spc="-45" dirty="0">
                <a:latin typeface="Georgia" panose="02040502050405020303" pitchFamily="18" charset="0"/>
                <a:cs typeface="Calibri"/>
              </a:rPr>
              <a:t>t</a:t>
            </a:r>
            <a:r>
              <a:rPr sz="2400" dirty="0">
                <a:latin typeface="Georgia" panose="02040502050405020303" pitchFamily="18" charset="0"/>
                <a:cs typeface="Calibri"/>
              </a:rPr>
              <a:t>es</a:t>
            </a:r>
            <a:r>
              <a:rPr sz="2400" spc="-10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o</a:t>
            </a:r>
            <a:r>
              <a:rPr sz="2400" dirty="0">
                <a:latin typeface="Georgia" panose="02040502050405020303" pitchFamily="18" charset="0"/>
                <a:cs typeface="Calibri"/>
              </a:rPr>
              <a:t>n</a:t>
            </a:r>
            <a:r>
              <a:rPr sz="2400" spc="-8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114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k</a:t>
            </a:r>
            <a:r>
              <a:rPr sz="2400" spc="-2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e</a:t>
            </a:r>
            <a:r>
              <a:rPr sz="240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y/</a:t>
            </a:r>
            <a:r>
              <a:rPr sz="2400" spc="-5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v</a:t>
            </a:r>
            <a:r>
              <a:rPr sz="240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al</a:t>
            </a:r>
            <a:r>
              <a:rPr sz="2400" spc="-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u</a:t>
            </a:r>
            <a:r>
              <a:rPr sz="240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e</a:t>
            </a:r>
            <a:r>
              <a:rPr sz="2400" spc="-75" dirty="0">
                <a:solidFill>
                  <a:srgbClr val="E46C09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pa</a:t>
            </a:r>
            <a:r>
              <a:rPr sz="240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i</a:t>
            </a:r>
            <a:r>
              <a:rPr sz="2400" spc="-6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r</a:t>
            </a:r>
            <a:r>
              <a:rPr sz="240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s</a:t>
            </a:r>
            <a:endParaRPr sz="2400" dirty="0">
              <a:latin typeface="Georgia" panose="02040502050405020303" pitchFamily="18" charset="0"/>
              <a:cs typeface="Calibri"/>
            </a:endParaRPr>
          </a:p>
          <a:p>
            <a:pPr marL="469900" indent="-457200">
              <a:spcBef>
                <a:spcPts val="76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sz="2400" dirty="0">
                <a:latin typeface="Georgia" panose="02040502050405020303" pitchFamily="18" charset="0"/>
                <a:cs typeface="Calibri"/>
              </a:rPr>
              <a:t>Mappe</a:t>
            </a:r>
            <a:r>
              <a:rPr sz="2400" spc="-70" dirty="0">
                <a:latin typeface="Georgia" panose="02040502050405020303" pitchFamily="18" charset="0"/>
                <a:cs typeface="Calibri"/>
              </a:rPr>
              <a:t>r</a:t>
            </a:r>
            <a:r>
              <a:rPr sz="2400" dirty="0">
                <a:latin typeface="Georgia" panose="02040502050405020303" pitchFamily="18" charset="0"/>
                <a:cs typeface="Calibri"/>
              </a:rPr>
              <a:t>s</a:t>
            </a:r>
            <a:r>
              <a:rPr sz="2400" spc="-75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f</a:t>
            </a:r>
            <a:r>
              <a:rPr sz="2400" spc="-1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i</a:t>
            </a:r>
            <a:r>
              <a:rPr sz="240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l</a:t>
            </a:r>
            <a:r>
              <a:rPr sz="2400" spc="-4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t</a:t>
            </a:r>
            <a:r>
              <a:rPr sz="240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er</a:t>
            </a:r>
            <a:r>
              <a:rPr sz="2400" spc="-80" dirty="0">
                <a:solidFill>
                  <a:srgbClr val="E46C09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240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&amp;</a:t>
            </a:r>
            <a:r>
              <a:rPr sz="2400" spc="-70" dirty="0">
                <a:solidFill>
                  <a:srgbClr val="E46C09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240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t</a:t>
            </a:r>
            <a:r>
              <a:rPr sz="2400" spc="-7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r</a:t>
            </a:r>
            <a:r>
              <a:rPr sz="240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an</a:t>
            </a:r>
            <a:r>
              <a:rPr sz="2400" spc="-3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s</a:t>
            </a:r>
            <a:r>
              <a:rPr sz="2400" spc="-8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f</a:t>
            </a:r>
            <a:r>
              <a:rPr sz="2400" spc="-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or</a:t>
            </a:r>
            <a:r>
              <a:rPr sz="240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m</a:t>
            </a:r>
            <a:r>
              <a:rPr sz="2400" spc="-65" dirty="0">
                <a:solidFill>
                  <a:srgbClr val="E46C09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2400" dirty="0">
                <a:latin typeface="Georgia" panose="02040502050405020303" pitchFamily="18" charset="0"/>
                <a:cs typeface="Calibri"/>
              </a:rPr>
              <a:t>i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np</a:t>
            </a:r>
            <a:r>
              <a:rPr sz="2400" spc="-15" dirty="0">
                <a:latin typeface="Georgia" panose="02040502050405020303" pitchFamily="18" charset="0"/>
                <a:cs typeface="Calibri"/>
              </a:rPr>
              <a:t>u</a:t>
            </a:r>
            <a:r>
              <a:rPr sz="2400" dirty="0">
                <a:latin typeface="Georgia" panose="02040502050405020303" pitchFamily="18" charset="0"/>
                <a:cs typeface="Calibri"/>
              </a:rPr>
              <a:t>t</a:t>
            </a:r>
            <a:r>
              <a:rPr sz="2400" spc="-55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d</a:t>
            </a:r>
            <a:r>
              <a:rPr sz="2400" spc="-30" dirty="0">
                <a:latin typeface="Georgia" panose="02040502050405020303" pitchFamily="18" charset="0"/>
                <a:cs typeface="Calibri"/>
              </a:rPr>
              <a:t>a</a:t>
            </a:r>
            <a:r>
              <a:rPr sz="2400" spc="-45" dirty="0">
                <a:latin typeface="Georgia" panose="02040502050405020303" pitchFamily="18" charset="0"/>
                <a:cs typeface="Calibri"/>
              </a:rPr>
              <a:t>t</a:t>
            </a:r>
            <a:r>
              <a:rPr sz="2400" dirty="0">
                <a:latin typeface="Georgia" panose="02040502050405020303" pitchFamily="18" charset="0"/>
                <a:cs typeface="Calibri"/>
              </a:rPr>
              <a:t>a</a:t>
            </a:r>
          </a:p>
          <a:p>
            <a:pPr marL="469900" indent="-457200">
              <a:spcBef>
                <a:spcPts val="77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sz="2400" spc="-65" dirty="0">
                <a:latin typeface="Georgia" panose="02040502050405020303" pitchFamily="18" charset="0"/>
                <a:cs typeface="Calibri"/>
              </a:rPr>
              <a:t>R</a:t>
            </a:r>
            <a:r>
              <a:rPr sz="2400" dirty="0">
                <a:latin typeface="Georgia" panose="02040502050405020303" pitchFamily="18" charset="0"/>
                <a:cs typeface="Calibri"/>
              </a:rPr>
              <a:t>educe</a:t>
            </a:r>
            <a:r>
              <a:rPr sz="2400" spc="-80" dirty="0">
                <a:latin typeface="Georgia" panose="02040502050405020303" pitchFamily="18" charset="0"/>
                <a:cs typeface="Calibri"/>
              </a:rPr>
              <a:t>r</a:t>
            </a:r>
            <a:r>
              <a:rPr sz="2400" dirty="0">
                <a:latin typeface="Georgia" panose="02040502050405020303" pitchFamily="18" charset="0"/>
                <a:cs typeface="Calibri"/>
              </a:rPr>
              <a:t>s</a:t>
            </a:r>
            <a:r>
              <a:rPr sz="2400" spc="-10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sz="2400" spc="2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g</a:t>
            </a:r>
            <a:r>
              <a:rPr sz="240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g</a:t>
            </a:r>
            <a:r>
              <a:rPr sz="2400" spc="-4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r</a:t>
            </a:r>
            <a:r>
              <a:rPr sz="240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e</a:t>
            </a:r>
            <a:r>
              <a:rPr sz="2400" spc="-6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g</a:t>
            </a:r>
            <a:r>
              <a:rPr sz="2400" spc="-2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sz="2400" spc="-4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t</a:t>
            </a:r>
            <a:r>
              <a:rPr sz="240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e</a:t>
            </a:r>
            <a:r>
              <a:rPr sz="2400" spc="-75" dirty="0">
                <a:solidFill>
                  <a:srgbClr val="E46C09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2400" dirty="0">
                <a:latin typeface="Georgia" panose="02040502050405020303" pitchFamily="18" charset="0"/>
                <a:cs typeface="Calibri"/>
              </a:rPr>
              <a:t>map</a:t>
            </a:r>
            <a:r>
              <a:rPr sz="2400" spc="-20" dirty="0">
                <a:latin typeface="Georgia" panose="02040502050405020303" pitchFamily="18" charset="0"/>
                <a:cs typeface="Calibri"/>
              </a:rPr>
              <a:t>p</a:t>
            </a:r>
            <a:r>
              <a:rPr sz="2400" dirty="0">
                <a:latin typeface="Georgia" panose="02040502050405020303" pitchFamily="18" charset="0"/>
                <a:cs typeface="Calibri"/>
              </a:rPr>
              <a:t>e</a:t>
            </a:r>
            <a:r>
              <a:rPr sz="2400" spc="-65" dirty="0">
                <a:latin typeface="Georgia" panose="02040502050405020303" pitchFamily="18" charset="0"/>
                <a:cs typeface="Calibri"/>
              </a:rPr>
              <a:t>r</a:t>
            </a:r>
            <a:r>
              <a:rPr sz="2400" dirty="0">
                <a:latin typeface="Georgia" panose="02040502050405020303" pitchFamily="18" charset="0"/>
                <a:cs typeface="Calibri"/>
              </a:rPr>
              <a:t>s</a:t>
            </a:r>
            <a:r>
              <a:rPr sz="2400" spc="-8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outp</a:t>
            </a:r>
            <a:r>
              <a:rPr sz="2400" spc="-15" dirty="0">
                <a:latin typeface="Georgia" panose="02040502050405020303" pitchFamily="18" charset="0"/>
                <a:cs typeface="Calibri"/>
              </a:rPr>
              <a:t>u</a:t>
            </a:r>
            <a:r>
              <a:rPr sz="2400" dirty="0">
                <a:latin typeface="Georgia" panose="02040502050405020303" pitchFamily="18" charset="0"/>
                <a:cs typeface="Calibri"/>
              </a:rPr>
              <a:t>t</a:t>
            </a:r>
          </a:p>
          <a:p>
            <a:pPr marL="469900" indent="-457200">
              <a:spcBef>
                <a:spcPts val="76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sz="2400" spc="-105" dirty="0">
                <a:latin typeface="Georgia" panose="02040502050405020303" pitchFamily="18" charset="0"/>
                <a:cs typeface="Calibri"/>
              </a:rPr>
              <a:t>E</a:t>
            </a:r>
            <a:r>
              <a:rPr sz="2400" spc="-45" dirty="0">
                <a:latin typeface="Georgia" panose="02040502050405020303" pitchFamily="18" charset="0"/>
                <a:cs typeface="Calibri"/>
              </a:rPr>
              <a:t>f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f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i</a:t>
            </a:r>
            <a:r>
              <a:rPr sz="2400" dirty="0">
                <a:latin typeface="Georgia" panose="02040502050405020303" pitchFamily="18" charset="0"/>
                <a:cs typeface="Calibri"/>
              </a:rPr>
              <a:t>cie</a:t>
            </a:r>
            <a:r>
              <a:rPr sz="2400" spc="-35" dirty="0">
                <a:latin typeface="Georgia" panose="02040502050405020303" pitchFamily="18" charset="0"/>
                <a:cs typeface="Calibri"/>
              </a:rPr>
              <a:t>n</a:t>
            </a:r>
            <a:r>
              <a:rPr sz="2400" dirty="0">
                <a:latin typeface="Georgia" panose="02040502050405020303" pitchFamily="18" charset="0"/>
                <a:cs typeface="Calibri"/>
              </a:rPr>
              <a:t>t</a:t>
            </a:r>
            <a:r>
              <a:rPr sz="2400" spc="-8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35" dirty="0">
                <a:latin typeface="Georgia" panose="02040502050405020303" pitchFamily="18" charset="0"/>
                <a:cs typeface="Calibri"/>
              </a:rPr>
              <a:t>w</a:t>
            </a:r>
            <a:r>
              <a:rPr sz="2400" spc="-60" dirty="0">
                <a:latin typeface="Georgia" panose="02040502050405020303" pitchFamily="18" charset="0"/>
                <a:cs typeface="Calibri"/>
              </a:rPr>
              <a:t>a</a:t>
            </a:r>
            <a:r>
              <a:rPr sz="2400" dirty="0">
                <a:latin typeface="Georgia" panose="02040502050405020303" pitchFamily="18" charset="0"/>
                <a:cs typeface="Calibri"/>
              </a:rPr>
              <a:t>y</a:t>
            </a:r>
            <a:r>
              <a:rPr sz="2400" spc="-75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45" dirty="0">
                <a:latin typeface="Georgia" panose="02040502050405020303" pitchFamily="18" charset="0"/>
                <a:cs typeface="Calibri"/>
              </a:rPr>
              <a:t>t</a:t>
            </a:r>
            <a:r>
              <a:rPr sz="2400" dirty="0">
                <a:latin typeface="Georgia" panose="02040502050405020303" pitchFamily="18" charset="0"/>
                <a:cs typeface="Calibri"/>
              </a:rPr>
              <a:t>o</a:t>
            </a:r>
            <a:r>
              <a:rPr sz="2400" spc="-7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p</a:t>
            </a:r>
            <a:r>
              <a:rPr sz="2400" spc="-50" dirty="0">
                <a:latin typeface="Georgia" panose="02040502050405020303" pitchFamily="18" charset="0"/>
                <a:cs typeface="Calibri"/>
              </a:rPr>
              <a:t>r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oces</a:t>
            </a:r>
            <a:r>
              <a:rPr sz="2400" dirty="0">
                <a:latin typeface="Georgia" panose="02040502050405020303" pitchFamily="18" charset="0"/>
                <a:cs typeface="Calibri"/>
              </a:rPr>
              <a:t>s</a:t>
            </a:r>
            <a:r>
              <a:rPr sz="2400" spc="-9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dirty="0">
                <a:latin typeface="Georgia" panose="02040502050405020303" pitchFamily="18" charset="0"/>
                <a:cs typeface="Calibri"/>
              </a:rPr>
              <a:t>the</a:t>
            </a:r>
            <a:r>
              <a:rPr sz="2400" spc="-8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dirty="0">
                <a:latin typeface="Georgia" panose="02040502050405020303" pitchFamily="18" charset="0"/>
                <a:cs typeface="Calibri"/>
              </a:rPr>
              <a:t>cl</a:t>
            </a:r>
            <a:r>
              <a:rPr sz="2400" spc="-5" dirty="0">
                <a:latin typeface="Georgia" panose="02040502050405020303" pitchFamily="18" charset="0"/>
                <a:cs typeface="Calibri"/>
              </a:rPr>
              <a:t>u</a:t>
            </a:r>
            <a:r>
              <a:rPr sz="2400" spc="-50" dirty="0">
                <a:latin typeface="Georgia" panose="02040502050405020303" pitchFamily="18" charset="0"/>
                <a:cs typeface="Calibri"/>
              </a:rPr>
              <a:t>s</a:t>
            </a:r>
            <a:r>
              <a:rPr sz="2400" spc="-45" dirty="0">
                <a:latin typeface="Georgia" panose="02040502050405020303" pitchFamily="18" charset="0"/>
                <a:cs typeface="Calibri"/>
              </a:rPr>
              <a:t>t</a:t>
            </a:r>
            <a:r>
              <a:rPr sz="2400" dirty="0">
                <a:latin typeface="Georgia" panose="02040502050405020303" pitchFamily="18" charset="0"/>
                <a:cs typeface="Calibri"/>
              </a:rPr>
              <a:t>er:</a:t>
            </a:r>
          </a:p>
          <a:p>
            <a:pPr marL="927100" lvl="1" indent="-457200">
              <a:spcBef>
                <a:spcPts val="68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56920" algn="l"/>
              </a:tabLst>
              <a:defRPr/>
            </a:pPr>
            <a:r>
              <a:rPr sz="2400" spc="-2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M</a:t>
            </a:r>
            <a:r>
              <a:rPr sz="2400" spc="-3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o</a:t>
            </a:r>
            <a:r>
              <a:rPr sz="2400" spc="-4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v</a:t>
            </a:r>
            <a:r>
              <a:rPr sz="2400" spc="-1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e</a:t>
            </a:r>
            <a:r>
              <a:rPr sz="2400" spc="-70" dirty="0">
                <a:solidFill>
                  <a:srgbClr val="E46C09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3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c</a:t>
            </a:r>
            <a:r>
              <a:rPr sz="2400" spc="-2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od</a:t>
            </a:r>
            <a:r>
              <a:rPr sz="2400" spc="-1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e</a:t>
            </a:r>
            <a:r>
              <a:rPr sz="2400" spc="-65" dirty="0">
                <a:solidFill>
                  <a:srgbClr val="E46C09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3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t</a:t>
            </a:r>
            <a:r>
              <a:rPr sz="2400" spc="-1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o</a:t>
            </a:r>
            <a:r>
              <a:rPr sz="2400" spc="-70" dirty="0">
                <a:solidFill>
                  <a:srgbClr val="E46C09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2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d</a:t>
            </a:r>
            <a:r>
              <a:rPr sz="2400" spc="-3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sz="2400" spc="-5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t</a:t>
            </a:r>
            <a:r>
              <a:rPr sz="2400" spc="-1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a</a:t>
            </a:r>
            <a:endParaRPr sz="2400" dirty="0">
              <a:latin typeface="Georgia" panose="02040502050405020303" pitchFamily="18" charset="0"/>
              <a:cs typeface="Calibri"/>
            </a:endParaRPr>
          </a:p>
          <a:p>
            <a:pPr marL="927100" lvl="1" indent="-457200">
              <a:spcBef>
                <a:spcPts val="6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56920" algn="l"/>
              </a:tabLst>
              <a:defRPr/>
            </a:pPr>
            <a:r>
              <a:rPr sz="2400" spc="-15" dirty="0">
                <a:latin typeface="Georgia" panose="02040502050405020303" pitchFamily="18" charset="0"/>
                <a:cs typeface="Calibri"/>
              </a:rPr>
              <a:t>Run</a:t>
            </a:r>
            <a:r>
              <a:rPr sz="2400" spc="-6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35" dirty="0">
                <a:latin typeface="Georgia" panose="02040502050405020303" pitchFamily="18" charset="0"/>
                <a:cs typeface="Calibri"/>
              </a:rPr>
              <a:t>c</a:t>
            </a:r>
            <a:r>
              <a:rPr sz="2400" spc="-20" dirty="0">
                <a:latin typeface="Georgia" panose="02040502050405020303" pitchFamily="18" charset="0"/>
                <a:cs typeface="Calibri"/>
              </a:rPr>
              <a:t>od</a:t>
            </a:r>
            <a:r>
              <a:rPr sz="2400" spc="-15" dirty="0">
                <a:latin typeface="Georgia" panose="02040502050405020303" pitchFamily="18" charset="0"/>
                <a:cs typeface="Calibri"/>
              </a:rPr>
              <a:t>e</a:t>
            </a:r>
            <a:r>
              <a:rPr sz="2400" spc="-55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20" dirty="0">
                <a:latin typeface="Georgia" panose="02040502050405020303" pitchFamily="18" charset="0"/>
                <a:cs typeface="Calibri"/>
              </a:rPr>
              <a:t>o</a:t>
            </a:r>
            <a:r>
              <a:rPr sz="2400" spc="-15" dirty="0">
                <a:latin typeface="Georgia" panose="02040502050405020303" pitchFamily="18" charset="0"/>
                <a:cs typeface="Calibri"/>
              </a:rPr>
              <a:t>n</a:t>
            </a:r>
            <a:r>
              <a:rPr sz="2400" spc="-6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al</a:t>
            </a:r>
            <a:r>
              <a:rPr sz="2400" dirty="0">
                <a:latin typeface="Georgia" panose="02040502050405020303" pitchFamily="18" charset="0"/>
                <a:cs typeface="Calibri"/>
              </a:rPr>
              <a:t>l</a:t>
            </a:r>
            <a:r>
              <a:rPr sz="2400" spc="-75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2400" spc="-40" dirty="0">
                <a:latin typeface="Georgia" panose="02040502050405020303" pitchFamily="18" charset="0"/>
                <a:cs typeface="Calibri"/>
              </a:rPr>
              <a:t>m</a:t>
            </a:r>
            <a:r>
              <a:rPr sz="2400" spc="-15" dirty="0">
                <a:latin typeface="Georgia" panose="02040502050405020303" pitchFamily="18" charset="0"/>
                <a:cs typeface="Calibri"/>
              </a:rPr>
              <a:t>a</a:t>
            </a:r>
            <a:r>
              <a:rPr sz="2400" spc="-10" dirty="0">
                <a:latin typeface="Georgia" panose="02040502050405020303" pitchFamily="18" charset="0"/>
                <a:cs typeface="Calibri"/>
              </a:rPr>
              <a:t>c</a:t>
            </a:r>
            <a:r>
              <a:rPr sz="2400" spc="-20" dirty="0">
                <a:latin typeface="Georgia" panose="02040502050405020303" pitchFamily="18" charset="0"/>
                <a:cs typeface="Calibri"/>
              </a:rPr>
              <a:t>hines</a:t>
            </a:r>
            <a:endParaRPr sz="2400" dirty="0">
              <a:latin typeface="Georgia" panose="02040502050405020303" pitchFamily="18" charset="0"/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8C18C6-7F17-45A1-A5AA-22426A20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Hadoop MapReduce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FDD7F-110F-4F28-9480-08C44F796AB1}"/>
              </a:ext>
            </a:extLst>
          </p:cNvPr>
          <p:cNvSpPr txBox="1"/>
          <p:nvPr/>
        </p:nvSpPr>
        <p:spPr>
          <a:xfrm>
            <a:off x="409575" y="6156194"/>
            <a:ext cx="2465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https://www.slideshare.net/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96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BEE1-C305-4A08-9AEF-75709563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Mapper maps input key/value pairs to a set of intermediate key/value pairs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Maps are the individual tasks that transform input records into intermediate records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 transformed intermediate records do not need to be of the same type as the input records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 given input pair may map to zero or many output pairs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B472F9-AA89-4EAC-A720-75BE5CE8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Mapper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859EF-5A38-42E0-9C1B-78E4D33C4404}"/>
              </a:ext>
            </a:extLst>
          </p:cNvPr>
          <p:cNvSpPr txBox="1"/>
          <p:nvPr/>
        </p:nvSpPr>
        <p:spPr>
          <a:xfrm>
            <a:off x="295275" y="6156328"/>
            <a:ext cx="4563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https://hadoop.apache.org/docs/r1.2.1/mapred_tutorial.html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3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BEE1-C305-4A08-9AEF-75709563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314452"/>
            <a:ext cx="11115675" cy="397192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Reducer reduces a set of intermediate values which share a key to a smaller set of values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Reducer has 3 primary phases: 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</a:rPr>
              <a:t>shuffle 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</a:rPr>
              <a:t>sort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</a:rPr>
              <a:t>reduce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B472F9-AA89-4EAC-A720-75BE5CE8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Reducer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859EF-5A38-42E0-9C1B-78E4D33C4404}"/>
              </a:ext>
            </a:extLst>
          </p:cNvPr>
          <p:cNvSpPr txBox="1"/>
          <p:nvPr/>
        </p:nvSpPr>
        <p:spPr>
          <a:xfrm>
            <a:off x="295275" y="6156328"/>
            <a:ext cx="4563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https://hadoop.apache.org/docs/r1.2.1/mapred_tutorial.html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41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BEE1-C305-4A08-9AEF-75709563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314452"/>
            <a:ext cx="10687050" cy="4619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Shuffle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Input to the Reducer is the sorted output of the mappers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In this phase the framework fetches the relevant partition of the output of all the mappers, via HTTP</a:t>
            </a:r>
          </a:p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Sort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 framework groups Reducer inputs by keys (since different mappers may have output the same key) in this stage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 shuffle and sort phases occur simultaneously; while map-outputs are being fetched they are merged</a:t>
            </a:r>
          </a:p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Reduce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In this phase the reduce method is called for each &lt;key, (list of values)&gt; pair in the grouped inputs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 output of the reduce task is typically written to the </a:t>
            </a:r>
            <a:r>
              <a:rPr lang="en-US" sz="2400" dirty="0" err="1">
                <a:latin typeface="Georgia" panose="02040502050405020303" pitchFamily="18" charset="0"/>
              </a:rPr>
              <a:t>FileSystem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The output of the Reducer is not sorted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B472F9-AA89-4EAC-A720-75BE5CE8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Reducer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859EF-5A38-42E0-9C1B-78E4D33C4404}"/>
              </a:ext>
            </a:extLst>
          </p:cNvPr>
          <p:cNvSpPr txBox="1"/>
          <p:nvPr/>
        </p:nvSpPr>
        <p:spPr>
          <a:xfrm>
            <a:off x="295275" y="6156328"/>
            <a:ext cx="4563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https://hadoop.apache.org/docs/r1.2.1/mapred_tutorial.html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46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A5D4A02-86AC-4815-8C0A-01A82117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Hadoop MapReduce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C64683-7899-4E96-A87C-E03847CF17C0}"/>
              </a:ext>
            </a:extLst>
          </p:cNvPr>
          <p:cNvSpPr txBox="1"/>
          <p:nvPr/>
        </p:nvSpPr>
        <p:spPr>
          <a:xfrm>
            <a:off x="362193" y="6108569"/>
            <a:ext cx="5285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http://www.glennklockwood.com/data-intensive/hadoop/streaming.html</a:t>
            </a:r>
            <a:endParaRPr lang="en-US" sz="1200" dirty="0"/>
          </a:p>
        </p:txBody>
      </p:sp>
      <p:pic>
        <p:nvPicPr>
          <p:cNvPr id="5" name="Picture 4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8CFB3C38-144B-46EC-A2C8-F1163A771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18288"/>
            <a:ext cx="8958262" cy="42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88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E272E59-3BEE-4330-8949-8D44C2807AB2}"/>
              </a:ext>
            </a:extLst>
          </p:cNvPr>
          <p:cNvSpPr txBox="1"/>
          <p:nvPr/>
        </p:nvSpPr>
        <p:spPr>
          <a:xfrm>
            <a:off x="797384" y="1885574"/>
            <a:ext cx="9996306" cy="22570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55600" indent="-342900"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Data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is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distributed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and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replicated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over multiple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machines.</a:t>
            </a:r>
          </a:p>
          <a:p>
            <a:pPr marL="469900" indent="-457200">
              <a:spcBef>
                <a:spcPts val="763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Files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are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not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stored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in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contiguously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on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servers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broken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up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into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blocks.</a:t>
            </a:r>
          </a:p>
          <a:p>
            <a:pPr marL="469900" indent="-457200">
              <a:spcBef>
                <a:spcPts val="7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Designed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for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large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files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(large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means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GB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or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TB)</a:t>
            </a:r>
          </a:p>
          <a:p>
            <a:pPr marL="469900" indent="-457200">
              <a:spcBef>
                <a:spcPts val="763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Block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Oriented</a:t>
            </a:r>
          </a:p>
          <a:p>
            <a:pPr marL="469900" indent="-457200">
              <a:spcBef>
                <a:spcPts val="763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Linux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Style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commands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(</a:t>
            </a:r>
            <a:r>
              <a:rPr lang="en-US" altLang="en-US" sz="2400" dirty="0" err="1">
                <a:latin typeface="Georgia" panose="02040502050405020303" pitchFamily="18" charset="0"/>
                <a:cs typeface="Calibri" panose="020F0502020204030204" pitchFamily="34" charset="0"/>
              </a:rPr>
              <a:t>eg.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ls,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Georgia" panose="02040502050405020303" pitchFamily="18" charset="0"/>
                <a:cs typeface="Calibri" panose="020F0502020204030204" pitchFamily="34" charset="0"/>
              </a:rPr>
              <a:t>cp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,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Georgia" panose="02040502050405020303" pitchFamily="18" charset="0"/>
                <a:cs typeface="Calibri" panose="020F0502020204030204" pitchFamily="34" charset="0"/>
              </a:rPr>
              <a:t>mkdir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,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mv)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386758-292E-4703-AC1B-C6A6213D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503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Hadoop Distributed File System (HDFS)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3C8CF-7D52-42AA-87E4-8F94009FCF27}"/>
              </a:ext>
            </a:extLst>
          </p:cNvPr>
          <p:cNvSpPr txBox="1"/>
          <p:nvPr/>
        </p:nvSpPr>
        <p:spPr>
          <a:xfrm>
            <a:off x="371475" y="6123165"/>
            <a:ext cx="2465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https://www.slideshare.net/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007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11193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Hadoop MapReduce and Hadoop Distributed File System (HDFS)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2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E272E59-3BEE-4330-8949-8D44C2807AB2}"/>
              </a:ext>
            </a:extLst>
          </p:cNvPr>
          <p:cNvSpPr txBox="1"/>
          <p:nvPr/>
        </p:nvSpPr>
        <p:spPr>
          <a:xfrm>
            <a:off x="514580" y="1508503"/>
            <a:ext cx="10279111" cy="4062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55600" indent="-342900"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60102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The Hadoop Distributed File System (HDFS) is a distributed file system designed to run on commodity hardware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HDFS is highly fault-tolerant and is designed to be deployed on low-cost hardware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HDFS provides high throughput access to application data and is suitable for applications that have large data sets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HDFS relaxes a few POSIX requirements to enable streaming access to file system data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HDFS was originally built as infrastructure for the Apache </a:t>
            </a:r>
            <a:r>
              <a:rPr lang="en-US" altLang="en-US" sz="2400" dirty="0" err="1">
                <a:latin typeface="Georgia" panose="02040502050405020303" pitchFamily="18" charset="0"/>
                <a:cs typeface="Calibri" panose="020F0502020204030204" pitchFamily="34" charset="0"/>
              </a:rPr>
              <a:t>Nutch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 web search engine project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HDFS is part of the Apache Hadoop Core project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386758-292E-4703-AC1B-C6A6213D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503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Hadoop Distributed File System (HDFS)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CE728-C12E-46C9-A39B-68086F7AE62D}"/>
              </a:ext>
            </a:extLst>
          </p:cNvPr>
          <p:cNvSpPr txBox="1"/>
          <p:nvPr/>
        </p:nvSpPr>
        <p:spPr>
          <a:xfrm>
            <a:off x="295275" y="6156328"/>
            <a:ext cx="6397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https://hadoop.apache.org/docs/stable/hadoop-project-dist/hadoop-hdfs/HdfsDesign.html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43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8386758-292E-4703-AC1B-C6A6213D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503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Hadoop Distributed File System (HDFS)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CE728-C12E-46C9-A39B-68086F7AE62D}"/>
              </a:ext>
            </a:extLst>
          </p:cNvPr>
          <p:cNvSpPr txBox="1"/>
          <p:nvPr/>
        </p:nvSpPr>
        <p:spPr>
          <a:xfrm>
            <a:off x="295275" y="6156328"/>
            <a:ext cx="6397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https://hadoop.apache.org/docs/stable/hadoop-project-dist/hadoop-hdfs/HdfsDesign.html</a:t>
            </a:r>
            <a:endParaRPr lang="en-US" dirty="0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F24828A-1E34-4812-8E54-3AB6AFD55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20" y="1584691"/>
            <a:ext cx="6297106" cy="434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1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8386758-292E-4703-AC1B-C6A6213D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503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Hadoop Distributed File System (HDFS)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CE728-C12E-46C9-A39B-68086F7AE62D}"/>
              </a:ext>
            </a:extLst>
          </p:cNvPr>
          <p:cNvSpPr txBox="1"/>
          <p:nvPr/>
        </p:nvSpPr>
        <p:spPr>
          <a:xfrm>
            <a:off x="295275" y="6156328"/>
            <a:ext cx="6397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https://hadoop.apache.org/docs/stable/hadoop-project-dist/hadoop-hdfs/HdfsDesign.html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21FAD5-8440-4C6F-997E-2792304BAFE1}"/>
              </a:ext>
            </a:extLst>
          </p:cNvPr>
          <p:cNvSpPr/>
          <p:nvPr/>
        </p:nvSpPr>
        <p:spPr>
          <a:xfrm>
            <a:off x="609599" y="1594641"/>
            <a:ext cx="10843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NameNode</a:t>
            </a:r>
            <a:r>
              <a:rPr lang="en-US" sz="2400" b="1" dirty="0">
                <a:latin typeface="Georgia" panose="02040502050405020303" pitchFamily="18" charset="0"/>
              </a:rPr>
              <a:t> and </a:t>
            </a:r>
            <a:r>
              <a:rPr lang="en-US" sz="2400" b="1" dirty="0" err="1">
                <a:latin typeface="Georgia" panose="02040502050405020303" pitchFamily="18" charset="0"/>
              </a:rPr>
              <a:t>DataNodes</a:t>
            </a:r>
            <a:endParaRPr lang="en-US" sz="2400" b="1" dirty="0">
              <a:latin typeface="Georgia" panose="02040502050405020303" pitchFamily="18" charset="0"/>
            </a:endParaRPr>
          </a:p>
          <a:p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HDFS has a master/slave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An HDFS cluster consists of a single </a:t>
            </a:r>
            <a:r>
              <a:rPr lang="en-US" sz="2400" dirty="0" err="1">
                <a:latin typeface="Georgia" panose="02040502050405020303" pitchFamily="18" charset="0"/>
              </a:rPr>
              <a:t>NameNode</a:t>
            </a:r>
            <a:r>
              <a:rPr lang="en-US" sz="2400" dirty="0">
                <a:latin typeface="Georgia" panose="02040502050405020303" pitchFamily="18" charset="0"/>
              </a:rPr>
              <a:t>, a master server that manages the file system namespace and regulates access to files by clients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In addition, there are a number of </a:t>
            </a:r>
            <a:r>
              <a:rPr lang="en-US" sz="2400" dirty="0" err="1">
                <a:latin typeface="Georgia" panose="02040502050405020303" pitchFamily="18" charset="0"/>
              </a:rPr>
              <a:t>DataNodes</a:t>
            </a:r>
            <a:r>
              <a:rPr lang="en-US" sz="2400" dirty="0">
                <a:latin typeface="Georgia" panose="02040502050405020303" pitchFamily="18" charset="0"/>
              </a:rPr>
              <a:t>, usually one per node in the cluster, which manage storage attached to the nodes that they run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HDFS exposes a file system namespace and allows user data to be stored in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Internally, a file is split into one or more blocks and these blocks are stored in a set of </a:t>
            </a:r>
            <a:r>
              <a:rPr lang="en-US" sz="2400" dirty="0" err="1">
                <a:latin typeface="Georgia" panose="02040502050405020303" pitchFamily="18" charset="0"/>
              </a:rPr>
              <a:t>DataNodes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39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8386758-292E-4703-AC1B-C6A6213D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503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Hadoop Distributed File System (HDFS)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CE728-C12E-46C9-A39B-68086F7AE62D}"/>
              </a:ext>
            </a:extLst>
          </p:cNvPr>
          <p:cNvSpPr txBox="1"/>
          <p:nvPr/>
        </p:nvSpPr>
        <p:spPr>
          <a:xfrm>
            <a:off x="295275" y="6156328"/>
            <a:ext cx="6397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https://hadoop.apache.org/docs/stable/hadoop-project-dist/hadoop-hdfs/HdfsDesign.html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21FAD5-8440-4C6F-997E-2792304BAFE1}"/>
              </a:ext>
            </a:extLst>
          </p:cNvPr>
          <p:cNvSpPr/>
          <p:nvPr/>
        </p:nvSpPr>
        <p:spPr>
          <a:xfrm>
            <a:off x="713295" y="1508503"/>
            <a:ext cx="105423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NameNode</a:t>
            </a:r>
            <a:r>
              <a:rPr lang="en-US" sz="2400" b="1" dirty="0">
                <a:latin typeface="Georgia" panose="02040502050405020303" pitchFamily="18" charset="0"/>
              </a:rPr>
              <a:t> and </a:t>
            </a:r>
            <a:r>
              <a:rPr lang="en-US" sz="2400" b="1" dirty="0" err="1">
                <a:latin typeface="Georgia" panose="02040502050405020303" pitchFamily="18" charset="0"/>
              </a:rPr>
              <a:t>DataNodes</a:t>
            </a:r>
            <a:endParaRPr lang="en-US" sz="2400" b="1" dirty="0">
              <a:latin typeface="Georgia" panose="02040502050405020303" pitchFamily="18" charset="0"/>
            </a:endParaRPr>
          </a:p>
          <a:p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</a:t>
            </a:r>
            <a:r>
              <a:rPr lang="en-US" sz="2400" dirty="0" err="1">
                <a:latin typeface="Georgia" panose="02040502050405020303" pitchFamily="18" charset="0"/>
              </a:rPr>
              <a:t>NameNode</a:t>
            </a:r>
            <a:r>
              <a:rPr lang="en-US" sz="2400" dirty="0">
                <a:latin typeface="Georgia" panose="02040502050405020303" pitchFamily="18" charset="0"/>
              </a:rPr>
              <a:t> executes file system namespace operations like opening, closing, and renaming files and directories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It also determines the mapping of blocks to </a:t>
            </a:r>
            <a:r>
              <a:rPr lang="en-US" sz="2400" dirty="0" err="1">
                <a:latin typeface="Georgia" panose="02040502050405020303" pitchFamily="18" charset="0"/>
              </a:rPr>
              <a:t>DataNodes</a:t>
            </a: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</a:t>
            </a:r>
            <a:r>
              <a:rPr lang="en-US" sz="2400" dirty="0" err="1">
                <a:latin typeface="Georgia" panose="02040502050405020303" pitchFamily="18" charset="0"/>
              </a:rPr>
              <a:t>DataNodes</a:t>
            </a:r>
            <a:r>
              <a:rPr lang="en-US" sz="2400" dirty="0">
                <a:latin typeface="Georgia" panose="02040502050405020303" pitchFamily="18" charset="0"/>
              </a:rPr>
              <a:t> are responsible for serving read and write requests from the file system’s clients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</a:t>
            </a:r>
            <a:r>
              <a:rPr lang="en-US" sz="2400" dirty="0" err="1">
                <a:latin typeface="Georgia" panose="02040502050405020303" pitchFamily="18" charset="0"/>
              </a:rPr>
              <a:t>DataNodes</a:t>
            </a:r>
            <a:r>
              <a:rPr lang="en-US" sz="2400" dirty="0">
                <a:latin typeface="Georgia" panose="02040502050405020303" pitchFamily="18" charset="0"/>
              </a:rPr>
              <a:t> also perform block creation, deletion, and replication upon instruction from the </a:t>
            </a:r>
            <a:r>
              <a:rPr lang="en-US" sz="2400" dirty="0" err="1">
                <a:latin typeface="Georgia" panose="02040502050405020303" pitchFamily="18" charset="0"/>
              </a:rPr>
              <a:t>NameNode</a:t>
            </a: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</a:t>
            </a:r>
            <a:r>
              <a:rPr lang="en-US" sz="2400" dirty="0" err="1">
                <a:latin typeface="Georgia" panose="02040502050405020303" pitchFamily="18" charset="0"/>
              </a:rPr>
              <a:t>NameNode</a:t>
            </a:r>
            <a:r>
              <a:rPr lang="en-US" sz="2400" dirty="0">
                <a:latin typeface="Georgia" panose="02040502050405020303" pitchFamily="18" charset="0"/>
              </a:rPr>
              <a:t> and </a:t>
            </a:r>
            <a:r>
              <a:rPr lang="en-US" sz="2400" dirty="0" err="1">
                <a:latin typeface="Georgia" panose="02040502050405020303" pitchFamily="18" charset="0"/>
              </a:rPr>
              <a:t>DataNode</a:t>
            </a:r>
            <a:r>
              <a:rPr lang="en-US" sz="2400" dirty="0">
                <a:latin typeface="Georgia" panose="02040502050405020303" pitchFamily="18" charset="0"/>
              </a:rPr>
              <a:t> are pieces of software designed to run on commodity machines</a:t>
            </a:r>
          </a:p>
        </p:txBody>
      </p:sp>
    </p:spTree>
    <p:extLst>
      <p:ext uri="{BB962C8B-B14F-4D97-AF65-F5344CB8AC3E}">
        <p14:creationId xmlns:p14="http://schemas.microsoft.com/office/powerpoint/2010/main" val="466132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8386758-292E-4703-AC1B-C6A6213D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503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Hadoop Distributed File System (HDFS)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CE728-C12E-46C9-A39B-68086F7AE62D}"/>
              </a:ext>
            </a:extLst>
          </p:cNvPr>
          <p:cNvSpPr txBox="1"/>
          <p:nvPr/>
        </p:nvSpPr>
        <p:spPr>
          <a:xfrm>
            <a:off x="295275" y="6156328"/>
            <a:ext cx="6397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https://hadoop.apache.org/docs/stable/hadoop-project-dist/hadoop-hdfs/HdfsDesign.html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21FAD5-8440-4C6F-997E-2792304BAFE1}"/>
              </a:ext>
            </a:extLst>
          </p:cNvPr>
          <p:cNvSpPr/>
          <p:nvPr/>
        </p:nvSpPr>
        <p:spPr>
          <a:xfrm>
            <a:off x="721150" y="1604069"/>
            <a:ext cx="10861250" cy="420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NameNode</a:t>
            </a:r>
            <a:r>
              <a:rPr lang="en-US" sz="2400" b="1" dirty="0">
                <a:latin typeface="Georgia" panose="02040502050405020303" pitchFamily="18" charset="0"/>
              </a:rPr>
              <a:t> and </a:t>
            </a:r>
            <a:r>
              <a:rPr lang="en-US" sz="2400" b="1" dirty="0" err="1">
                <a:latin typeface="Georgia" panose="02040502050405020303" pitchFamily="18" charset="0"/>
              </a:rPr>
              <a:t>DataNodes</a:t>
            </a:r>
            <a:endParaRPr lang="en-US" sz="2400" b="1" dirty="0">
              <a:latin typeface="Georgia" panose="02040502050405020303" pitchFamily="18" charset="0"/>
            </a:endParaRPr>
          </a:p>
          <a:p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These machines typically run a GNU/Linux operating system (OS)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HDFS is built using the Java language; any machine that supports Java can run the </a:t>
            </a:r>
            <a:r>
              <a:rPr lang="en-US" sz="2400" dirty="0" err="1">
                <a:latin typeface="Georgia" panose="02040502050405020303" pitchFamily="18" charset="0"/>
              </a:rPr>
              <a:t>NameNode</a:t>
            </a:r>
            <a:r>
              <a:rPr lang="en-US" sz="2400" dirty="0">
                <a:latin typeface="Georgia" panose="02040502050405020303" pitchFamily="18" charset="0"/>
              </a:rPr>
              <a:t> or the </a:t>
            </a:r>
            <a:r>
              <a:rPr lang="en-US" sz="2400" dirty="0" err="1">
                <a:latin typeface="Georgia" panose="02040502050405020303" pitchFamily="18" charset="0"/>
              </a:rPr>
              <a:t>DataNode</a:t>
            </a:r>
            <a:r>
              <a:rPr lang="en-US" sz="2400" dirty="0">
                <a:latin typeface="Georgia" panose="02040502050405020303" pitchFamily="18" charset="0"/>
              </a:rPr>
              <a:t>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Usage of the highly portable Java language means that HDFS can be deployed on a wide range of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A typical deployment has a dedicated machine that runs only the </a:t>
            </a:r>
            <a:r>
              <a:rPr lang="en-US" sz="2400" dirty="0" err="1">
                <a:latin typeface="Georgia" panose="02040502050405020303" pitchFamily="18" charset="0"/>
              </a:rPr>
              <a:t>NameNode</a:t>
            </a:r>
            <a:r>
              <a:rPr lang="en-US" sz="2400" dirty="0">
                <a:latin typeface="Georgia" panose="02040502050405020303" pitchFamily="18" charset="0"/>
              </a:rPr>
              <a:t>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Each of the other machines in the cluster runs one instance of the </a:t>
            </a:r>
            <a:r>
              <a:rPr lang="en-US" sz="2400" dirty="0" err="1">
                <a:latin typeface="Georgia" panose="02040502050405020303" pitchFamily="18" charset="0"/>
              </a:rPr>
              <a:t>DataNode</a:t>
            </a:r>
            <a:r>
              <a:rPr lang="en-US" sz="2400" dirty="0">
                <a:latin typeface="Georgia" panose="02040502050405020303" pitchFamily="18" charset="0"/>
              </a:rPr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1536285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8386758-292E-4703-AC1B-C6A6213D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503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Hadoop Distributed File System (HDFS)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CE728-C12E-46C9-A39B-68086F7AE62D}"/>
              </a:ext>
            </a:extLst>
          </p:cNvPr>
          <p:cNvSpPr txBox="1"/>
          <p:nvPr/>
        </p:nvSpPr>
        <p:spPr>
          <a:xfrm>
            <a:off x="295275" y="6156328"/>
            <a:ext cx="6397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https://hadoop.apache.org/docs/stable/hadoop-project-dist/hadoop-hdfs/HdfsDesign.html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21FAD5-8440-4C6F-997E-2792304BAFE1}"/>
              </a:ext>
            </a:extLst>
          </p:cNvPr>
          <p:cNvSpPr/>
          <p:nvPr/>
        </p:nvSpPr>
        <p:spPr>
          <a:xfrm>
            <a:off x="721150" y="1604069"/>
            <a:ext cx="10749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NameNode</a:t>
            </a:r>
            <a:r>
              <a:rPr lang="en-US" sz="2400" b="1" dirty="0">
                <a:latin typeface="Georgia" panose="02040502050405020303" pitchFamily="18" charset="0"/>
              </a:rPr>
              <a:t> and </a:t>
            </a:r>
            <a:r>
              <a:rPr lang="en-US" sz="2400" b="1" dirty="0" err="1">
                <a:latin typeface="Georgia" panose="02040502050405020303" pitchFamily="18" charset="0"/>
              </a:rPr>
              <a:t>DataNodes</a:t>
            </a:r>
            <a:endParaRPr lang="en-US" sz="2400" b="1" dirty="0">
              <a:latin typeface="Georgia" panose="02040502050405020303" pitchFamily="18" charset="0"/>
            </a:endParaRPr>
          </a:p>
          <a:p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architecture does not preclude running multiple </a:t>
            </a:r>
            <a:r>
              <a:rPr lang="en-US" sz="2400" dirty="0" err="1">
                <a:latin typeface="Georgia" panose="02040502050405020303" pitchFamily="18" charset="0"/>
              </a:rPr>
              <a:t>DataNodes</a:t>
            </a:r>
            <a:r>
              <a:rPr lang="en-US" sz="2400" dirty="0">
                <a:latin typeface="Georgia" panose="02040502050405020303" pitchFamily="18" charset="0"/>
              </a:rPr>
              <a:t> on the same machine but in a real deployment that is rarely the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existence of a single </a:t>
            </a:r>
            <a:r>
              <a:rPr lang="en-US" sz="2400" dirty="0" err="1">
                <a:latin typeface="Georgia" panose="02040502050405020303" pitchFamily="18" charset="0"/>
              </a:rPr>
              <a:t>NameNode</a:t>
            </a:r>
            <a:r>
              <a:rPr lang="en-US" sz="2400" dirty="0">
                <a:latin typeface="Georgia" panose="02040502050405020303" pitchFamily="18" charset="0"/>
              </a:rPr>
              <a:t> in a cluster greatly simplifies the architecture of the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</a:t>
            </a:r>
            <a:r>
              <a:rPr lang="en-US" sz="2400" dirty="0" err="1">
                <a:latin typeface="Georgia" panose="02040502050405020303" pitchFamily="18" charset="0"/>
              </a:rPr>
              <a:t>NameNode</a:t>
            </a:r>
            <a:r>
              <a:rPr lang="en-US" sz="2400" dirty="0">
                <a:latin typeface="Georgia" panose="02040502050405020303" pitchFamily="18" charset="0"/>
              </a:rPr>
              <a:t> is the arbitrator and repository for all HDFS 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system is designed in such a way that user data never flows through the </a:t>
            </a:r>
            <a:r>
              <a:rPr lang="en-US" sz="2400" dirty="0" err="1">
                <a:latin typeface="Georgia" panose="02040502050405020303" pitchFamily="18" charset="0"/>
              </a:rPr>
              <a:t>NameNode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82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bject 3">
            <a:extLst>
              <a:ext uri="{FF2B5EF4-FFF2-40B4-BE49-F238E27FC236}">
                <a16:creationId xmlns:a16="http://schemas.microsoft.com/office/drawing/2014/main" id="{F84B0D62-ABD5-4066-B67D-A86D39A1A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607" y="1968738"/>
            <a:ext cx="7132948" cy="379428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36E0CD-CF3C-45F8-AC70-3B548C38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3783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Different Workflows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2C39A-628A-43C9-9CA0-4C5C70B941E5}"/>
              </a:ext>
            </a:extLst>
          </p:cNvPr>
          <p:cNvSpPr txBox="1"/>
          <p:nvPr/>
        </p:nvSpPr>
        <p:spPr>
          <a:xfrm>
            <a:off x="381000" y="6187218"/>
            <a:ext cx="2465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https://www.slideshare.net/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89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2">
            <a:extLst>
              <a:ext uri="{FF2B5EF4-FFF2-40B4-BE49-F238E27FC236}">
                <a16:creationId xmlns:a16="http://schemas.microsoft.com/office/drawing/2014/main" id="{630CADED-71E0-40A4-9632-25E2C3FD2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095" y="1592179"/>
            <a:ext cx="9681328" cy="214083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CD95695-CE73-4091-B731-E0369C984A4A}"/>
              </a:ext>
            </a:extLst>
          </p:cNvPr>
          <p:cNvSpPr txBox="1"/>
          <p:nvPr/>
        </p:nvSpPr>
        <p:spPr>
          <a:xfrm>
            <a:off x="870802" y="3956672"/>
            <a:ext cx="10224546" cy="1785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dirty="0">
                <a:latin typeface="Georgia" panose="02040502050405020303" pitchFamily="18" charset="0"/>
                <a:cs typeface="Calibri" panose="020F0502020204030204" pitchFamily="34" charset="0"/>
              </a:rPr>
              <a:t>Score</a:t>
            </a:r>
            <a:r>
              <a:rPr lang="en-US" altLang="en-US" sz="28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  <a:cs typeface="Calibri" panose="020F0502020204030204" pitchFamily="34" charset="0"/>
              </a:rPr>
              <a:t>Meaning:</a:t>
            </a:r>
          </a:p>
          <a:p>
            <a:endParaRPr lang="en-US" altLang="en-US" sz="2800" dirty="0">
              <a:latin typeface="Georgia" panose="02040502050405020303" pitchFamily="18" charset="0"/>
              <a:cs typeface="Calibri" panose="020F0502020204030204" pitchFamily="34" charset="0"/>
            </a:endParaRPr>
          </a:p>
          <a:p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Score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Zero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implies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Easily</a:t>
            </a:r>
            <a:r>
              <a:rPr lang="en-US" altLang="en-US" sz="20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adaptable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to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the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workflow</a:t>
            </a:r>
          </a:p>
          <a:p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Score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0.5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implies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Moderately</a:t>
            </a:r>
            <a:r>
              <a:rPr lang="en-US" altLang="en-US" sz="20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adaptable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to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the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workflow</a:t>
            </a:r>
          </a:p>
          <a:p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Score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1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indicates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one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of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the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potential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workflow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areas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where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Hadoop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needs</a:t>
            </a:r>
            <a:r>
              <a:rPr lang="en-US" altLang="en-US" sz="20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improvement</a:t>
            </a:r>
            <a:endParaRPr lang="en-US" altLang="en-US" sz="2000" dirty="0">
              <a:latin typeface="Georgia" panose="02040502050405020303" pitchFamily="18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7BB49B-972E-4A28-AF1F-88E6AAC4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3783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Hadoop Applicability by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FE988-8301-42F3-8E59-9F0A41DF87E7}"/>
              </a:ext>
            </a:extLst>
          </p:cNvPr>
          <p:cNvSpPr txBox="1"/>
          <p:nvPr/>
        </p:nvSpPr>
        <p:spPr>
          <a:xfrm>
            <a:off x="390525" y="6152903"/>
            <a:ext cx="2465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https://www.slideshare.net/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1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D18B76C-2666-4AE6-B529-09805007304F}"/>
              </a:ext>
            </a:extLst>
          </p:cNvPr>
          <p:cNvSpPr txBox="1"/>
          <p:nvPr/>
        </p:nvSpPr>
        <p:spPr>
          <a:xfrm>
            <a:off x="703116" y="1416050"/>
            <a:ext cx="5141503" cy="2180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825"/>
              </a:lnSpc>
            </a:pPr>
            <a:r>
              <a:rPr lang="en-US" altLang="en-US" sz="2400" b="1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Pros</a:t>
            </a:r>
            <a:endParaRPr lang="en-US" altLang="en-US" sz="2400" dirty="0">
              <a:latin typeface="Georgia" panose="02040502050405020303" pitchFamily="18" charset="0"/>
              <a:cs typeface="Calibri" panose="020F0502020204030204" pitchFamily="34" charset="0"/>
            </a:endParaRPr>
          </a:p>
          <a:p>
            <a:pPr marL="355600" indent="-342900">
              <a:lnSpc>
                <a:spcPts val="2825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Fault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tolerance</a:t>
            </a:r>
          </a:p>
          <a:p>
            <a:pPr marL="355600" indent="-342900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Self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Healing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rebalances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files across cluster</a:t>
            </a:r>
          </a:p>
          <a:p>
            <a:pPr marL="355600" indent="-342900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Highly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Scalable</a:t>
            </a:r>
          </a:p>
          <a:p>
            <a:pPr marL="355600" indent="-342900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Highly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Flexible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as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it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does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not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have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any dependency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on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data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model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and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schema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86068F3-34CA-4F63-B31F-F4D1BD43C1F7}"/>
              </a:ext>
            </a:extLst>
          </p:cNvPr>
          <p:cNvSpPr txBox="1"/>
          <p:nvPr/>
        </p:nvSpPr>
        <p:spPr>
          <a:xfrm>
            <a:off x="6251574" y="1416050"/>
            <a:ext cx="96935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sz="2400" b="1" spc="-2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C</a:t>
            </a:r>
            <a:r>
              <a:rPr sz="2400" b="1" spc="-10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o</a:t>
            </a:r>
            <a:r>
              <a:rPr sz="2400" b="1" spc="-15" dirty="0">
                <a:solidFill>
                  <a:srgbClr val="E46C09"/>
                </a:solidFill>
                <a:latin typeface="Georgia" panose="02040502050405020303" pitchFamily="18" charset="0"/>
                <a:cs typeface="Calibri"/>
              </a:rPr>
              <a:t>ns</a:t>
            </a:r>
            <a:endParaRPr sz="2400" dirty="0">
              <a:latin typeface="Georgia" panose="02040502050405020303" pitchFamily="18" charset="0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2FADBAE-BC88-4421-95F8-2337E5B9E03F}"/>
              </a:ext>
            </a:extLst>
          </p:cNvPr>
          <p:cNvSpPr txBox="1"/>
          <p:nvPr/>
        </p:nvSpPr>
        <p:spPr>
          <a:xfrm>
            <a:off x="6175376" y="1824040"/>
            <a:ext cx="5419593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No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high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level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language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like SQL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in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DBMS</a:t>
            </a:r>
          </a:p>
          <a:p>
            <a:pPr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No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schema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and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no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index</a:t>
            </a:r>
          </a:p>
          <a:p>
            <a:pPr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Low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efficiency</a:t>
            </a:r>
          </a:p>
          <a:p>
            <a:pPr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Very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young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(since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2004)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compared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to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over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40years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of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DBMS</a:t>
            </a: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3775F594-058B-4EF1-8494-8BEE7E055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54391"/>
              </p:ext>
            </p:extLst>
          </p:nvPr>
        </p:nvGraphicFramePr>
        <p:xfrm>
          <a:off x="1720326" y="3796332"/>
          <a:ext cx="7536796" cy="2299666"/>
        </p:xfrm>
        <a:graphic>
          <a:graphicData uri="http://schemas.openxmlformats.org/drawingml/2006/table">
            <a:tbl>
              <a:tblPr/>
              <a:tblGrid>
                <a:gridCol w="3768398">
                  <a:extLst>
                    <a:ext uri="{9D8B030D-6E8A-4147-A177-3AD203B41FA5}">
                      <a16:colId xmlns:a16="http://schemas.microsoft.com/office/drawing/2014/main" val="1162346530"/>
                    </a:ext>
                  </a:extLst>
                </a:gridCol>
                <a:gridCol w="3768398">
                  <a:extLst>
                    <a:ext uri="{9D8B030D-6E8A-4147-A177-3AD203B41FA5}">
                      <a16:colId xmlns:a16="http://schemas.microsoft.com/office/drawing/2014/main" val="3729691445"/>
                    </a:ext>
                  </a:extLst>
                </a:gridCol>
              </a:tblGrid>
              <a:tr h="4003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46C09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Hadoop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46C09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Relational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411657"/>
                  </a:ext>
                </a:extLst>
              </a:tr>
              <a:tr h="701564">
                <a:tc>
                  <a:txBody>
                    <a:bodyPr/>
                    <a:lstStyle>
                      <a:lvl1pPr marL="1038225" indent="-454025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038225" marR="0" lvl="0" indent="-4540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Scale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out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(add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more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machines)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71913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719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Scaling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difficult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11995"/>
                  </a:ext>
                </a:extLst>
              </a:tr>
              <a:tr h="400396">
                <a:tc>
                  <a:txBody>
                    <a:bodyPr/>
                    <a:lstStyle>
                      <a:lvl1pPr marL="8016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801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Key/Value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pairs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Tables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71835"/>
                  </a:ext>
                </a:extLst>
              </a:tr>
              <a:tr h="400396">
                <a:tc>
                  <a:txBody>
                    <a:bodyPr/>
                    <a:lstStyle>
                      <a:lvl1pPr marL="2159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Say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how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to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process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data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71475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714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Say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what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you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want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(SQL)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72328"/>
                  </a:ext>
                </a:extLst>
              </a:tr>
              <a:tr h="396914">
                <a:tc>
                  <a:txBody>
                    <a:bodyPr/>
                    <a:lstStyle>
                      <a:lvl1pPr marL="873125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8731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Offline/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batch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752475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7524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Online/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realtime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30102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47F5FC5C-03F8-4BBB-A1BF-031BDF3D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40" y="234393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Georgia" panose="02040502050405020303" pitchFamily="18" charset="0"/>
              </a:rPr>
              <a:t>Relative Merits and Demerits of Hadoop Over DBMS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422CD-C55C-4BD1-B6BE-ACC7F793370E}"/>
              </a:ext>
            </a:extLst>
          </p:cNvPr>
          <p:cNvSpPr txBox="1"/>
          <p:nvPr/>
        </p:nvSpPr>
        <p:spPr>
          <a:xfrm>
            <a:off x="390525" y="6157696"/>
            <a:ext cx="2465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https://www.slideshare.net/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69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63077D8-A560-4903-B0A9-F31350DA159A}"/>
              </a:ext>
            </a:extLst>
          </p:cNvPr>
          <p:cNvSpPr txBox="1"/>
          <p:nvPr/>
        </p:nvSpPr>
        <p:spPr>
          <a:xfrm>
            <a:off x="901079" y="1632372"/>
            <a:ext cx="10681321" cy="4067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MapReduce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is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easy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to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program</a:t>
            </a:r>
          </a:p>
          <a:p>
            <a:pPr>
              <a:spcBef>
                <a:spcPts val="388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Hadoop=HDFS+MapReduce</a:t>
            </a:r>
          </a:p>
          <a:p>
            <a:pPr>
              <a:spcBef>
                <a:spcPts val="388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Distributed,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Parallel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processing</a:t>
            </a:r>
          </a:p>
          <a:p>
            <a:pPr>
              <a:spcBef>
                <a:spcPts val="388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Designed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for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fault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tolerance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and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high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scalability</a:t>
            </a:r>
            <a:endParaRPr lang="en-US" altLang="en-US" sz="2400" dirty="0">
              <a:latin typeface="Georgia" panose="02040502050405020303" pitchFamily="18" charset="0"/>
              <a:cs typeface="Calibri" panose="020F0502020204030204" pitchFamily="34" charset="0"/>
            </a:endParaRPr>
          </a:p>
          <a:p>
            <a:pPr>
              <a:lnSpc>
                <a:spcPts val="3463"/>
              </a:lnSpc>
              <a:spcBef>
                <a:spcPts val="813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MapReduce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is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unlikely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to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substitute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DBMS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in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data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warehousing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instead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we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expect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them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to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complement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each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other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and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help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in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data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analysis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of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scientific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data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patterns</a:t>
            </a:r>
          </a:p>
          <a:p>
            <a:pPr>
              <a:lnSpc>
                <a:spcPts val="3650"/>
              </a:lnSpc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Finally,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Efficiency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and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especially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I/O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costs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needs to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be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addressed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for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successful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implications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C858C2-D91F-4FFA-8EE5-E94B0E9B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3783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Conclusions and 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5BBDB-A754-4A0D-AE63-86BB1EF52C2C}"/>
              </a:ext>
            </a:extLst>
          </p:cNvPr>
          <p:cNvSpPr txBox="1"/>
          <p:nvPr/>
        </p:nvSpPr>
        <p:spPr>
          <a:xfrm>
            <a:off x="371475" y="6118094"/>
            <a:ext cx="2465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https://www.slideshare.net/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5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11239893" cy="419728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Georgia" panose="02040502050405020303" pitchFamily="18" charset="0"/>
              </a:rPr>
              <a:t>Hadoop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Hadoop MapReduce</a:t>
            </a:r>
          </a:p>
          <a:p>
            <a:r>
              <a:rPr lang="en-US" dirty="0">
                <a:latin typeface="Georgia" panose="02040502050405020303" pitchFamily="18" charset="0"/>
              </a:rPr>
              <a:t>Hadoop Distributed File System (HDFS)</a:t>
            </a:r>
          </a:p>
          <a:p>
            <a:r>
              <a:rPr lang="en-US" dirty="0">
                <a:latin typeface="Georgia" panose="02040502050405020303" pitchFamily="18" charset="0"/>
              </a:rPr>
              <a:t>Use case – Wordcount</a:t>
            </a:r>
          </a:p>
          <a:p>
            <a:r>
              <a:rPr lang="en-US" dirty="0">
                <a:latin typeface="Georgia" panose="02040502050405020303" pitchFamily="18" charset="0"/>
              </a:rPr>
              <a:t>ICP – Counting frequency of words in the given input using MapReduce paradigm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Counting frequency of words staring with ‘a’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E601-2281-4ACD-BCC6-23CF3AC3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4DCF-D532-4AC4-B2A3-78BCA0027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https://hadoop.apache.org/docs/r2.4.1/hadoop-project-dist/hadoop-common/FileSystemShell.html</a:t>
            </a:r>
          </a:p>
        </p:txBody>
      </p:sp>
    </p:spTree>
    <p:extLst>
      <p:ext uri="{BB962C8B-B14F-4D97-AF65-F5344CB8AC3E}">
        <p14:creationId xmlns:p14="http://schemas.microsoft.com/office/powerpoint/2010/main" val="3168193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681C19F-76CA-470F-8597-CB69A4D2A647}"/>
              </a:ext>
            </a:extLst>
          </p:cNvPr>
          <p:cNvSpPr txBox="1"/>
          <p:nvPr/>
        </p:nvSpPr>
        <p:spPr>
          <a:xfrm>
            <a:off x="861015" y="1668019"/>
            <a:ext cx="10721385" cy="42520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[</a:t>
            </a:r>
            <a:r>
              <a:rPr lang="en-US" altLang="en-US" sz="2000" b="1" dirty="0">
                <a:latin typeface="Georgia" panose="02040502050405020303" pitchFamily="18" charset="0"/>
                <a:cs typeface="Calibri" panose="020F0502020204030204" pitchFamily="34" charset="0"/>
              </a:rPr>
              <a:t>LLCCM12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]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Kyong-Ha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Lee,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Yoon-Joon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Lee,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Hyunsik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Choi,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Yon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Dohn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Chung,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and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Bongki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Moon,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͞Parallel data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processing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with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MapReduce: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a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surveǇ,͟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SIGMOD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January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2012,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pp.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11-20.</a:t>
            </a:r>
          </a:p>
          <a:p>
            <a:pPr marL="355600" indent="-342900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[</a:t>
            </a:r>
            <a:r>
              <a:rPr lang="en-US" altLang="en-US" sz="2000" b="1" dirty="0">
                <a:latin typeface="Georgia" panose="02040502050405020303" pitchFamily="18" charset="0"/>
                <a:cs typeface="Calibri" panose="020F0502020204030204" pitchFamily="34" charset="0"/>
              </a:rPr>
              <a:t>MTAGS11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]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Elif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Dede,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Madhusudhan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Govindaraju,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Daniel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Gunter,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and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Lavanya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Ramakrishnan, ͞ RidiŶg the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Elephant: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Managing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Ensembles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with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Hadoop,͟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Proceedings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of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the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2011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ACM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international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workshop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on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Many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task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computing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on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grids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and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supercomputers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ACM,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New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York,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NY,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USA,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pp.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49-58.</a:t>
            </a:r>
          </a:p>
          <a:p>
            <a:pPr marL="355600" indent="-342900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[</a:t>
            </a:r>
            <a:r>
              <a:rPr lang="en-US" altLang="en-US" sz="2000" b="1" dirty="0">
                <a:latin typeface="Georgia" panose="02040502050405020303" pitchFamily="18" charset="0"/>
                <a:cs typeface="Calibri" panose="020F0502020204030204" pitchFamily="34" charset="0"/>
              </a:rPr>
              <a:t>DG08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]Jeffrey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Dean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and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Sanjay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Ghemawat,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͞MapReduĐe: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simplified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data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processing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on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large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Đlusters,͟ January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2008,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pp.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107-113.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ACM.</a:t>
            </a:r>
          </a:p>
          <a:p>
            <a:pPr marL="355600" indent="-342900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[</a:t>
            </a:r>
            <a:r>
              <a:rPr lang="en-US" altLang="en-US" sz="2000" b="1" dirty="0">
                <a:latin typeface="Georgia" panose="02040502050405020303" pitchFamily="18" charset="0"/>
                <a:cs typeface="Calibri" panose="020F0502020204030204" pitchFamily="34" charset="0"/>
              </a:rPr>
              <a:t>CAHER10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]Tyson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Condie,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Neil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Conway,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Peter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Alvaro,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Joseph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M.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Hellerstein,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Khaled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Elmeleegy, aŶd Russell Sears, ͞MapReduĐe oŶliŶe,͟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Proceedings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of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the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7th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USENIX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conference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on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Networked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systems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design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and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cs typeface="Calibri" panose="020F0502020204030204" pitchFamily="34" charset="0"/>
              </a:rPr>
              <a:t>implementation</a:t>
            </a:r>
            <a:r>
              <a:rPr lang="en-US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(NSDI'10),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USENIX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Association,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Berkeley,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CA,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USA,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2010,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pp.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Calibri" panose="020F0502020204030204" pitchFamily="34" charset="0"/>
              </a:rPr>
              <a:t>21-37.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7CE0BE-4D7C-413D-B6C8-85B973F6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3783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References for papers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CAB24-4E1C-4368-AE79-B9503A5FE087}"/>
              </a:ext>
            </a:extLst>
          </p:cNvPr>
          <p:cNvSpPr txBox="1"/>
          <p:nvPr/>
        </p:nvSpPr>
        <p:spPr>
          <a:xfrm>
            <a:off x="409575" y="6187218"/>
            <a:ext cx="2465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https://www.slideshare.net/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82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  <a:hlinkClick r:id="rId2"/>
              </a:rPr>
              <a:t>http://hadoop.apache.org/docs/current/hadoop-project-dist/hadoop-common/CommandsManual.html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hlinkClick r:id="rId3"/>
              </a:rPr>
              <a:t>https://hadoop.apache.org/docs/r1.2.1/mapred_tutorial.html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hlinkClick r:id="rId4"/>
              </a:rPr>
              <a:t>https://hadoopi.wordpress.com/2013/05/25/setup-maven-project-for-hadoop-in-5mn/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hlinkClick r:id="rId5"/>
              </a:rPr>
              <a:t>http://bradhedlund.com/2011/09/10/understanding-hadoop-clusters-and-the-network/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D82C2-46A3-412C-A6BB-C8C735FCBB0A}"/>
              </a:ext>
            </a:extLst>
          </p:cNvPr>
          <p:cNvSpPr txBox="1"/>
          <p:nvPr/>
        </p:nvSpPr>
        <p:spPr>
          <a:xfrm>
            <a:off x="438150" y="6170227"/>
            <a:ext cx="248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6"/>
              </a:rPr>
              <a:t>https://www.slideshare.net/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52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Use case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EA102D6-D2DB-4C57-8F03-96666112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75" y="1737382"/>
            <a:ext cx="9078686" cy="42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74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ICP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51DFE3A-006E-439A-8B39-C7E63E7B2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14" y="1079854"/>
            <a:ext cx="7539823" cy="514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0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11239893" cy="419728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Ensure that Hadoop is installed, configured and is running. More details:</a:t>
            </a:r>
          </a:p>
          <a:p>
            <a:r>
              <a:rPr lang="en-US" sz="2800" u="sng" dirty="0">
                <a:latin typeface="Georgia" panose="02040502050405020303" pitchFamily="18" charset="0"/>
                <a:hlinkClick r:id="rId4"/>
              </a:rPr>
              <a:t>Single Node Setup</a:t>
            </a:r>
            <a:r>
              <a:rPr lang="en-US" sz="2800" dirty="0">
                <a:latin typeface="Georgia" panose="02040502050405020303" pitchFamily="18" charset="0"/>
              </a:rPr>
              <a:t> for first-time users. </a:t>
            </a:r>
          </a:p>
          <a:p>
            <a:r>
              <a:rPr lang="en-US" sz="2800" u="sng" dirty="0">
                <a:latin typeface="Georgia" panose="02040502050405020303" pitchFamily="18" charset="0"/>
                <a:hlinkClick r:id="rId5"/>
              </a:rPr>
              <a:t>Cluster Setup</a:t>
            </a:r>
            <a:r>
              <a:rPr lang="en-US" sz="2800" dirty="0">
                <a:latin typeface="Georgia" panose="02040502050405020303" pitchFamily="18" charset="0"/>
              </a:rPr>
              <a:t> for large, distributed clusters</a:t>
            </a:r>
            <a:r>
              <a:rPr lang="en-US" sz="2800" b="1" dirty="0">
                <a:latin typeface="Georgia" panose="02040502050405020303" pitchFamily="18" charset="0"/>
              </a:rPr>
              <a:t>.</a:t>
            </a:r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31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5CEA-0114-4F33-A6B5-C21F28DD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Hadoop (Version 2.9.o)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BB52-0DF9-4276-AB2C-C7A3B8CD9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86" y="1558092"/>
            <a:ext cx="10759125" cy="4333662"/>
          </a:xfrm>
        </p:spPr>
        <p:txBody>
          <a:bodyPr>
            <a:normAutofit/>
          </a:bodyPr>
          <a:lstStyle/>
          <a:p>
            <a:pPr marL="469900" indent="-457200">
              <a:spcBef>
                <a:spcPts val="750"/>
              </a:spcBef>
              <a:tabLst>
                <a:tab pos="355600" algn="l"/>
              </a:tabLst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Apache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Hadoop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is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a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software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framework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that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supports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data-intensive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distributed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applications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under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a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free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license</a:t>
            </a:r>
          </a:p>
          <a:p>
            <a:pPr marL="469900" indent="-457200">
              <a:spcBef>
                <a:spcPts val="725"/>
              </a:spcBef>
              <a:tabLst>
                <a:tab pos="355600" algn="l"/>
              </a:tabLst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It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enables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applications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to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work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with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thousands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of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computational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independent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computers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and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petabytes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of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data</a:t>
            </a:r>
          </a:p>
          <a:p>
            <a:pPr marL="469900" indent="-457200">
              <a:spcBef>
                <a:spcPct val="0"/>
              </a:spcBef>
              <a:tabLst>
                <a:tab pos="355600" algn="l"/>
              </a:tabLst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Open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Source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Implementation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of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MapReduce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by Apache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Software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Foundation.</a:t>
            </a:r>
          </a:p>
          <a:p>
            <a:pPr marL="469900" indent="-457200">
              <a:spcBef>
                <a:spcPct val="0"/>
              </a:spcBef>
              <a:tabLst>
                <a:tab pos="355600" algn="l"/>
              </a:tabLst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Created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by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Doug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Cutting.</a:t>
            </a:r>
          </a:p>
          <a:p>
            <a:pPr marL="469900" indent="-457200">
              <a:spcBef>
                <a:spcPts val="700"/>
              </a:spcBef>
              <a:tabLst>
                <a:tab pos="355600" algn="l"/>
              </a:tabLst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Derived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from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Google's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MapReduce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and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Google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File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System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(GFS)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papers.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8AEA3-3E98-4E81-927C-46F74848A1FB}"/>
              </a:ext>
            </a:extLst>
          </p:cNvPr>
          <p:cNvSpPr txBox="1"/>
          <p:nvPr/>
        </p:nvSpPr>
        <p:spPr>
          <a:xfrm>
            <a:off x="381000" y="6137144"/>
            <a:ext cx="4463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http://hadoop.apache.org/</a:t>
            </a:r>
            <a:r>
              <a:rPr lang="en-US" sz="1200" dirty="0"/>
              <a:t> and </a:t>
            </a:r>
            <a:r>
              <a:rPr lang="en-US" sz="1200" dirty="0">
                <a:hlinkClick r:id="rId3"/>
              </a:rPr>
              <a:t>https://www.slideshare.net/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28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9A0E92D-1BC4-47F4-881D-2630AE9710EB}"/>
              </a:ext>
            </a:extLst>
          </p:cNvPr>
          <p:cNvSpPr txBox="1"/>
          <p:nvPr/>
        </p:nvSpPr>
        <p:spPr>
          <a:xfrm>
            <a:off x="763195" y="1593882"/>
            <a:ext cx="10237885" cy="36702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Hadoop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MapReduce</a:t>
            </a:r>
          </a:p>
          <a:p>
            <a:pPr lvl="1">
              <a:spcBef>
                <a:spcPts val="35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Single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master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node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,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many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worker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nodes</a:t>
            </a:r>
            <a:endParaRPr lang="en-US" altLang="en-US" sz="2400" dirty="0">
              <a:latin typeface="Georgia" panose="02040502050405020303" pitchFamily="18" charset="0"/>
              <a:cs typeface="Calibri" panose="020F0502020204030204" pitchFamily="34" charset="0"/>
            </a:endParaRPr>
          </a:p>
          <a:p>
            <a:pPr lvl="1">
              <a:spcBef>
                <a:spcPts val="338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Client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submits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Georgia" panose="02040502050405020303" pitchFamily="18" charset="0"/>
                <a:cs typeface="Calibri" panose="020F0502020204030204" pitchFamily="34" charset="0"/>
              </a:rPr>
              <a:t>job</a:t>
            </a:r>
            <a:r>
              <a:rPr lang="en-US" alt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to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master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node</a:t>
            </a:r>
          </a:p>
          <a:p>
            <a:pPr lvl="1">
              <a:spcBef>
                <a:spcPts val="725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Master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splits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each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job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into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Georgia" panose="02040502050405020303" pitchFamily="18" charset="0"/>
                <a:cs typeface="Calibri" panose="020F0502020204030204" pitchFamily="34" charset="0"/>
              </a:rPr>
              <a:t>tasks</a:t>
            </a:r>
            <a:r>
              <a:rPr lang="en-US" alt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(MapReduce),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and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assigns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tasks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to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worker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nodes</a:t>
            </a:r>
          </a:p>
          <a:p>
            <a:pPr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Hadoop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Distributed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File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System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(HDFS)</a:t>
            </a:r>
          </a:p>
          <a:p>
            <a:pPr lvl="1">
              <a:spcBef>
                <a:spcPts val="35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Single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name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node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,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many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data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nodes</a:t>
            </a:r>
            <a:endParaRPr lang="en-US" altLang="en-US" sz="2400" dirty="0">
              <a:latin typeface="Georgia" panose="02040502050405020303" pitchFamily="18" charset="0"/>
              <a:cs typeface="Calibri" panose="020F0502020204030204" pitchFamily="34" charset="0"/>
            </a:endParaRPr>
          </a:p>
          <a:p>
            <a:pPr lvl="1">
              <a:spcBef>
                <a:spcPts val="338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Files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stored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large,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fixed-size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(e.g.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64MB)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blocks</a:t>
            </a:r>
          </a:p>
          <a:p>
            <a:pPr lvl="1">
              <a:spcBef>
                <a:spcPts val="338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HDFS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typically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holds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map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input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and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reduce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96E70F-D8BD-4546-AB72-082547F8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Hadoop Architecture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7E0AC-D326-4D25-95B7-EE81CAD9476C}"/>
              </a:ext>
            </a:extLst>
          </p:cNvPr>
          <p:cNvSpPr txBox="1"/>
          <p:nvPr/>
        </p:nvSpPr>
        <p:spPr>
          <a:xfrm>
            <a:off x="438150" y="6184769"/>
            <a:ext cx="2465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https://www.slideshare.net/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6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FEDBDE-3C6B-4D0E-BFF7-C0BCEE999DDC}"/>
              </a:ext>
            </a:extLst>
          </p:cNvPr>
          <p:cNvSpPr txBox="1"/>
          <p:nvPr/>
        </p:nvSpPr>
        <p:spPr>
          <a:xfrm>
            <a:off x="5168900" y="705625"/>
            <a:ext cx="649028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sz="4400" dirty="0">
                <a:latin typeface="Georgia" panose="02040502050405020303" pitchFamily="18" charset="0"/>
                <a:cs typeface="Calibri"/>
              </a:rPr>
              <a:t>Hadoop</a:t>
            </a:r>
            <a:r>
              <a:rPr sz="4400" spc="-105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4400" dirty="0">
                <a:latin typeface="Georgia" panose="02040502050405020303" pitchFamily="18" charset="0"/>
                <a:cs typeface="Calibri"/>
              </a:rPr>
              <a:t>A</a:t>
            </a:r>
            <a:r>
              <a:rPr sz="4400" spc="-45" dirty="0">
                <a:latin typeface="Georgia" panose="02040502050405020303" pitchFamily="18" charset="0"/>
                <a:cs typeface="Calibri"/>
              </a:rPr>
              <a:t>r</a:t>
            </a:r>
            <a:r>
              <a:rPr sz="4400" spc="-5" dirty="0">
                <a:latin typeface="Georgia" panose="02040502050405020303" pitchFamily="18" charset="0"/>
                <a:cs typeface="Calibri"/>
              </a:rPr>
              <a:t>chi</a:t>
            </a:r>
            <a:r>
              <a:rPr sz="4400" spc="-25" dirty="0">
                <a:latin typeface="Georgia" panose="02040502050405020303" pitchFamily="18" charset="0"/>
                <a:cs typeface="Calibri"/>
              </a:rPr>
              <a:t>t</a:t>
            </a:r>
            <a:r>
              <a:rPr sz="4400" spc="-5" dirty="0">
                <a:latin typeface="Georgia" panose="02040502050405020303" pitchFamily="18" charset="0"/>
                <a:cs typeface="Calibri"/>
              </a:rPr>
              <a:t>ectu</a:t>
            </a:r>
            <a:r>
              <a:rPr sz="4400" spc="-30" dirty="0">
                <a:latin typeface="Georgia" panose="02040502050405020303" pitchFamily="18" charset="0"/>
                <a:cs typeface="Calibri"/>
              </a:rPr>
              <a:t>r</a:t>
            </a:r>
            <a:r>
              <a:rPr sz="4400" dirty="0">
                <a:latin typeface="Georgia" panose="02040502050405020303" pitchFamily="18" charset="0"/>
                <a:cs typeface="Calibri"/>
              </a:rPr>
              <a:t>e</a:t>
            </a:r>
          </a:p>
        </p:txBody>
      </p:sp>
      <p:sp>
        <p:nvSpPr>
          <p:cNvPr id="10243" name="object 3">
            <a:extLst>
              <a:ext uri="{FF2B5EF4-FFF2-40B4-BE49-F238E27FC236}">
                <a16:creationId xmlns:a16="http://schemas.microsoft.com/office/drawing/2014/main" id="{FECBCEF4-6E46-49EF-8838-13B644F3F4AC}"/>
              </a:ext>
            </a:extLst>
          </p:cNvPr>
          <p:cNvSpPr>
            <a:spLocks/>
          </p:cNvSpPr>
          <p:nvPr/>
        </p:nvSpPr>
        <p:spPr bwMode="auto">
          <a:xfrm>
            <a:off x="3021013" y="622300"/>
            <a:ext cx="1744662" cy="762000"/>
          </a:xfrm>
          <a:custGeom>
            <a:avLst/>
            <a:gdLst>
              <a:gd name="T0" fmla="*/ 1617969 w 1744980"/>
              <a:gd name="T1" fmla="*/ 0 h 762000"/>
              <a:gd name="T2" fmla="*/ 124882 w 1744980"/>
              <a:gd name="T3" fmla="*/ 17 h 762000"/>
              <a:gd name="T4" fmla="*/ 82703 w 1744980"/>
              <a:gd name="T5" fmla="*/ 7951 h 762000"/>
              <a:gd name="T6" fmla="*/ 46709 w 1744980"/>
              <a:gd name="T7" fmla="*/ 28625 h 762000"/>
              <a:gd name="T8" fmla="*/ 19404 w 1744980"/>
              <a:gd name="T9" fmla="*/ 59537 h 762000"/>
              <a:gd name="T10" fmla="*/ 3290 w 1744980"/>
              <a:gd name="T11" fmla="*/ 98184 h 762000"/>
              <a:gd name="T12" fmla="*/ 0 w 1744980"/>
              <a:gd name="T13" fmla="*/ 127010 h 762000"/>
              <a:gd name="T14" fmla="*/ 17 w 1744980"/>
              <a:gd name="T15" fmla="*/ 637111 h 762000"/>
              <a:gd name="T16" fmla="*/ 7950 w 1744980"/>
              <a:gd name="T17" fmla="*/ 679291 h 762000"/>
              <a:gd name="T18" fmla="*/ 28623 w 1744980"/>
              <a:gd name="T19" fmla="*/ 715286 h 762000"/>
              <a:gd name="T20" fmla="*/ 59533 w 1744980"/>
              <a:gd name="T21" fmla="*/ 742593 h 762000"/>
              <a:gd name="T22" fmla="*/ 98178 w 1744980"/>
              <a:gd name="T23" fmla="*/ 758709 h 762000"/>
              <a:gd name="T24" fmla="*/ 127004 w 1744980"/>
              <a:gd name="T25" fmla="*/ 761999 h 762000"/>
              <a:gd name="T26" fmla="*/ 1620096 w 1744980"/>
              <a:gd name="T27" fmla="*/ 761982 h 762000"/>
              <a:gd name="T28" fmla="*/ 1662275 w 1744980"/>
              <a:gd name="T29" fmla="*/ 754047 h 762000"/>
              <a:gd name="T30" fmla="*/ 1698268 w 1744980"/>
              <a:gd name="T31" fmla="*/ 733372 h 762000"/>
              <a:gd name="T32" fmla="*/ 1725574 w 1744980"/>
              <a:gd name="T33" fmla="*/ 702460 h 762000"/>
              <a:gd name="T34" fmla="*/ 1741689 w 1744980"/>
              <a:gd name="T35" fmla="*/ 663814 h 762000"/>
              <a:gd name="T36" fmla="*/ 1744979 w 1744980"/>
              <a:gd name="T37" fmla="*/ 634989 h 762000"/>
              <a:gd name="T38" fmla="*/ 1744962 w 1744980"/>
              <a:gd name="T39" fmla="*/ 124883 h 762000"/>
              <a:gd name="T40" fmla="*/ 1737027 w 1744980"/>
              <a:gd name="T41" fmla="*/ 82704 h 762000"/>
              <a:gd name="T42" fmla="*/ 1716352 w 1744980"/>
              <a:gd name="T43" fmla="*/ 46711 h 762000"/>
              <a:gd name="T44" fmla="*/ 1685440 w 1744980"/>
              <a:gd name="T45" fmla="*/ 19405 h 762000"/>
              <a:gd name="T46" fmla="*/ 1646794 w 1744980"/>
              <a:gd name="T47" fmla="*/ 3290 h 762000"/>
              <a:gd name="T48" fmla="*/ 1617969 w 1744980"/>
              <a:gd name="T49" fmla="*/ 0 h 76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44980" h="762000">
                <a:moveTo>
                  <a:pt x="1617969" y="0"/>
                </a:moveTo>
                <a:lnTo>
                  <a:pt x="124882" y="17"/>
                </a:lnTo>
                <a:lnTo>
                  <a:pt x="82703" y="7951"/>
                </a:lnTo>
                <a:lnTo>
                  <a:pt x="46709" y="28625"/>
                </a:lnTo>
                <a:lnTo>
                  <a:pt x="19404" y="59537"/>
                </a:lnTo>
                <a:lnTo>
                  <a:pt x="3290" y="98184"/>
                </a:lnTo>
                <a:lnTo>
                  <a:pt x="0" y="127010"/>
                </a:lnTo>
                <a:lnTo>
                  <a:pt x="17" y="637111"/>
                </a:lnTo>
                <a:lnTo>
                  <a:pt x="7950" y="679291"/>
                </a:lnTo>
                <a:lnTo>
                  <a:pt x="28623" y="715286"/>
                </a:lnTo>
                <a:lnTo>
                  <a:pt x="59533" y="742593"/>
                </a:lnTo>
                <a:lnTo>
                  <a:pt x="98178" y="758709"/>
                </a:lnTo>
                <a:lnTo>
                  <a:pt x="127004" y="761999"/>
                </a:lnTo>
                <a:lnTo>
                  <a:pt x="1620096" y="761982"/>
                </a:lnTo>
                <a:lnTo>
                  <a:pt x="1662275" y="754047"/>
                </a:lnTo>
                <a:lnTo>
                  <a:pt x="1698268" y="733372"/>
                </a:lnTo>
                <a:lnTo>
                  <a:pt x="1725574" y="702460"/>
                </a:lnTo>
                <a:lnTo>
                  <a:pt x="1741689" y="663814"/>
                </a:lnTo>
                <a:lnTo>
                  <a:pt x="1744979" y="634989"/>
                </a:lnTo>
                <a:lnTo>
                  <a:pt x="1744962" y="124883"/>
                </a:lnTo>
                <a:lnTo>
                  <a:pt x="1737027" y="82704"/>
                </a:lnTo>
                <a:lnTo>
                  <a:pt x="1716352" y="46711"/>
                </a:lnTo>
                <a:lnTo>
                  <a:pt x="1685440" y="19405"/>
                </a:lnTo>
                <a:lnTo>
                  <a:pt x="1646794" y="3290"/>
                </a:lnTo>
                <a:lnTo>
                  <a:pt x="1617969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object 4">
            <a:extLst>
              <a:ext uri="{FF2B5EF4-FFF2-40B4-BE49-F238E27FC236}">
                <a16:creationId xmlns:a16="http://schemas.microsoft.com/office/drawing/2014/main" id="{2B5F9996-BCA5-41EE-988D-4CB72C5D0889}"/>
              </a:ext>
            </a:extLst>
          </p:cNvPr>
          <p:cNvSpPr>
            <a:spLocks/>
          </p:cNvSpPr>
          <p:nvPr/>
        </p:nvSpPr>
        <p:spPr bwMode="auto">
          <a:xfrm>
            <a:off x="3021013" y="622300"/>
            <a:ext cx="1744662" cy="762000"/>
          </a:xfrm>
          <a:custGeom>
            <a:avLst/>
            <a:gdLst>
              <a:gd name="T0" fmla="*/ 0 w 1744980"/>
              <a:gd name="T1" fmla="*/ 127010 h 762000"/>
              <a:gd name="T2" fmla="*/ 7263 w 1744980"/>
              <a:gd name="T3" fmla="*/ 84597 h 762000"/>
              <a:gd name="T4" fmla="*/ 27386 w 1744980"/>
              <a:gd name="T5" fmla="*/ 48250 h 762000"/>
              <a:gd name="T6" fmla="*/ 57865 w 1744980"/>
              <a:gd name="T7" fmla="*/ 20473 h 762000"/>
              <a:gd name="T8" fmla="*/ 96199 w 1744980"/>
              <a:gd name="T9" fmla="*/ 3767 h 762000"/>
              <a:gd name="T10" fmla="*/ 127004 w 1744980"/>
              <a:gd name="T11" fmla="*/ 0 h 762000"/>
              <a:gd name="T12" fmla="*/ 1617969 w 1744980"/>
              <a:gd name="T13" fmla="*/ 0 h 762000"/>
              <a:gd name="T14" fmla="*/ 1632626 w 1744980"/>
              <a:gd name="T15" fmla="*/ 838 h 762000"/>
              <a:gd name="T16" fmla="*/ 1646794 w 1744980"/>
              <a:gd name="T17" fmla="*/ 3290 h 762000"/>
              <a:gd name="T18" fmla="*/ 1685440 w 1744980"/>
              <a:gd name="T19" fmla="*/ 19405 h 762000"/>
              <a:gd name="T20" fmla="*/ 1716352 w 1744980"/>
              <a:gd name="T21" fmla="*/ 46711 h 762000"/>
              <a:gd name="T22" fmla="*/ 1737027 w 1744980"/>
              <a:gd name="T23" fmla="*/ 82704 h 762000"/>
              <a:gd name="T24" fmla="*/ 1744962 w 1744980"/>
              <a:gd name="T25" fmla="*/ 124883 h 762000"/>
              <a:gd name="T26" fmla="*/ 1744979 w 1744980"/>
              <a:gd name="T27" fmla="*/ 127010 h 762000"/>
              <a:gd name="T28" fmla="*/ 1744979 w 1744980"/>
              <a:gd name="T29" fmla="*/ 634989 h 762000"/>
              <a:gd name="T30" fmla="*/ 1744141 w 1744980"/>
              <a:gd name="T31" fmla="*/ 649646 h 762000"/>
              <a:gd name="T32" fmla="*/ 1741689 w 1744980"/>
              <a:gd name="T33" fmla="*/ 663814 h 762000"/>
              <a:gd name="T34" fmla="*/ 1725574 w 1744980"/>
              <a:gd name="T35" fmla="*/ 702460 h 762000"/>
              <a:gd name="T36" fmla="*/ 1698268 w 1744980"/>
              <a:gd name="T37" fmla="*/ 733372 h 762000"/>
              <a:gd name="T38" fmla="*/ 1662275 w 1744980"/>
              <a:gd name="T39" fmla="*/ 754047 h 762000"/>
              <a:gd name="T40" fmla="*/ 1620096 w 1744980"/>
              <a:gd name="T41" fmla="*/ 761982 h 762000"/>
              <a:gd name="T42" fmla="*/ 1617969 w 1744980"/>
              <a:gd name="T43" fmla="*/ 761999 h 762000"/>
              <a:gd name="T44" fmla="*/ 127004 w 1744980"/>
              <a:gd name="T45" fmla="*/ 761999 h 762000"/>
              <a:gd name="T46" fmla="*/ 112347 w 1744980"/>
              <a:gd name="T47" fmla="*/ 761161 h 762000"/>
              <a:gd name="T48" fmla="*/ 98178 w 1744980"/>
              <a:gd name="T49" fmla="*/ 758709 h 762000"/>
              <a:gd name="T50" fmla="*/ 59533 w 1744980"/>
              <a:gd name="T51" fmla="*/ 742593 h 762000"/>
              <a:gd name="T52" fmla="*/ 28623 w 1744980"/>
              <a:gd name="T53" fmla="*/ 715286 h 762000"/>
              <a:gd name="T54" fmla="*/ 7950 w 1744980"/>
              <a:gd name="T55" fmla="*/ 679291 h 762000"/>
              <a:gd name="T56" fmla="*/ 17 w 1744980"/>
              <a:gd name="T57" fmla="*/ 637111 h 762000"/>
              <a:gd name="T58" fmla="*/ 0 w 1744980"/>
              <a:gd name="T59" fmla="*/ 634989 h 762000"/>
              <a:gd name="T60" fmla="*/ 0 w 1744980"/>
              <a:gd name="T61" fmla="*/ 127010 h 76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44980" h="762000">
                <a:moveTo>
                  <a:pt x="0" y="127010"/>
                </a:moveTo>
                <a:lnTo>
                  <a:pt x="7263" y="84597"/>
                </a:lnTo>
                <a:lnTo>
                  <a:pt x="27386" y="48250"/>
                </a:lnTo>
                <a:lnTo>
                  <a:pt x="57865" y="20473"/>
                </a:lnTo>
                <a:lnTo>
                  <a:pt x="96199" y="3767"/>
                </a:lnTo>
                <a:lnTo>
                  <a:pt x="127004" y="0"/>
                </a:lnTo>
                <a:lnTo>
                  <a:pt x="1617969" y="0"/>
                </a:lnTo>
                <a:lnTo>
                  <a:pt x="1632626" y="838"/>
                </a:lnTo>
                <a:lnTo>
                  <a:pt x="1646794" y="3290"/>
                </a:lnTo>
                <a:lnTo>
                  <a:pt x="1685440" y="19405"/>
                </a:lnTo>
                <a:lnTo>
                  <a:pt x="1716352" y="46711"/>
                </a:lnTo>
                <a:lnTo>
                  <a:pt x="1737027" y="82704"/>
                </a:lnTo>
                <a:lnTo>
                  <a:pt x="1744962" y="124883"/>
                </a:lnTo>
                <a:lnTo>
                  <a:pt x="1744979" y="127010"/>
                </a:lnTo>
                <a:lnTo>
                  <a:pt x="1744979" y="634989"/>
                </a:lnTo>
                <a:lnTo>
                  <a:pt x="1744141" y="649646"/>
                </a:lnTo>
                <a:lnTo>
                  <a:pt x="1741689" y="663814"/>
                </a:lnTo>
                <a:lnTo>
                  <a:pt x="1725574" y="702460"/>
                </a:lnTo>
                <a:lnTo>
                  <a:pt x="1698268" y="733372"/>
                </a:lnTo>
                <a:lnTo>
                  <a:pt x="1662275" y="754047"/>
                </a:lnTo>
                <a:lnTo>
                  <a:pt x="1620096" y="761982"/>
                </a:lnTo>
                <a:lnTo>
                  <a:pt x="1617969" y="761999"/>
                </a:lnTo>
                <a:lnTo>
                  <a:pt x="127004" y="761999"/>
                </a:lnTo>
                <a:lnTo>
                  <a:pt x="112347" y="761161"/>
                </a:lnTo>
                <a:lnTo>
                  <a:pt x="98178" y="758709"/>
                </a:lnTo>
                <a:lnTo>
                  <a:pt x="59533" y="742593"/>
                </a:lnTo>
                <a:lnTo>
                  <a:pt x="28623" y="715286"/>
                </a:lnTo>
                <a:lnTo>
                  <a:pt x="7950" y="679291"/>
                </a:lnTo>
                <a:lnTo>
                  <a:pt x="17" y="637111"/>
                </a:lnTo>
                <a:lnTo>
                  <a:pt x="0" y="634989"/>
                </a:lnTo>
                <a:lnTo>
                  <a:pt x="0" y="127010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3F3FFF6-C100-49A3-BE35-58AFD76F6E75}"/>
              </a:ext>
            </a:extLst>
          </p:cNvPr>
          <p:cNvSpPr txBox="1"/>
          <p:nvPr/>
        </p:nvSpPr>
        <p:spPr>
          <a:xfrm>
            <a:off x="3357564" y="771525"/>
            <a:ext cx="1074737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indent="28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E46C09"/>
                </a:solidFill>
                <a:cs typeface="Calibri" panose="020F0502020204030204" pitchFamily="34" charset="0"/>
              </a:rPr>
              <a:t>Secondary</a:t>
            </a:r>
            <a:r>
              <a:rPr lang="en-US" altLang="en-US" b="1">
                <a:solidFill>
                  <a:srgbClr val="E46C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solidFill>
                  <a:srgbClr val="E46C09"/>
                </a:solidFill>
                <a:cs typeface="Calibri" panose="020F0502020204030204" pitchFamily="34" charset="0"/>
              </a:rPr>
              <a:t>Namenode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0246" name="object 6">
            <a:extLst>
              <a:ext uri="{FF2B5EF4-FFF2-40B4-BE49-F238E27FC236}">
                <a16:creationId xmlns:a16="http://schemas.microsoft.com/office/drawing/2014/main" id="{46B7AA9D-6EC7-46D4-AB4C-03CA0762B465}"/>
              </a:ext>
            </a:extLst>
          </p:cNvPr>
          <p:cNvSpPr>
            <a:spLocks/>
          </p:cNvSpPr>
          <p:nvPr/>
        </p:nvSpPr>
        <p:spPr bwMode="auto">
          <a:xfrm>
            <a:off x="3200400" y="2003425"/>
            <a:ext cx="1371600" cy="533400"/>
          </a:xfrm>
          <a:custGeom>
            <a:avLst/>
            <a:gdLst>
              <a:gd name="T0" fmla="*/ 1282695 w 1371600"/>
              <a:gd name="T1" fmla="*/ 0 h 533400"/>
              <a:gd name="T2" fmla="*/ 88904 w 1371600"/>
              <a:gd name="T3" fmla="*/ 0 h 533400"/>
              <a:gd name="T4" fmla="*/ 75751 w 1371600"/>
              <a:gd name="T5" fmla="*/ 963 h 533400"/>
              <a:gd name="T6" fmla="*/ 37046 w 1371600"/>
              <a:gd name="T7" fmla="*/ 16651 h 533400"/>
              <a:gd name="T8" fmla="*/ 10106 w 1371600"/>
              <a:gd name="T9" fmla="*/ 47654 h 533400"/>
              <a:gd name="T10" fmla="*/ 0 w 1371600"/>
              <a:gd name="T11" fmla="*/ 88910 h 533400"/>
              <a:gd name="T12" fmla="*/ 0 w 1371600"/>
              <a:gd name="T13" fmla="*/ 444489 h 533400"/>
              <a:gd name="T14" fmla="*/ 9471 w 1371600"/>
              <a:gd name="T15" fmla="*/ 484510 h 533400"/>
              <a:gd name="T16" fmla="*/ 35934 w 1371600"/>
              <a:gd name="T17" fmla="*/ 515935 h 533400"/>
              <a:gd name="T18" fmla="*/ 74329 w 1371600"/>
              <a:gd name="T19" fmla="*/ 532214 h 533400"/>
              <a:gd name="T20" fmla="*/ 88904 w 1371600"/>
              <a:gd name="T21" fmla="*/ 533399 h 533400"/>
              <a:gd name="T22" fmla="*/ 1282695 w 1371600"/>
              <a:gd name="T23" fmla="*/ 533399 h 533400"/>
              <a:gd name="T24" fmla="*/ 1322708 w 1371600"/>
              <a:gd name="T25" fmla="*/ 523929 h 533400"/>
              <a:gd name="T26" fmla="*/ 1354133 w 1371600"/>
              <a:gd name="T27" fmla="*/ 497468 h 533400"/>
              <a:gd name="T28" fmla="*/ 1370414 w 1371600"/>
              <a:gd name="T29" fmla="*/ 459068 h 533400"/>
              <a:gd name="T30" fmla="*/ 1371599 w 1371600"/>
              <a:gd name="T31" fmla="*/ 444489 h 533400"/>
              <a:gd name="T32" fmla="*/ 1371599 w 1371600"/>
              <a:gd name="T33" fmla="*/ 88910 h 533400"/>
              <a:gd name="T34" fmla="*/ 1362127 w 1371600"/>
              <a:gd name="T35" fmla="*/ 48889 h 533400"/>
              <a:gd name="T36" fmla="*/ 1335665 w 1371600"/>
              <a:gd name="T37" fmla="*/ 17464 h 533400"/>
              <a:gd name="T38" fmla="*/ 1297270 w 1371600"/>
              <a:gd name="T39" fmla="*/ 1185 h 533400"/>
              <a:gd name="T40" fmla="*/ 1282695 w 1371600"/>
              <a:gd name="T41" fmla="*/ 0 h 53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71600" h="533400">
                <a:moveTo>
                  <a:pt x="1282695" y="0"/>
                </a:moveTo>
                <a:lnTo>
                  <a:pt x="88904" y="0"/>
                </a:lnTo>
                <a:lnTo>
                  <a:pt x="75751" y="963"/>
                </a:lnTo>
                <a:lnTo>
                  <a:pt x="37046" y="16651"/>
                </a:lnTo>
                <a:lnTo>
                  <a:pt x="10106" y="47654"/>
                </a:lnTo>
                <a:lnTo>
                  <a:pt x="0" y="88910"/>
                </a:lnTo>
                <a:lnTo>
                  <a:pt x="0" y="444489"/>
                </a:lnTo>
                <a:lnTo>
                  <a:pt x="9471" y="484510"/>
                </a:lnTo>
                <a:lnTo>
                  <a:pt x="35934" y="515935"/>
                </a:lnTo>
                <a:lnTo>
                  <a:pt x="74329" y="532214"/>
                </a:lnTo>
                <a:lnTo>
                  <a:pt x="88904" y="533399"/>
                </a:lnTo>
                <a:lnTo>
                  <a:pt x="1282695" y="533399"/>
                </a:lnTo>
                <a:lnTo>
                  <a:pt x="1322708" y="523929"/>
                </a:lnTo>
                <a:lnTo>
                  <a:pt x="1354133" y="497468"/>
                </a:lnTo>
                <a:lnTo>
                  <a:pt x="1370414" y="459068"/>
                </a:lnTo>
                <a:lnTo>
                  <a:pt x="1371599" y="444489"/>
                </a:lnTo>
                <a:lnTo>
                  <a:pt x="1371599" y="88910"/>
                </a:lnTo>
                <a:lnTo>
                  <a:pt x="1362127" y="48889"/>
                </a:lnTo>
                <a:lnTo>
                  <a:pt x="1335665" y="17464"/>
                </a:lnTo>
                <a:lnTo>
                  <a:pt x="1297270" y="1185"/>
                </a:lnTo>
                <a:lnTo>
                  <a:pt x="12826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object 7">
            <a:extLst>
              <a:ext uri="{FF2B5EF4-FFF2-40B4-BE49-F238E27FC236}">
                <a16:creationId xmlns:a16="http://schemas.microsoft.com/office/drawing/2014/main" id="{FEAD7B54-85EA-4196-8785-1E28C0C6E894}"/>
              </a:ext>
            </a:extLst>
          </p:cNvPr>
          <p:cNvSpPr>
            <a:spLocks/>
          </p:cNvSpPr>
          <p:nvPr/>
        </p:nvSpPr>
        <p:spPr bwMode="auto">
          <a:xfrm>
            <a:off x="3200400" y="2003425"/>
            <a:ext cx="1371600" cy="533400"/>
          </a:xfrm>
          <a:custGeom>
            <a:avLst/>
            <a:gdLst>
              <a:gd name="T0" fmla="*/ 0 w 1371600"/>
              <a:gd name="T1" fmla="*/ 88910 h 533400"/>
              <a:gd name="T2" fmla="*/ 10106 w 1371600"/>
              <a:gd name="T3" fmla="*/ 47654 h 533400"/>
              <a:gd name="T4" fmla="*/ 37046 w 1371600"/>
              <a:gd name="T5" fmla="*/ 16651 h 533400"/>
              <a:gd name="T6" fmla="*/ 75751 w 1371600"/>
              <a:gd name="T7" fmla="*/ 963 h 533400"/>
              <a:gd name="T8" fmla="*/ 88904 w 1371600"/>
              <a:gd name="T9" fmla="*/ 0 h 533400"/>
              <a:gd name="T10" fmla="*/ 1282695 w 1371600"/>
              <a:gd name="T11" fmla="*/ 0 h 533400"/>
              <a:gd name="T12" fmla="*/ 1297270 w 1371600"/>
              <a:gd name="T13" fmla="*/ 1185 h 533400"/>
              <a:gd name="T14" fmla="*/ 1311081 w 1371600"/>
              <a:gd name="T15" fmla="*/ 4616 h 533400"/>
              <a:gd name="T16" fmla="*/ 1346062 w 1371600"/>
              <a:gd name="T17" fmla="*/ 26506 h 533400"/>
              <a:gd name="T18" fmla="*/ 1367420 w 1371600"/>
              <a:gd name="T19" fmla="*/ 61855 h 533400"/>
              <a:gd name="T20" fmla="*/ 1371599 w 1371600"/>
              <a:gd name="T21" fmla="*/ 88910 h 533400"/>
              <a:gd name="T22" fmla="*/ 1371599 w 1371600"/>
              <a:gd name="T23" fmla="*/ 444489 h 533400"/>
              <a:gd name="T24" fmla="*/ 1370414 w 1371600"/>
              <a:gd name="T25" fmla="*/ 459068 h 533400"/>
              <a:gd name="T26" fmla="*/ 1366983 w 1371600"/>
              <a:gd name="T27" fmla="*/ 472882 h 533400"/>
              <a:gd name="T28" fmla="*/ 1345091 w 1371600"/>
              <a:gd name="T29" fmla="*/ 507865 h 533400"/>
              <a:gd name="T30" fmla="*/ 1309744 w 1371600"/>
              <a:gd name="T31" fmla="*/ 529221 h 533400"/>
              <a:gd name="T32" fmla="*/ 1282695 w 1371600"/>
              <a:gd name="T33" fmla="*/ 533399 h 533400"/>
              <a:gd name="T34" fmla="*/ 88904 w 1371600"/>
              <a:gd name="T35" fmla="*/ 533399 h 533400"/>
              <a:gd name="T36" fmla="*/ 74329 w 1371600"/>
              <a:gd name="T37" fmla="*/ 532214 h 533400"/>
              <a:gd name="T38" fmla="*/ 60518 w 1371600"/>
              <a:gd name="T39" fmla="*/ 528783 h 533400"/>
              <a:gd name="T40" fmla="*/ 25537 w 1371600"/>
              <a:gd name="T41" fmla="*/ 506893 h 533400"/>
              <a:gd name="T42" fmla="*/ 4179 w 1371600"/>
              <a:gd name="T43" fmla="*/ 471544 h 533400"/>
              <a:gd name="T44" fmla="*/ 0 w 1371600"/>
              <a:gd name="T45" fmla="*/ 444489 h 533400"/>
              <a:gd name="T46" fmla="*/ 0 w 1371600"/>
              <a:gd name="T47" fmla="*/ 88910 h 53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71600" h="533400">
                <a:moveTo>
                  <a:pt x="0" y="88910"/>
                </a:moveTo>
                <a:lnTo>
                  <a:pt x="10106" y="47654"/>
                </a:lnTo>
                <a:lnTo>
                  <a:pt x="37046" y="16651"/>
                </a:lnTo>
                <a:lnTo>
                  <a:pt x="75751" y="963"/>
                </a:lnTo>
                <a:lnTo>
                  <a:pt x="88904" y="0"/>
                </a:lnTo>
                <a:lnTo>
                  <a:pt x="1282695" y="0"/>
                </a:lnTo>
                <a:lnTo>
                  <a:pt x="1297270" y="1185"/>
                </a:lnTo>
                <a:lnTo>
                  <a:pt x="1311081" y="4616"/>
                </a:lnTo>
                <a:lnTo>
                  <a:pt x="1346062" y="26506"/>
                </a:lnTo>
                <a:lnTo>
                  <a:pt x="1367420" y="61855"/>
                </a:lnTo>
                <a:lnTo>
                  <a:pt x="1371599" y="88910"/>
                </a:lnTo>
                <a:lnTo>
                  <a:pt x="1371599" y="444489"/>
                </a:lnTo>
                <a:lnTo>
                  <a:pt x="1370414" y="459068"/>
                </a:lnTo>
                <a:lnTo>
                  <a:pt x="1366983" y="472882"/>
                </a:lnTo>
                <a:lnTo>
                  <a:pt x="1345091" y="507865"/>
                </a:lnTo>
                <a:lnTo>
                  <a:pt x="1309744" y="529221"/>
                </a:lnTo>
                <a:lnTo>
                  <a:pt x="1282695" y="533399"/>
                </a:lnTo>
                <a:lnTo>
                  <a:pt x="88904" y="533399"/>
                </a:lnTo>
                <a:lnTo>
                  <a:pt x="74329" y="532214"/>
                </a:lnTo>
                <a:lnTo>
                  <a:pt x="60518" y="528783"/>
                </a:lnTo>
                <a:lnTo>
                  <a:pt x="25537" y="506893"/>
                </a:lnTo>
                <a:lnTo>
                  <a:pt x="4179" y="471544"/>
                </a:lnTo>
                <a:lnTo>
                  <a:pt x="0" y="444489"/>
                </a:lnTo>
                <a:lnTo>
                  <a:pt x="0" y="88910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6AF879B-0EA1-4A96-A388-91F49A51A5F8}"/>
              </a:ext>
            </a:extLst>
          </p:cNvPr>
          <p:cNvSpPr txBox="1"/>
          <p:nvPr/>
        </p:nvSpPr>
        <p:spPr>
          <a:xfrm>
            <a:off x="3348039" y="2163764"/>
            <a:ext cx="1076325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b="1" dirty="0">
                <a:solidFill>
                  <a:srgbClr val="E46C09"/>
                </a:solidFill>
                <a:latin typeface="Calibri"/>
                <a:cs typeface="Calibri"/>
              </a:rPr>
              <a:t>Nameno</a:t>
            </a:r>
            <a:r>
              <a:rPr b="1" spc="-5" dirty="0">
                <a:solidFill>
                  <a:srgbClr val="E46C09"/>
                </a:solidFill>
                <a:latin typeface="Calibri"/>
                <a:cs typeface="Calibri"/>
              </a:rPr>
              <a:t>d</a:t>
            </a:r>
            <a:r>
              <a:rPr b="1" dirty="0">
                <a:solidFill>
                  <a:srgbClr val="E46C09"/>
                </a:solidFill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10249" name="object 9">
            <a:extLst>
              <a:ext uri="{FF2B5EF4-FFF2-40B4-BE49-F238E27FC236}">
                <a16:creationId xmlns:a16="http://schemas.microsoft.com/office/drawing/2014/main" id="{414B244B-C3E4-442E-88EC-5E0DEA8482E5}"/>
              </a:ext>
            </a:extLst>
          </p:cNvPr>
          <p:cNvSpPr>
            <a:spLocks/>
          </p:cNvSpPr>
          <p:nvPr/>
        </p:nvSpPr>
        <p:spPr bwMode="auto">
          <a:xfrm>
            <a:off x="6629400" y="2003425"/>
            <a:ext cx="1371600" cy="533400"/>
          </a:xfrm>
          <a:custGeom>
            <a:avLst/>
            <a:gdLst>
              <a:gd name="T0" fmla="*/ 1282689 w 1371600"/>
              <a:gd name="T1" fmla="*/ 0 h 533400"/>
              <a:gd name="T2" fmla="*/ 88910 w 1371600"/>
              <a:gd name="T3" fmla="*/ 0 h 533400"/>
              <a:gd name="T4" fmla="*/ 75749 w 1371600"/>
              <a:gd name="T5" fmla="*/ 963 h 533400"/>
              <a:gd name="T6" fmla="*/ 37041 w 1371600"/>
              <a:gd name="T7" fmla="*/ 16653 h 533400"/>
              <a:gd name="T8" fmla="*/ 10104 w 1371600"/>
              <a:gd name="T9" fmla="*/ 47656 h 533400"/>
              <a:gd name="T10" fmla="*/ 0 w 1371600"/>
              <a:gd name="T11" fmla="*/ 88910 h 533400"/>
              <a:gd name="T12" fmla="*/ 0 w 1371600"/>
              <a:gd name="T13" fmla="*/ 444489 h 533400"/>
              <a:gd name="T14" fmla="*/ 9471 w 1371600"/>
              <a:gd name="T15" fmla="*/ 484513 h 533400"/>
              <a:gd name="T16" fmla="*/ 35932 w 1371600"/>
              <a:gd name="T17" fmla="*/ 515937 h 533400"/>
              <a:gd name="T18" fmla="*/ 74332 w 1371600"/>
              <a:gd name="T19" fmla="*/ 532214 h 533400"/>
              <a:gd name="T20" fmla="*/ 88910 w 1371600"/>
              <a:gd name="T21" fmla="*/ 533399 h 533400"/>
              <a:gd name="T22" fmla="*/ 1282689 w 1371600"/>
              <a:gd name="T23" fmla="*/ 533399 h 533400"/>
              <a:gd name="T24" fmla="*/ 1322713 w 1371600"/>
              <a:gd name="T25" fmla="*/ 523928 h 533400"/>
              <a:gd name="T26" fmla="*/ 1354137 w 1371600"/>
              <a:gd name="T27" fmla="*/ 497467 h 533400"/>
              <a:gd name="T28" fmla="*/ 1370414 w 1371600"/>
              <a:gd name="T29" fmla="*/ 459067 h 533400"/>
              <a:gd name="T30" fmla="*/ 1371599 w 1371600"/>
              <a:gd name="T31" fmla="*/ 444489 h 533400"/>
              <a:gd name="T32" fmla="*/ 1371599 w 1371600"/>
              <a:gd name="T33" fmla="*/ 88910 h 533400"/>
              <a:gd name="T34" fmla="*/ 1362127 w 1371600"/>
              <a:gd name="T35" fmla="*/ 48886 h 533400"/>
              <a:gd name="T36" fmla="*/ 1335667 w 1371600"/>
              <a:gd name="T37" fmla="*/ 17462 h 533400"/>
              <a:gd name="T38" fmla="*/ 1297267 w 1371600"/>
              <a:gd name="T39" fmla="*/ 1185 h 533400"/>
              <a:gd name="T40" fmla="*/ 1282689 w 1371600"/>
              <a:gd name="T41" fmla="*/ 0 h 53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71600" h="533400">
                <a:moveTo>
                  <a:pt x="1282689" y="0"/>
                </a:moveTo>
                <a:lnTo>
                  <a:pt x="88910" y="0"/>
                </a:lnTo>
                <a:lnTo>
                  <a:pt x="75749" y="963"/>
                </a:lnTo>
                <a:lnTo>
                  <a:pt x="37041" y="16653"/>
                </a:lnTo>
                <a:lnTo>
                  <a:pt x="10104" y="47656"/>
                </a:lnTo>
                <a:lnTo>
                  <a:pt x="0" y="88910"/>
                </a:lnTo>
                <a:lnTo>
                  <a:pt x="0" y="444489"/>
                </a:lnTo>
                <a:lnTo>
                  <a:pt x="9471" y="484513"/>
                </a:lnTo>
                <a:lnTo>
                  <a:pt x="35932" y="515937"/>
                </a:lnTo>
                <a:lnTo>
                  <a:pt x="74332" y="532214"/>
                </a:lnTo>
                <a:lnTo>
                  <a:pt x="88910" y="533399"/>
                </a:lnTo>
                <a:lnTo>
                  <a:pt x="1282689" y="533399"/>
                </a:lnTo>
                <a:lnTo>
                  <a:pt x="1322713" y="523928"/>
                </a:lnTo>
                <a:lnTo>
                  <a:pt x="1354137" y="497467"/>
                </a:lnTo>
                <a:lnTo>
                  <a:pt x="1370414" y="459067"/>
                </a:lnTo>
                <a:lnTo>
                  <a:pt x="1371599" y="444489"/>
                </a:lnTo>
                <a:lnTo>
                  <a:pt x="1371599" y="88910"/>
                </a:lnTo>
                <a:lnTo>
                  <a:pt x="1362127" y="48886"/>
                </a:lnTo>
                <a:lnTo>
                  <a:pt x="1335667" y="17462"/>
                </a:lnTo>
                <a:lnTo>
                  <a:pt x="1297267" y="1185"/>
                </a:lnTo>
                <a:lnTo>
                  <a:pt x="1282689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0" name="object 10">
            <a:extLst>
              <a:ext uri="{FF2B5EF4-FFF2-40B4-BE49-F238E27FC236}">
                <a16:creationId xmlns:a16="http://schemas.microsoft.com/office/drawing/2014/main" id="{7493F77D-61E2-4891-83C4-01F04B07A1FB}"/>
              </a:ext>
            </a:extLst>
          </p:cNvPr>
          <p:cNvSpPr>
            <a:spLocks/>
          </p:cNvSpPr>
          <p:nvPr/>
        </p:nvSpPr>
        <p:spPr bwMode="auto">
          <a:xfrm>
            <a:off x="6629400" y="2003425"/>
            <a:ext cx="1371600" cy="533400"/>
          </a:xfrm>
          <a:custGeom>
            <a:avLst/>
            <a:gdLst>
              <a:gd name="T0" fmla="*/ 0 w 1371600"/>
              <a:gd name="T1" fmla="*/ 88910 h 533400"/>
              <a:gd name="T2" fmla="*/ 10104 w 1371600"/>
              <a:gd name="T3" fmla="*/ 47656 h 533400"/>
              <a:gd name="T4" fmla="*/ 37041 w 1371600"/>
              <a:gd name="T5" fmla="*/ 16653 h 533400"/>
              <a:gd name="T6" fmla="*/ 75749 w 1371600"/>
              <a:gd name="T7" fmla="*/ 963 h 533400"/>
              <a:gd name="T8" fmla="*/ 88910 w 1371600"/>
              <a:gd name="T9" fmla="*/ 0 h 533400"/>
              <a:gd name="T10" fmla="*/ 1282689 w 1371600"/>
              <a:gd name="T11" fmla="*/ 0 h 533400"/>
              <a:gd name="T12" fmla="*/ 1297267 w 1371600"/>
              <a:gd name="T13" fmla="*/ 1185 h 533400"/>
              <a:gd name="T14" fmla="*/ 1311081 w 1371600"/>
              <a:gd name="T15" fmla="*/ 4615 h 533400"/>
              <a:gd name="T16" fmla="*/ 1346063 w 1371600"/>
              <a:gd name="T17" fmla="*/ 26504 h 533400"/>
              <a:gd name="T18" fmla="*/ 1367420 w 1371600"/>
              <a:gd name="T19" fmla="*/ 61851 h 533400"/>
              <a:gd name="T20" fmla="*/ 1371599 w 1371600"/>
              <a:gd name="T21" fmla="*/ 88910 h 533400"/>
              <a:gd name="T22" fmla="*/ 1371599 w 1371600"/>
              <a:gd name="T23" fmla="*/ 444489 h 533400"/>
              <a:gd name="T24" fmla="*/ 1370414 w 1371600"/>
              <a:gd name="T25" fmla="*/ 459067 h 533400"/>
              <a:gd name="T26" fmla="*/ 1366984 w 1371600"/>
              <a:gd name="T27" fmla="*/ 472881 h 533400"/>
              <a:gd name="T28" fmla="*/ 1345095 w 1371600"/>
              <a:gd name="T29" fmla="*/ 507863 h 533400"/>
              <a:gd name="T30" fmla="*/ 1309748 w 1371600"/>
              <a:gd name="T31" fmla="*/ 529220 h 533400"/>
              <a:gd name="T32" fmla="*/ 1282689 w 1371600"/>
              <a:gd name="T33" fmla="*/ 533399 h 533400"/>
              <a:gd name="T34" fmla="*/ 88910 w 1371600"/>
              <a:gd name="T35" fmla="*/ 533399 h 533400"/>
              <a:gd name="T36" fmla="*/ 74332 w 1371600"/>
              <a:gd name="T37" fmla="*/ 532214 h 533400"/>
              <a:gd name="T38" fmla="*/ 60518 w 1371600"/>
              <a:gd name="T39" fmla="*/ 528784 h 533400"/>
              <a:gd name="T40" fmla="*/ 25536 w 1371600"/>
              <a:gd name="T41" fmla="*/ 506895 h 533400"/>
              <a:gd name="T42" fmla="*/ 4179 w 1371600"/>
              <a:gd name="T43" fmla="*/ 471548 h 533400"/>
              <a:gd name="T44" fmla="*/ 0 w 1371600"/>
              <a:gd name="T45" fmla="*/ 444489 h 533400"/>
              <a:gd name="T46" fmla="*/ 0 w 1371600"/>
              <a:gd name="T47" fmla="*/ 88910 h 53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71600" h="533400">
                <a:moveTo>
                  <a:pt x="0" y="88910"/>
                </a:moveTo>
                <a:lnTo>
                  <a:pt x="10104" y="47656"/>
                </a:lnTo>
                <a:lnTo>
                  <a:pt x="37041" y="16653"/>
                </a:lnTo>
                <a:lnTo>
                  <a:pt x="75749" y="963"/>
                </a:lnTo>
                <a:lnTo>
                  <a:pt x="88910" y="0"/>
                </a:lnTo>
                <a:lnTo>
                  <a:pt x="1282689" y="0"/>
                </a:lnTo>
                <a:lnTo>
                  <a:pt x="1297267" y="1185"/>
                </a:lnTo>
                <a:lnTo>
                  <a:pt x="1311081" y="4615"/>
                </a:lnTo>
                <a:lnTo>
                  <a:pt x="1346063" y="26504"/>
                </a:lnTo>
                <a:lnTo>
                  <a:pt x="1367420" y="61851"/>
                </a:lnTo>
                <a:lnTo>
                  <a:pt x="1371599" y="88910"/>
                </a:lnTo>
                <a:lnTo>
                  <a:pt x="1371599" y="444489"/>
                </a:lnTo>
                <a:lnTo>
                  <a:pt x="1370414" y="459067"/>
                </a:lnTo>
                <a:lnTo>
                  <a:pt x="1366984" y="472881"/>
                </a:lnTo>
                <a:lnTo>
                  <a:pt x="1345095" y="507863"/>
                </a:lnTo>
                <a:lnTo>
                  <a:pt x="1309748" y="529220"/>
                </a:lnTo>
                <a:lnTo>
                  <a:pt x="1282689" y="533399"/>
                </a:lnTo>
                <a:lnTo>
                  <a:pt x="88910" y="533399"/>
                </a:lnTo>
                <a:lnTo>
                  <a:pt x="74332" y="532214"/>
                </a:lnTo>
                <a:lnTo>
                  <a:pt x="60518" y="528784"/>
                </a:lnTo>
                <a:lnTo>
                  <a:pt x="25536" y="506895"/>
                </a:lnTo>
                <a:lnTo>
                  <a:pt x="4179" y="471548"/>
                </a:lnTo>
                <a:lnTo>
                  <a:pt x="0" y="444489"/>
                </a:lnTo>
                <a:lnTo>
                  <a:pt x="0" y="88910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58A01C0-99C9-4448-8F46-C66302E72E61}"/>
              </a:ext>
            </a:extLst>
          </p:cNvPr>
          <p:cNvSpPr txBox="1"/>
          <p:nvPr/>
        </p:nvSpPr>
        <p:spPr>
          <a:xfrm>
            <a:off x="6797675" y="2163764"/>
            <a:ext cx="103505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b="1" dirty="0">
                <a:solidFill>
                  <a:srgbClr val="E46C09"/>
                </a:solidFill>
                <a:latin typeface="Calibri"/>
                <a:cs typeface="Calibri"/>
              </a:rPr>
              <a:t>Job</a:t>
            </a:r>
            <a:r>
              <a:rPr b="1" spc="-100" dirty="0">
                <a:solidFill>
                  <a:srgbClr val="E46C09"/>
                </a:solidFill>
                <a:latin typeface="Calibri"/>
                <a:cs typeface="Calibri"/>
              </a:rPr>
              <a:t>T</a:t>
            </a:r>
            <a:r>
              <a:rPr b="1" spc="-45" dirty="0">
                <a:solidFill>
                  <a:srgbClr val="E46C09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E46C09"/>
                </a:solidFill>
                <a:latin typeface="Calibri"/>
                <a:cs typeface="Calibri"/>
              </a:rPr>
              <a:t>ac</a:t>
            </a:r>
            <a:r>
              <a:rPr b="1" spc="-50" dirty="0">
                <a:solidFill>
                  <a:srgbClr val="E46C09"/>
                </a:solidFill>
                <a:latin typeface="Calibri"/>
                <a:cs typeface="Calibri"/>
              </a:rPr>
              <a:t>k</a:t>
            </a:r>
            <a:r>
              <a:rPr b="1" spc="-5" dirty="0">
                <a:solidFill>
                  <a:srgbClr val="E46C09"/>
                </a:solidFill>
                <a:latin typeface="Calibri"/>
                <a:cs typeface="Calibri"/>
              </a:rPr>
              <a:t>er</a:t>
            </a:r>
            <a:endParaRPr>
              <a:latin typeface="Calibri"/>
              <a:cs typeface="Calibri"/>
            </a:endParaRPr>
          </a:p>
        </p:txBody>
      </p:sp>
      <p:sp>
        <p:nvSpPr>
          <p:cNvPr id="10252" name="object 12">
            <a:extLst>
              <a:ext uri="{FF2B5EF4-FFF2-40B4-BE49-F238E27FC236}">
                <a16:creationId xmlns:a16="http://schemas.microsoft.com/office/drawing/2014/main" id="{BDD9D63E-B62B-407D-802B-54405E4C3648}"/>
              </a:ext>
            </a:extLst>
          </p:cNvPr>
          <p:cNvSpPr>
            <a:spLocks/>
          </p:cNvSpPr>
          <p:nvPr/>
        </p:nvSpPr>
        <p:spPr bwMode="auto">
          <a:xfrm>
            <a:off x="2590800" y="3775075"/>
            <a:ext cx="1981200" cy="2971800"/>
          </a:xfrm>
          <a:custGeom>
            <a:avLst/>
            <a:gdLst>
              <a:gd name="T0" fmla="*/ 1651004 w 1981200"/>
              <a:gd name="T1" fmla="*/ 0 h 2971800"/>
              <a:gd name="T2" fmla="*/ 330195 w 1981200"/>
              <a:gd name="T3" fmla="*/ 0 h 2971800"/>
              <a:gd name="T4" fmla="*/ 303115 w 1981200"/>
              <a:gd name="T5" fmla="*/ 1094 h 2971800"/>
              <a:gd name="T6" fmla="*/ 250848 w 1981200"/>
              <a:gd name="T7" fmla="*/ 9596 h 2971800"/>
              <a:gd name="T8" fmla="*/ 201671 w 1981200"/>
              <a:gd name="T9" fmla="*/ 25947 h 2971800"/>
              <a:gd name="T10" fmla="*/ 156265 w 1981200"/>
              <a:gd name="T11" fmla="*/ 49469 h 2971800"/>
              <a:gd name="T12" fmla="*/ 115310 w 1981200"/>
              <a:gd name="T13" fmla="*/ 79482 h 2971800"/>
              <a:gd name="T14" fmla="*/ 79486 w 1981200"/>
              <a:gd name="T15" fmla="*/ 115305 h 2971800"/>
              <a:gd name="T16" fmla="*/ 49472 w 1981200"/>
              <a:gd name="T17" fmla="*/ 156260 h 2971800"/>
              <a:gd name="T18" fmla="*/ 25949 w 1981200"/>
              <a:gd name="T19" fmla="*/ 201666 h 2971800"/>
              <a:gd name="T20" fmla="*/ 9596 w 1981200"/>
              <a:gd name="T21" fmla="*/ 250844 h 2971800"/>
              <a:gd name="T22" fmla="*/ 1094 w 1981200"/>
              <a:gd name="T23" fmla="*/ 303113 h 2971800"/>
              <a:gd name="T24" fmla="*/ 0 w 1981200"/>
              <a:gd name="T25" fmla="*/ 330195 h 2971800"/>
              <a:gd name="T26" fmla="*/ 0 w 1981200"/>
              <a:gd name="T27" fmla="*/ 2641591 h 2971800"/>
              <a:gd name="T28" fmla="*/ 4321 w 1981200"/>
              <a:gd name="T29" fmla="*/ 2695153 h 2971800"/>
              <a:gd name="T30" fmla="*/ 16834 w 1981200"/>
              <a:gd name="T31" fmla="*/ 2745962 h 2971800"/>
              <a:gd name="T32" fmla="*/ 36857 w 1981200"/>
              <a:gd name="T33" fmla="*/ 2793341 h 2971800"/>
              <a:gd name="T34" fmla="*/ 63710 w 1981200"/>
              <a:gd name="T35" fmla="*/ 2836608 h 2971800"/>
              <a:gd name="T36" fmla="*/ 96714 w 1981200"/>
              <a:gd name="T37" fmla="*/ 2875083 h 2971800"/>
              <a:gd name="T38" fmla="*/ 135189 w 1981200"/>
              <a:gd name="T39" fmla="*/ 2908088 h 2971800"/>
              <a:gd name="T40" fmla="*/ 178454 w 1981200"/>
              <a:gd name="T41" fmla="*/ 2934942 h 2971800"/>
              <a:gd name="T42" fmla="*/ 225830 w 1981200"/>
              <a:gd name="T43" fmla="*/ 2954965 h 2971800"/>
              <a:gd name="T44" fmla="*/ 276637 w 1981200"/>
              <a:gd name="T45" fmla="*/ 2967478 h 2971800"/>
              <a:gd name="T46" fmla="*/ 330195 w 1981200"/>
              <a:gd name="T47" fmla="*/ 2971799 h 2971800"/>
              <a:gd name="T48" fmla="*/ 1651004 w 1981200"/>
              <a:gd name="T49" fmla="*/ 2971799 h 2971800"/>
              <a:gd name="T50" fmla="*/ 1704564 w 1981200"/>
              <a:gd name="T51" fmla="*/ 2967478 h 2971800"/>
              <a:gd name="T52" fmla="*/ 1755373 w 1981200"/>
              <a:gd name="T53" fmla="*/ 2954965 h 2971800"/>
              <a:gd name="T54" fmla="*/ 1802750 w 1981200"/>
              <a:gd name="T55" fmla="*/ 2934942 h 2971800"/>
              <a:gd name="T56" fmla="*/ 1846015 w 1981200"/>
              <a:gd name="T57" fmla="*/ 2908088 h 2971800"/>
              <a:gd name="T58" fmla="*/ 1884489 w 1981200"/>
              <a:gd name="T59" fmla="*/ 2875083 h 2971800"/>
              <a:gd name="T60" fmla="*/ 1917492 w 1981200"/>
              <a:gd name="T61" fmla="*/ 2836608 h 2971800"/>
              <a:gd name="T62" fmla="*/ 1944345 w 1981200"/>
              <a:gd name="T63" fmla="*/ 2793341 h 2971800"/>
              <a:gd name="T64" fmla="*/ 1964366 w 1981200"/>
              <a:gd name="T65" fmla="*/ 2745962 h 2971800"/>
              <a:gd name="T66" fmla="*/ 1976878 w 1981200"/>
              <a:gd name="T67" fmla="*/ 2695153 h 2971800"/>
              <a:gd name="T68" fmla="*/ 1981199 w 1981200"/>
              <a:gd name="T69" fmla="*/ 2641591 h 2971800"/>
              <a:gd name="T70" fmla="*/ 1981199 w 1981200"/>
              <a:gd name="T71" fmla="*/ 330195 h 2971800"/>
              <a:gd name="T72" fmla="*/ 1976878 w 1981200"/>
              <a:gd name="T73" fmla="*/ 276635 h 2971800"/>
              <a:gd name="T74" fmla="*/ 1964366 w 1981200"/>
              <a:gd name="T75" fmla="*/ 225826 h 2971800"/>
              <a:gd name="T76" fmla="*/ 1944345 w 1981200"/>
              <a:gd name="T77" fmla="*/ 178449 h 2971800"/>
              <a:gd name="T78" fmla="*/ 1917492 w 1981200"/>
              <a:gd name="T79" fmla="*/ 135184 h 2971800"/>
              <a:gd name="T80" fmla="*/ 1884489 w 1981200"/>
              <a:gd name="T81" fmla="*/ 96709 h 2971800"/>
              <a:gd name="T82" fmla="*/ 1846015 w 1981200"/>
              <a:gd name="T83" fmla="*/ 63707 h 2971800"/>
              <a:gd name="T84" fmla="*/ 1802750 w 1981200"/>
              <a:gd name="T85" fmla="*/ 36854 h 2971800"/>
              <a:gd name="T86" fmla="*/ 1755373 w 1981200"/>
              <a:gd name="T87" fmla="*/ 16833 h 2971800"/>
              <a:gd name="T88" fmla="*/ 1704564 w 1981200"/>
              <a:gd name="T89" fmla="*/ 4321 h 2971800"/>
              <a:gd name="T90" fmla="*/ 1651004 w 1981200"/>
              <a:gd name="T91" fmla="*/ 0 h 297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81200" h="2971800">
                <a:moveTo>
                  <a:pt x="1651004" y="0"/>
                </a:moveTo>
                <a:lnTo>
                  <a:pt x="330195" y="0"/>
                </a:lnTo>
                <a:lnTo>
                  <a:pt x="303115" y="1094"/>
                </a:lnTo>
                <a:lnTo>
                  <a:pt x="250848" y="9596"/>
                </a:lnTo>
                <a:lnTo>
                  <a:pt x="201671" y="25947"/>
                </a:lnTo>
                <a:lnTo>
                  <a:pt x="156265" y="49469"/>
                </a:lnTo>
                <a:lnTo>
                  <a:pt x="115310" y="79482"/>
                </a:lnTo>
                <a:lnTo>
                  <a:pt x="79486" y="115305"/>
                </a:lnTo>
                <a:lnTo>
                  <a:pt x="49472" y="156260"/>
                </a:lnTo>
                <a:lnTo>
                  <a:pt x="25949" y="201666"/>
                </a:lnTo>
                <a:lnTo>
                  <a:pt x="9596" y="250844"/>
                </a:lnTo>
                <a:lnTo>
                  <a:pt x="1094" y="303113"/>
                </a:lnTo>
                <a:lnTo>
                  <a:pt x="0" y="330195"/>
                </a:lnTo>
                <a:lnTo>
                  <a:pt x="0" y="2641591"/>
                </a:lnTo>
                <a:lnTo>
                  <a:pt x="4321" y="2695153"/>
                </a:lnTo>
                <a:lnTo>
                  <a:pt x="16834" y="2745962"/>
                </a:lnTo>
                <a:lnTo>
                  <a:pt x="36857" y="2793341"/>
                </a:lnTo>
                <a:lnTo>
                  <a:pt x="63710" y="2836608"/>
                </a:lnTo>
                <a:lnTo>
                  <a:pt x="96714" y="2875083"/>
                </a:lnTo>
                <a:lnTo>
                  <a:pt x="135189" y="2908088"/>
                </a:lnTo>
                <a:lnTo>
                  <a:pt x="178454" y="2934942"/>
                </a:lnTo>
                <a:lnTo>
                  <a:pt x="225830" y="2954965"/>
                </a:lnTo>
                <a:lnTo>
                  <a:pt x="276637" y="2967478"/>
                </a:lnTo>
                <a:lnTo>
                  <a:pt x="330195" y="2971799"/>
                </a:lnTo>
                <a:lnTo>
                  <a:pt x="1651004" y="2971799"/>
                </a:lnTo>
                <a:lnTo>
                  <a:pt x="1704564" y="2967478"/>
                </a:lnTo>
                <a:lnTo>
                  <a:pt x="1755373" y="2954965"/>
                </a:lnTo>
                <a:lnTo>
                  <a:pt x="1802750" y="2934942"/>
                </a:lnTo>
                <a:lnTo>
                  <a:pt x="1846015" y="2908088"/>
                </a:lnTo>
                <a:lnTo>
                  <a:pt x="1884489" y="2875083"/>
                </a:lnTo>
                <a:lnTo>
                  <a:pt x="1917492" y="2836608"/>
                </a:lnTo>
                <a:lnTo>
                  <a:pt x="1944345" y="2793341"/>
                </a:lnTo>
                <a:lnTo>
                  <a:pt x="1964366" y="2745962"/>
                </a:lnTo>
                <a:lnTo>
                  <a:pt x="1976878" y="2695153"/>
                </a:lnTo>
                <a:lnTo>
                  <a:pt x="1981199" y="2641591"/>
                </a:lnTo>
                <a:lnTo>
                  <a:pt x="1981199" y="330195"/>
                </a:lnTo>
                <a:lnTo>
                  <a:pt x="1976878" y="276635"/>
                </a:lnTo>
                <a:lnTo>
                  <a:pt x="1964366" y="225826"/>
                </a:lnTo>
                <a:lnTo>
                  <a:pt x="1944345" y="178449"/>
                </a:lnTo>
                <a:lnTo>
                  <a:pt x="1917492" y="135184"/>
                </a:lnTo>
                <a:lnTo>
                  <a:pt x="1884489" y="96709"/>
                </a:lnTo>
                <a:lnTo>
                  <a:pt x="1846015" y="63707"/>
                </a:lnTo>
                <a:lnTo>
                  <a:pt x="1802750" y="36854"/>
                </a:lnTo>
                <a:lnTo>
                  <a:pt x="1755373" y="16833"/>
                </a:lnTo>
                <a:lnTo>
                  <a:pt x="1704564" y="4321"/>
                </a:lnTo>
                <a:lnTo>
                  <a:pt x="165100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object 13">
            <a:extLst>
              <a:ext uri="{FF2B5EF4-FFF2-40B4-BE49-F238E27FC236}">
                <a16:creationId xmlns:a16="http://schemas.microsoft.com/office/drawing/2014/main" id="{FC122C61-BF44-4F2D-AC4B-73EDDD470C18}"/>
              </a:ext>
            </a:extLst>
          </p:cNvPr>
          <p:cNvSpPr>
            <a:spLocks/>
          </p:cNvSpPr>
          <p:nvPr/>
        </p:nvSpPr>
        <p:spPr bwMode="auto">
          <a:xfrm>
            <a:off x="2590800" y="3775075"/>
            <a:ext cx="1981200" cy="2971800"/>
          </a:xfrm>
          <a:custGeom>
            <a:avLst/>
            <a:gdLst>
              <a:gd name="T0" fmla="*/ 0 w 1981200"/>
              <a:gd name="T1" fmla="*/ 330195 h 2971800"/>
              <a:gd name="T2" fmla="*/ 4321 w 1981200"/>
              <a:gd name="T3" fmla="*/ 276635 h 2971800"/>
              <a:gd name="T4" fmla="*/ 16834 w 1981200"/>
              <a:gd name="T5" fmla="*/ 225826 h 2971800"/>
              <a:gd name="T6" fmla="*/ 36857 w 1981200"/>
              <a:gd name="T7" fmla="*/ 178449 h 2971800"/>
              <a:gd name="T8" fmla="*/ 63710 w 1981200"/>
              <a:gd name="T9" fmla="*/ 135184 h 2971800"/>
              <a:gd name="T10" fmla="*/ 96714 w 1981200"/>
              <a:gd name="T11" fmla="*/ 96709 h 2971800"/>
              <a:gd name="T12" fmla="*/ 135189 w 1981200"/>
              <a:gd name="T13" fmla="*/ 63707 h 2971800"/>
              <a:gd name="T14" fmla="*/ 178454 w 1981200"/>
              <a:gd name="T15" fmla="*/ 36854 h 2971800"/>
              <a:gd name="T16" fmla="*/ 225830 w 1981200"/>
              <a:gd name="T17" fmla="*/ 16833 h 2971800"/>
              <a:gd name="T18" fmla="*/ 276637 w 1981200"/>
              <a:gd name="T19" fmla="*/ 4321 h 2971800"/>
              <a:gd name="T20" fmla="*/ 330195 w 1981200"/>
              <a:gd name="T21" fmla="*/ 0 h 2971800"/>
              <a:gd name="T22" fmla="*/ 1651004 w 1981200"/>
              <a:gd name="T23" fmla="*/ 0 h 2971800"/>
              <a:gd name="T24" fmla="*/ 1678086 w 1981200"/>
              <a:gd name="T25" fmla="*/ 1094 h 2971800"/>
              <a:gd name="T26" fmla="*/ 1704564 w 1981200"/>
              <a:gd name="T27" fmla="*/ 4321 h 2971800"/>
              <a:gd name="T28" fmla="*/ 1755373 w 1981200"/>
              <a:gd name="T29" fmla="*/ 16833 h 2971800"/>
              <a:gd name="T30" fmla="*/ 1802750 w 1981200"/>
              <a:gd name="T31" fmla="*/ 36854 h 2971800"/>
              <a:gd name="T32" fmla="*/ 1846015 w 1981200"/>
              <a:gd name="T33" fmla="*/ 63707 h 2971800"/>
              <a:gd name="T34" fmla="*/ 1884489 w 1981200"/>
              <a:gd name="T35" fmla="*/ 96709 h 2971800"/>
              <a:gd name="T36" fmla="*/ 1917492 w 1981200"/>
              <a:gd name="T37" fmla="*/ 135184 h 2971800"/>
              <a:gd name="T38" fmla="*/ 1944345 w 1981200"/>
              <a:gd name="T39" fmla="*/ 178449 h 2971800"/>
              <a:gd name="T40" fmla="*/ 1964366 w 1981200"/>
              <a:gd name="T41" fmla="*/ 225826 h 2971800"/>
              <a:gd name="T42" fmla="*/ 1976878 w 1981200"/>
              <a:gd name="T43" fmla="*/ 276635 h 2971800"/>
              <a:gd name="T44" fmla="*/ 1981199 w 1981200"/>
              <a:gd name="T45" fmla="*/ 330195 h 2971800"/>
              <a:gd name="T46" fmla="*/ 1981199 w 1981200"/>
              <a:gd name="T47" fmla="*/ 2641591 h 2971800"/>
              <a:gd name="T48" fmla="*/ 1980105 w 1981200"/>
              <a:gd name="T49" fmla="*/ 2668673 h 2971800"/>
              <a:gd name="T50" fmla="*/ 1976878 w 1981200"/>
              <a:gd name="T51" fmla="*/ 2695153 h 2971800"/>
              <a:gd name="T52" fmla="*/ 1964366 w 1981200"/>
              <a:gd name="T53" fmla="*/ 2745962 h 2971800"/>
              <a:gd name="T54" fmla="*/ 1944345 w 1981200"/>
              <a:gd name="T55" fmla="*/ 2793341 h 2971800"/>
              <a:gd name="T56" fmla="*/ 1917492 w 1981200"/>
              <a:gd name="T57" fmla="*/ 2836608 h 2971800"/>
              <a:gd name="T58" fmla="*/ 1884489 w 1981200"/>
              <a:gd name="T59" fmla="*/ 2875083 h 2971800"/>
              <a:gd name="T60" fmla="*/ 1846015 w 1981200"/>
              <a:gd name="T61" fmla="*/ 2908088 h 2971800"/>
              <a:gd name="T62" fmla="*/ 1802750 w 1981200"/>
              <a:gd name="T63" fmla="*/ 2934942 h 2971800"/>
              <a:gd name="T64" fmla="*/ 1755373 w 1981200"/>
              <a:gd name="T65" fmla="*/ 2954965 h 2971800"/>
              <a:gd name="T66" fmla="*/ 1704564 w 1981200"/>
              <a:gd name="T67" fmla="*/ 2967478 h 2971800"/>
              <a:gd name="T68" fmla="*/ 1651004 w 1981200"/>
              <a:gd name="T69" fmla="*/ 2971799 h 2971800"/>
              <a:gd name="T70" fmla="*/ 330195 w 1981200"/>
              <a:gd name="T71" fmla="*/ 2971799 h 2971800"/>
              <a:gd name="T72" fmla="*/ 303115 w 1981200"/>
              <a:gd name="T73" fmla="*/ 2970705 h 2971800"/>
              <a:gd name="T74" fmla="*/ 276637 w 1981200"/>
              <a:gd name="T75" fmla="*/ 2967478 h 2971800"/>
              <a:gd name="T76" fmla="*/ 225830 w 1981200"/>
              <a:gd name="T77" fmla="*/ 2954965 h 2971800"/>
              <a:gd name="T78" fmla="*/ 178454 w 1981200"/>
              <a:gd name="T79" fmla="*/ 2934942 h 2971800"/>
              <a:gd name="T80" fmla="*/ 135189 w 1981200"/>
              <a:gd name="T81" fmla="*/ 2908088 h 2971800"/>
              <a:gd name="T82" fmla="*/ 96714 w 1981200"/>
              <a:gd name="T83" fmla="*/ 2875083 h 2971800"/>
              <a:gd name="T84" fmla="*/ 63710 w 1981200"/>
              <a:gd name="T85" fmla="*/ 2836608 h 2971800"/>
              <a:gd name="T86" fmla="*/ 36857 w 1981200"/>
              <a:gd name="T87" fmla="*/ 2793341 h 2971800"/>
              <a:gd name="T88" fmla="*/ 16834 w 1981200"/>
              <a:gd name="T89" fmla="*/ 2745962 h 2971800"/>
              <a:gd name="T90" fmla="*/ 4321 w 1981200"/>
              <a:gd name="T91" fmla="*/ 2695153 h 2971800"/>
              <a:gd name="T92" fmla="*/ 0 w 1981200"/>
              <a:gd name="T93" fmla="*/ 2641591 h 2971800"/>
              <a:gd name="T94" fmla="*/ 0 w 1981200"/>
              <a:gd name="T95" fmla="*/ 330195 h 297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81200" h="2971800">
                <a:moveTo>
                  <a:pt x="0" y="330195"/>
                </a:moveTo>
                <a:lnTo>
                  <a:pt x="4321" y="276635"/>
                </a:lnTo>
                <a:lnTo>
                  <a:pt x="16834" y="225826"/>
                </a:lnTo>
                <a:lnTo>
                  <a:pt x="36857" y="178449"/>
                </a:lnTo>
                <a:lnTo>
                  <a:pt x="63710" y="135184"/>
                </a:lnTo>
                <a:lnTo>
                  <a:pt x="96714" y="96709"/>
                </a:lnTo>
                <a:lnTo>
                  <a:pt x="135189" y="63707"/>
                </a:lnTo>
                <a:lnTo>
                  <a:pt x="178454" y="36854"/>
                </a:lnTo>
                <a:lnTo>
                  <a:pt x="225830" y="16833"/>
                </a:lnTo>
                <a:lnTo>
                  <a:pt x="276637" y="4321"/>
                </a:lnTo>
                <a:lnTo>
                  <a:pt x="330195" y="0"/>
                </a:lnTo>
                <a:lnTo>
                  <a:pt x="1651004" y="0"/>
                </a:lnTo>
                <a:lnTo>
                  <a:pt x="1678086" y="1094"/>
                </a:lnTo>
                <a:lnTo>
                  <a:pt x="1704564" y="4321"/>
                </a:lnTo>
                <a:lnTo>
                  <a:pt x="1755373" y="16833"/>
                </a:lnTo>
                <a:lnTo>
                  <a:pt x="1802750" y="36854"/>
                </a:lnTo>
                <a:lnTo>
                  <a:pt x="1846015" y="63707"/>
                </a:lnTo>
                <a:lnTo>
                  <a:pt x="1884489" y="96709"/>
                </a:lnTo>
                <a:lnTo>
                  <a:pt x="1917492" y="135184"/>
                </a:lnTo>
                <a:lnTo>
                  <a:pt x="1944345" y="178449"/>
                </a:lnTo>
                <a:lnTo>
                  <a:pt x="1964366" y="225826"/>
                </a:lnTo>
                <a:lnTo>
                  <a:pt x="1976878" y="276635"/>
                </a:lnTo>
                <a:lnTo>
                  <a:pt x="1981199" y="330195"/>
                </a:lnTo>
                <a:lnTo>
                  <a:pt x="1981199" y="2641591"/>
                </a:lnTo>
                <a:lnTo>
                  <a:pt x="1980105" y="2668673"/>
                </a:lnTo>
                <a:lnTo>
                  <a:pt x="1976878" y="2695153"/>
                </a:lnTo>
                <a:lnTo>
                  <a:pt x="1964366" y="2745962"/>
                </a:lnTo>
                <a:lnTo>
                  <a:pt x="1944345" y="2793341"/>
                </a:lnTo>
                <a:lnTo>
                  <a:pt x="1917492" y="2836608"/>
                </a:lnTo>
                <a:lnTo>
                  <a:pt x="1884489" y="2875083"/>
                </a:lnTo>
                <a:lnTo>
                  <a:pt x="1846015" y="2908088"/>
                </a:lnTo>
                <a:lnTo>
                  <a:pt x="1802750" y="2934942"/>
                </a:lnTo>
                <a:lnTo>
                  <a:pt x="1755373" y="2954965"/>
                </a:lnTo>
                <a:lnTo>
                  <a:pt x="1704564" y="2967478"/>
                </a:lnTo>
                <a:lnTo>
                  <a:pt x="1651004" y="2971799"/>
                </a:lnTo>
                <a:lnTo>
                  <a:pt x="330195" y="2971799"/>
                </a:lnTo>
                <a:lnTo>
                  <a:pt x="303115" y="2970705"/>
                </a:lnTo>
                <a:lnTo>
                  <a:pt x="276637" y="2967478"/>
                </a:lnTo>
                <a:lnTo>
                  <a:pt x="225830" y="2954965"/>
                </a:lnTo>
                <a:lnTo>
                  <a:pt x="178454" y="2934942"/>
                </a:lnTo>
                <a:lnTo>
                  <a:pt x="135189" y="2908088"/>
                </a:lnTo>
                <a:lnTo>
                  <a:pt x="96714" y="2875083"/>
                </a:lnTo>
                <a:lnTo>
                  <a:pt x="63710" y="2836608"/>
                </a:lnTo>
                <a:lnTo>
                  <a:pt x="36857" y="2793341"/>
                </a:lnTo>
                <a:lnTo>
                  <a:pt x="16834" y="2745962"/>
                </a:lnTo>
                <a:lnTo>
                  <a:pt x="4321" y="2695153"/>
                </a:lnTo>
                <a:lnTo>
                  <a:pt x="0" y="2641591"/>
                </a:lnTo>
                <a:lnTo>
                  <a:pt x="0" y="330195"/>
                </a:lnTo>
                <a:close/>
              </a:path>
            </a:pathLst>
          </a:custGeom>
          <a:noFill/>
          <a:ln w="25399">
            <a:solidFill>
              <a:srgbClr val="B66C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object 14">
            <a:extLst>
              <a:ext uri="{FF2B5EF4-FFF2-40B4-BE49-F238E27FC236}">
                <a16:creationId xmlns:a16="http://schemas.microsoft.com/office/drawing/2014/main" id="{EA56203F-AA1F-4192-9C3E-BAF53FE83739}"/>
              </a:ext>
            </a:extLst>
          </p:cNvPr>
          <p:cNvSpPr>
            <a:spLocks/>
          </p:cNvSpPr>
          <p:nvPr/>
        </p:nvSpPr>
        <p:spPr bwMode="auto">
          <a:xfrm>
            <a:off x="2933700" y="3962400"/>
            <a:ext cx="1295400" cy="533400"/>
          </a:xfrm>
          <a:custGeom>
            <a:avLst/>
            <a:gdLst>
              <a:gd name="T0" fmla="*/ 0 w 1295400"/>
              <a:gd name="T1" fmla="*/ 266699 h 533400"/>
              <a:gd name="T2" fmla="*/ 8476 w 1295400"/>
              <a:gd name="T3" fmla="*/ 223434 h 533400"/>
              <a:gd name="T4" fmla="*/ 33015 w 1295400"/>
              <a:gd name="T5" fmla="*/ 182393 h 533400"/>
              <a:gd name="T6" fmla="*/ 72286 w 1295400"/>
              <a:gd name="T7" fmla="*/ 144126 h 533400"/>
              <a:gd name="T8" fmla="*/ 124955 w 1295400"/>
              <a:gd name="T9" fmla="*/ 109181 h 533400"/>
              <a:gd name="T10" fmla="*/ 189690 w 1295400"/>
              <a:gd name="T11" fmla="*/ 78106 h 533400"/>
              <a:gd name="T12" fmla="*/ 226165 w 1295400"/>
              <a:gd name="T13" fmla="*/ 64192 h 533400"/>
              <a:gd name="T14" fmla="*/ 265157 w 1295400"/>
              <a:gd name="T15" fmla="*/ 51451 h 533400"/>
              <a:gd name="T16" fmla="*/ 306499 w 1295400"/>
              <a:gd name="T17" fmla="*/ 39952 h 533400"/>
              <a:gd name="T18" fmla="*/ 350025 w 1295400"/>
              <a:gd name="T19" fmla="*/ 29764 h 533400"/>
              <a:gd name="T20" fmla="*/ 395567 w 1295400"/>
              <a:gd name="T21" fmla="*/ 20955 h 533400"/>
              <a:gd name="T22" fmla="*/ 442959 w 1295400"/>
              <a:gd name="T23" fmla="*/ 13594 h 533400"/>
              <a:gd name="T24" fmla="*/ 492035 w 1295400"/>
              <a:gd name="T25" fmla="*/ 7749 h 533400"/>
              <a:gd name="T26" fmla="*/ 542628 w 1295400"/>
              <a:gd name="T27" fmla="*/ 3490 h 533400"/>
              <a:gd name="T28" fmla="*/ 594572 w 1295400"/>
              <a:gd name="T29" fmla="*/ 883 h 533400"/>
              <a:gd name="T30" fmla="*/ 647699 w 1295400"/>
              <a:gd name="T31" fmla="*/ 0 h 533400"/>
              <a:gd name="T32" fmla="*/ 700827 w 1295400"/>
              <a:gd name="T33" fmla="*/ 883 h 533400"/>
              <a:gd name="T34" fmla="*/ 752771 w 1295400"/>
              <a:gd name="T35" fmla="*/ 3490 h 533400"/>
              <a:gd name="T36" fmla="*/ 803364 w 1295400"/>
              <a:gd name="T37" fmla="*/ 7749 h 533400"/>
              <a:gd name="T38" fmla="*/ 852440 w 1295400"/>
              <a:gd name="T39" fmla="*/ 13594 h 533400"/>
              <a:gd name="T40" fmla="*/ 899832 w 1295400"/>
              <a:gd name="T41" fmla="*/ 20955 h 533400"/>
              <a:gd name="T42" fmla="*/ 945374 w 1295400"/>
              <a:gd name="T43" fmla="*/ 29764 h 533400"/>
              <a:gd name="T44" fmla="*/ 988900 w 1295400"/>
              <a:gd name="T45" fmla="*/ 39952 h 533400"/>
              <a:gd name="T46" fmla="*/ 1030242 w 1295400"/>
              <a:gd name="T47" fmla="*/ 51451 h 533400"/>
              <a:gd name="T48" fmla="*/ 1069234 w 1295400"/>
              <a:gd name="T49" fmla="*/ 64192 h 533400"/>
              <a:gd name="T50" fmla="*/ 1105709 w 1295400"/>
              <a:gd name="T51" fmla="*/ 78106 h 533400"/>
              <a:gd name="T52" fmla="*/ 1170444 w 1295400"/>
              <a:gd name="T53" fmla="*/ 109181 h 533400"/>
              <a:gd name="T54" fmla="*/ 1223113 w 1295400"/>
              <a:gd name="T55" fmla="*/ 144126 h 533400"/>
              <a:gd name="T56" fmla="*/ 1262384 w 1295400"/>
              <a:gd name="T57" fmla="*/ 182393 h 533400"/>
              <a:gd name="T58" fmla="*/ 1286923 w 1295400"/>
              <a:gd name="T59" fmla="*/ 223434 h 533400"/>
              <a:gd name="T60" fmla="*/ 1295399 w 1295400"/>
              <a:gd name="T61" fmla="*/ 266699 h 533400"/>
              <a:gd name="T62" fmla="*/ 1293253 w 1295400"/>
              <a:gd name="T63" fmla="*/ 288576 h 533400"/>
              <a:gd name="T64" fmla="*/ 1286923 w 1295400"/>
              <a:gd name="T65" fmla="*/ 309965 h 533400"/>
              <a:gd name="T66" fmla="*/ 1262384 w 1295400"/>
              <a:gd name="T67" fmla="*/ 351006 h 533400"/>
              <a:gd name="T68" fmla="*/ 1223113 w 1295400"/>
              <a:gd name="T69" fmla="*/ 389273 h 533400"/>
              <a:gd name="T70" fmla="*/ 1170444 w 1295400"/>
              <a:gd name="T71" fmla="*/ 424218 h 533400"/>
              <a:gd name="T72" fmla="*/ 1105709 w 1295400"/>
              <a:gd name="T73" fmla="*/ 455293 h 533400"/>
              <a:gd name="T74" fmla="*/ 1069234 w 1295400"/>
              <a:gd name="T75" fmla="*/ 469207 h 533400"/>
              <a:gd name="T76" fmla="*/ 1030242 w 1295400"/>
              <a:gd name="T77" fmla="*/ 481948 h 533400"/>
              <a:gd name="T78" fmla="*/ 988900 w 1295400"/>
              <a:gd name="T79" fmla="*/ 493447 h 533400"/>
              <a:gd name="T80" fmla="*/ 945374 w 1295400"/>
              <a:gd name="T81" fmla="*/ 503635 h 533400"/>
              <a:gd name="T82" fmla="*/ 899832 w 1295400"/>
              <a:gd name="T83" fmla="*/ 512444 h 533400"/>
              <a:gd name="T84" fmla="*/ 852440 w 1295400"/>
              <a:gd name="T85" fmla="*/ 519805 h 533400"/>
              <a:gd name="T86" fmla="*/ 803364 w 1295400"/>
              <a:gd name="T87" fmla="*/ 525650 h 533400"/>
              <a:gd name="T88" fmla="*/ 752771 w 1295400"/>
              <a:gd name="T89" fmla="*/ 529909 h 533400"/>
              <a:gd name="T90" fmla="*/ 700827 w 1295400"/>
              <a:gd name="T91" fmla="*/ 532516 h 533400"/>
              <a:gd name="T92" fmla="*/ 647699 w 1295400"/>
              <a:gd name="T93" fmla="*/ 533399 h 533400"/>
              <a:gd name="T94" fmla="*/ 594572 w 1295400"/>
              <a:gd name="T95" fmla="*/ 532516 h 533400"/>
              <a:gd name="T96" fmla="*/ 542628 w 1295400"/>
              <a:gd name="T97" fmla="*/ 529909 h 533400"/>
              <a:gd name="T98" fmla="*/ 492035 w 1295400"/>
              <a:gd name="T99" fmla="*/ 525650 h 533400"/>
              <a:gd name="T100" fmla="*/ 442959 w 1295400"/>
              <a:gd name="T101" fmla="*/ 519805 h 533400"/>
              <a:gd name="T102" fmla="*/ 395567 w 1295400"/>
              <a:gd name="T103" fmla="*/ 512444 h 533400"/>
              <a:gd name="T104" fmla="*/ 350025 w 1295400"/>
              <a:gd name="T105" fmla="*/ 503635 h 533400"/>
              <a:gd name="T106" fmla="*/ 306499 w 1295400"/>
              <a:gd name="T107" fmla="*/ 493447 h 533400"/>
              <a:gd name="T108" fmla="*/ 265157 w 1295400"/>
              <a:gd name="T109" fmla="*/ 481948 h 533400"/>
              <a:gd name="T110" fmla="*/ 226165 w 1295400"/>
              <a:gd name="T111" fmla="*/ 469207 h 533400"/>
              <a:gd name="T112" fmla="*/ 189690 w 1295400"/>
              <a:gd name="T113" fmla="*/ 455293 h 533400"/>
              <a:gd name="T114" fmla="*/ 124955 w 1295400"/>
              <a:gd name="T115" fmla="*/ 424218 h 533400"/>
              <a:gd name="T116" fmla="*/ 72286 w 1295400"/>
              <a:gd name="T117" fmla="*/ 389273 h 533400"/>
              <a:gd name="T118" fmla="*/ 33015 w 1295400"/>
              <a:gd name="T119" fmla="*/ 351006 h 533400"/>
              <a:gd name="T120" fmla="*/ 8476 w 1295400"/>
              <a:gd name="T121" fmla="*/ 309965 h 533400"/>
              <a:gd name="T122" fmla="*/ 0 w 1295400"/>
              <a:gd name="T123" fmla="*/ 266699 h 53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95400" h="533400">
                <a:moveTo>
                  <a:pt x="0" y="266699"/>
                </a:moveTo>
                <a:lnTo>
                  <a:pt x="8476" y="223434"/>
                </a:lnTo>
                <a:lnTo>
                  <a:pt x="33015" y="182393"/>
                </a:lnTo>
                <a:lnTo>
                  <a:pt x="72286" y="144126"/>
                </a:lnTo>
                <a:lnTo>
                  <a:pt x="124955" y="109181"/>
                </a:lnTo>
                <a:lnTo>
                  <a:pt x="189690" y="78106"/>
                </a:lnTo>
                <a:lnTo>
                  <a:pt x="226165" y="64192"/>
                </a:lnTo>
                <a:lnTo>
                  <a:pt x="265157" y="51451"/>
                </a:lnTo>
                <a:lnTo>
                  <a:pt x="306499" y="39952"/>
                </a:lnTo>
                <a:lnTo>
                  <a:pt x="350025" y="29764"/>
                </a:lnTo>
                <a:lnTo>
                  <a:pt x="395567" y="20955"/>
                </a:lnTo>
                <a:lnTo>
                  <a:pt x="442959" y="13594"/>
                </a:lnTo>
                <a:lnTo>
                  <a:pt x="492035" y="7749"/>
                </a:lnTo>
                <a:lnTo>
                  <a:pt x="542628" y="3490"/>
                </a:lnTo>
                <a:lnTo>
                  <a:pt x="594572" y="883"/>
                </a:lnTo>
                <a:lnTo>
                  <a:pt x="647699" y="0"/>
                </a:lnTo>
                <a:lnTo>
                  <a:pt x="700827" y="883"/>
                </a:lnTo>
                <a:lnTo>
                  <a:pt x="752771" y="3490"/>
                </a:lnTo>
                <a:lnTo>
                  <a:pt x="803364" y="7749"/>
                </a:lnTo>
                <a:lnTo>
                  <a:pt x="852440" y="13594"/>
                </a:lnTo>
                <a:lnTo>
                  <a:pt x="899832" y="20955"/>
                </a:lnTo>
                <a:lnTo>
                  <a:pt x="945374" y="29764"/>
                </a:lnTo>
                <a:lnTo>
                  <a:pt x="988900" y="39952"/>
                </a:lnTo>
                <a:lnTo>
                  <a:pt x="1030242" y="51451"/>
                </a:lnTo>
                <a:lnTo>
                  <a:pt x="1069234" y="64192"/>
                </a:lnTo>
                <a:lnTo>
                  <a:pt x="1105709" y="78106"/>
                </a:lnTo>
                <a:lnTo>
                  <a:pt x="1170444" y="109181"/>
                </a:lnTo>
                <a:lnTo>
                  <a:pt x="1223113" y="144126"/>
                </a:lnTo>
                <a:lnTo>
                  <a:pt x="1262384" y="182393"/>
                </a:lnTo>
                <a:lnTo>
                  <a:pt x="1286923" y="223434"/>
                </a:lnTo>
                <a:lnTo>
                  <a:pt x="1295399" y="266699"/>
                </a:lnTo>
                <a:lnTo>
                  <a:pt x="1293253" y="288576"/>
                </a:lnTo>
                <a:lnTo>
                  <a:pt x="1286923" y="309965"/>
                </a:lnTo>
                <a:lnTo>
                  <a:pt x="1262384" y="351006"/>
                </a:lnTo>
                <a:lnTo>
                  <a:pt x="1223113" y="389273"/>
                </a:lnTo>
                <a:lnTo>
                  <a:pt x="1170444" y="424218"/>
                </a:lnTo>
                <a:lnTo>
                  <a:pt x="1105709" y="455293"/>
                </a:lnTo>
                <a:lnTo>
                  <a:pt x="1069234" y="469207"/>
                </a:lnTo>
                <a:lnTo>
                  <a:pt x="1030242" y="481948"/>
                </a:lnTo>
                <a:lnTo>
                  <a:pt x="988900" y="493447"/>
                </a:lnTo>
                <a:lnTo>
                  <a:pt x="945374" y="503635"/>
                </a:lnTo>
                <a:lnTo>
                  <a:pt x="899832" y="512444"/>
                </a:lnTo>
                <a:lnTo>
                  <a:pt x="852440" y="519805"/>
                </a:lnTo>
                <a:lnTo>
                  <a:pt x="803364" y="525650"/>
                </a:lnTo>
                <a:lnTo>
                  <a:pt x="752771" y="529909"/>
                </a:lnTo>
                <a:lnTo>
                  <a:pt x="700827" y="532516"/>
                </a:lnTo>
                <a:lnTo>
                  <a:pt x="647699" y="533399"/>
                </a:lnTo>
                <a:lnTo>
                  <a:pt x="594572" y="532516"/>
                </a:lnTo>
                <a:lnTo>
                  <a:pt x="542628" y="529909"/>
                </a:lnTo>
                <a:lnTo>
                  <a:pt x="492035" y="525650"/>
                </a:lnTo>
                <a:lnTo>
                  <a:pt x="442959" y="519805"/>
                </a:lnTo>
                <a:lnTo>
                  <a:pt x="395567" y="512444"/>
                </a:lnTo>
                <a:lnTo>
                  <a:pt x="350025" y="503635"/>
                </a:lnTo>
                <a:lnTo>
                  <a:pt x="306499" y="493447"/>
                </a:lnTo>
                <a:lnTo>
                  <a:pt x="265157" y="481948"/>
                </a:lnTo>
                <a:lnTo>
                  <a:pt x="226165" y="469207"/>
                </a:lnTo>
                <a:lnTo>
                  <a:pt x="189690" y="455293"/>
                </a:lnTo>
                <a:lnTo>
                  <a:pt x="124955" y="424218"/>
                </a:lnTo>
                <a:lnTo>
                  <a:pt x="72286" y="389273"/>
                </a:lnTo>
                <a:lnTo>
                  <a:pt x="33015" y="351006"/>
                </a:lnTo>
                <a:lnTo>
                  <a:pt x="8476" y="309965"/>
                </a:lnTo>
                <a:lnTo>
                  <a:pt x="0" y="26669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99BBBE0-56FD-4F1C-A9EB-BCA48889B6A9}"/>
              </a:ext>
            </a:extLst>
          </p:cNvPr>
          <p:cNvSpPr txBox="1"/>
          <p:nvPr/>
        </p:nvSpPr>
        <p:spPr>
          <a:xfrm>
            <a:off x="3324226" y="3984625"/>
            <a:ext cx="511175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indent="190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E46C09"/>
                </a:solidFill>
                <a:cs typeface="Calibri" panose="020F0502020204030204" pitchFamily="34" charset="0"/>
              </a:rPr>
              <a:t>Data</a:t>
            </a:r>
            <a:r>
              <a:rPr lang="en-US" altLang="en-US" b="1">
                <a:solidFill>
                  <a:srgbClr val="E46C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solidFill>
                  <a:srgbClr val="E46C09"/>
                </a:solidFill>
                <a:cs typeface="Calibri" panose="020F0502020204030204" pitchFamily="34" charset="0"/>
              </a:rPr>
              <a:t>node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0256" name="object 16">
            <a:extLst>
              <a:ext uri="{FF2B5EF4-FFF2-40B4-BE49-F238E27FC236}">
                <a16:creationId xmlns:a16="http://schemas.microsoft.com/office/drawing/2014/main" id="{394DBD96-D3EB-4F43-8293-B39A6CF947BD}"/>
              </a:ext>
            </a:extLst>
          </p:cNvPr>
          <p:cNvSpPr>
            <a:spLocks/>
          </p:cNvSpPr>
          <p:nvPr/>
        </p:nvSpPr>
        <p:spPr bwMode="auto">
          <a:xfrm>
            <a:off x="2667001" y="4664076"/>
            <a:ext cx="1858963" cy="1965325"/>
          </a:xfrm>
          <a:custGeom>
            <a:avLst/>
            <a:gdLst>
              <a:gd name="T0" fmla="*/ 0 w 1859280"/>
              <a:gd name="T1" fmla="*/ 309884 h 1965959"/>
              <a:gd name="T2" fmla="*/ 4054 w 1859280"/>
              <a:gd name="T3" fmla="*/ 259605 h 1965959"/>
              <a:gd name="T4" fmla="*/ 15792 w 1859280"/>
              <a:gd name="T5" fmla="*/ 211915 h 1965959"/>
              <a:gd name="T6" fmla="*/ 34578 w 1859280"/>
              <a:gd name="T7" fmla="*/ 167449 h 1965959"/>
              <a:gd name="T8" fmla="*/ 59773 w 1859280"/>
              <a:gd name="T9" fmla="*/ 126846 h 1965959"/>
              <a:gd name="T10" fmla="*/ 90742 w 1859280"/>
              <a:gd name="T11" fmla="*/ 90742 h 1965959"/>
              <a:gd name="T12" fmla="*/ 126846 w 1859280"/>
              <a:gd name="T13" fmla="*/ 59773 h 1965959"/>
              <a:gd name="T14" fmla="*/ 167449 w 1859280"/>
              <a:gd name="T15" fmla="*/ 34578 h 1965959"/>
              <a:gd name="T16" fmla="*/ 211915 w 1859280"/>
              <a:gd name="T17" fmla="*/ 15792 h 1965959"/>
              <a:gd name="T18" fmla="*/ 259605 w 1859280"/>
              <a:gd name="T19" fmla="*/ 4054 h 1965959"/>
              <a:gd name="T20" fmla="*/ 309884 w 1859280"/>
              <a:gd name="T21" fmla="*/ 0 h 1965959"/>
              <a:gd name="T22" fmla="*/ 1549395 w 1859280"/>
              <a:gd name="T23" fmla="*/ 0 h 1965959"/>
              <a:gd name="T24" fmla="*/ 1574818 w 1859280"/>
              <a:gd name="T25" fmla="*/ 1026 h 1965959"/>
              <a:gd name="T26" fmla="*/ 1599674 w 1859280"/>
              <a:gd name="T27" fmla="*/ 4054 h 1965959"/>
              <a:gd name="T28" fmla="*/ 1647364 w 1859280"/>
              <a:gd name="T29" fmla="*/ 15792 h 1965959"/>
              <a:gd name="T30" fmla="*/ 1691830 w 1859280"/>
              <a:gd name="T31" fmla="*/ 34578 h 1965959"/>
              <a:gd name="T32" fmla="*/ 1732433 w 1859280"/>
              <a:gd name="T33" fmla="*/ 59773 h 1965959"/>
              <a:gd name="T34" fmla="*/ 1768537 w 1859280"/>
              <a:gd name="T35" fmla="*/ 90742 h 1965959"/>
              <a:gd name="T36" fmla="*/ 1799506 w 1859280"/>
              <a:gd name="T37" fmla="*/ 126846 h 1965959"/>
              <a:gd name="T38" fmla="*/ 1824701 w 1859280"/>
              <a:gd name="T39" fmla="*/ 167449 h 1965959"/>
              <a:gd name="T40" fmla="*/ 1843487 w 1859280"/>
              <a:gd name="T41" fmla="*/ 211915 h 1965959"/>
              <a:gd name="T42" fmla="*/ 1855225 w 1859280"/>
              <a:gd name="T43" fmla="*/ 259605 h 1965959"/>
              <a:gd name="T44" fmla="*/ 1859279 w 1859280"/>
              <a:gd name="T45" fmla="*/ 309884 h 1965959"/>
              <a:gd name="T46" fmla="*/ 1859279 w 1859280"/>
              <a:gd name="T47" fmla="*/ 1656063 h 1965959"/>
              <a:gd name="T48" fmla="*/ 1858253 w 1859280"/>
              <a:gd name="T49" fmla="*/ 1681480 h 1965959"/>
              <a:gd name="T50" fmla="*/ 1855225 w 1859280"/>
              <a:gd name="T51" fmla="*/ 1706330 h 1965959"/>
              <a:gd name="T52" fmla="*/ 1843487 w 1859280"/>
              <a:gd name="T53" fmla="*/ 1754015 h 1965959"/>
              <a:gd name="T54" fmla="*/ 1824701 w 1859280"/>
              <a:gd name="T55" fmla="*/ 1798479 h 1965959"/>
              <a:gd name="T56" fmla="*/ 1799506 w 1859280"/>
              <a:gd name="T57" fmla="*/ 1839084 h 1965959"/>
              <a:gd name="T58" fmla="*/ 1768537 w 1859280"/>
              <a:gd name="T59" fmla="*/ 1875193 h 1965959"/>
              <a:gd name="T60" fmla="*/ 1732433 w 1859280"/>
              <a:gd name="T61" fmla="*/ 1906168 h 1965959"/>
              <a:gd name="T62" fmla="*/ 1691830 w 1859280"/>
              <a:gd name="T63" fmla="*/ 1931369 h 1965959"/>
              <a:gd name="T64" fmla="*/ 1647364 w 1859280"/>
              <a:gd name="T65" fmla="*/ 1950161 h 1965959"/>
              <a:gd name="T66" fmla="*/ 1599674 w 1859280"/>
              <a:gd name="T67" fmla="*/ 1961903 h 1965959"/>
              <a:gd name="T68" fmla="*/ 1549395 w 1859280"/>
              <a:gd name="T69" fmla="*/ 1965959 h 1965959"/>
              <a:gd name="T70" fmla="*/ 309884 w 1859280"/>
              <a:gd name="T71" fmla="*/ 1965959 h 1965959"/>
              <a:gd name="T72" fmla="*/ 284461 w 1859280"/>
              <a:gd name="T73" fmla="*/ 1964932 h 1965959"/>
              <a:gd name="T74" fmla="*/ 259605 w 1859280"/>
              <a:gd name="T75" fmla="*/ 1961903 h 1965959"/>
              <a:gd name="T76" fmla="*/ 211915 w 1859280"/>
              <a:gd name="T77" fmla="*/ 1950161 h 1965959"/>
              <a:gd name="T78" fmla="*/ 167449 w 1859280"/>
              <a:gd name="T79" fmla="*/ 1931369 h 1965959"/>
              <a:gd name="T80" fmla="*/ 126846 w 1859280"/>
              <a:gd name="T81" fmla="*/ 1906168 h 1965959"/>
              <a:gd name="T82" fmla="*/ 90742 w 1859280"/>
              <a:gd name="T83" fmla="*/ 1875193 h 1965959"/>
              <a:gd name="T84" fmla="*/ 59773 w 1859280"/>
              <a:gd name="T85" fmla="*/ 1839084 h 1965959"/>
              <a:gd name="T86" fmla="*/ 34578 w 1859280"/>
              <a:gd name="T87" fmla="*/ 1798479 h 1965959"/>
              <a:gd name="T88" fmla="*/ 15792 w 1859280"/>
              <a:gd name="T89" fmla="*/ 1754015 h 1965959"/>
              <a:gd name="T90" fmla="*/ 4054 w 1859280"/>
              <a:gd name="T91" fmla="*/ 1706330 h 1965959"/>
              <a:gd name="T92" fmla="*/ 0 w 1859280"/>
              <a:gd name="T93" fmla="*/ 1656063 h 1965959"/>
              <a:gd name="T94" fmla="*/ 0 w 1859280"/>
              <a:gd name="T95" fmla="*/ 309884 h 1965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59280" h="1965959">
                <a:moveTo>
                  <a:pt x="0" y="309884"/>
                </a:moveTo>
                <a:lnTo>
                  <a:pt x="4054" y="259605"/>
                </a:lnTo>
                <a:lnTo>
                  <a:pt x="15792" y="211915"/>
                </a:lnTo>
                <a:lnTo>
                  <a:pt x="34578" y="167449"/>
                </a:lnTo>
                <a:lnTo>
                  <a:pt x="59773" y="126846"/>
                </a:lnTo>
                <a:lnTo>
                  <a:pt x="90742" y="90742"/>
                </a:lnTo>
                <a:lnTo>
                  <a:pt x="126846" y="59773"/>
                </a:lnTo>
                <a:lnTo>
                  <a:pt x="167449" y="34578"/>
                </a:lnTo>
                <a:lnTo>
                  <a:pt x="211915" y="15792"/>
                </a:lnTo>
                <a:lnTo>
                  <a:pt x="259605" y="4054"/>
                </a:lnTo>
                <a:lnTo>
                  <a:pt x="309884" y="0"/>
                </a:lnTo>
                <a:lnTo>
                  <a:pt x="1549395" y="0"/>
                </a:lnTo>
                <a:lnTo>
                  <a:pt x="1574818" y="1026"/>
                </a:lnTo>
                <a:lnTo>
                  <a:pt x="1599674" y="4054"/>
                </a:lnTo>
                <a:lnTo>
                  <a:pt x="1647364" y="15792"/>
                </a:lnTo>
                <a:lnTo>
                  <a:pt x="1691830" y="34578"/>
                </a:lnTo>
                <a:lnTo>
                  <a:pt x="1732433" y="59773"/>
                </a:lnTo>
                <a:lnTo>
                  <a:pt x="1768537" y="90742"/>
                </a:lnTo>
                <a:lnTo>
                  <a:pt x="1799506" y="126846"/>
                </a:lnTo>
                <a:lnTo>
                  <a:pt x="1824701" y="167449"/>
                </a:lnTo>
                <a:lnTo>
                  <a:pt x="1843487" y="211915"/>
                </a:lnTo>
                <a:lnTo>
                  <a:pt x="1855225" y="259605"/>
                </a:lnTo>
                <a:lnTo>
                  <a:pt x="1859279" y="309884"/>
                </a:lnTo>
                <a:lnTo>
                  <a:pt x="1859279" y="1656063"/>
                </a:lnTo>
                <a:lnTo>
                  <a:pt x="1858253" y="1681480"/>
                </a:lnTo>
                <a:lnTo>
                  <a:pt x="1855225" y="1706330"/>
                </a:lnTo>
                <a:lnTo>
                  <a:pt x="1843487" y="1754015"/>
                </a:lnTo>
                <a:lnTo>
                  <a:pt x="1824701" y="1798479"/>
                </a:lnTo>
                <a:lnTo>
                  <a:pt x="1799506" y="1839084"/>
                </a:lnTo>
                <a:lnTo>
                  <a:pt x="1768537" y="1875193"/>
                </a:lnTo>
                <a:lnTo>
                  <a:pt x="1732433" y="1906168"/>
                </a:lnTo>
                <a:lnTo>
                  <a:pt x="1691830" y="1931369"/>
                </a:lnTo>
                <a:lnTo>
                  <a:pt x="1647364" y="1950161"/>
                </a:lnTo>
                <a:lnTo>
                  <a:pt x="1599674" y="1961903"/>
                </a:lnTo>
                <a:lnTo>
                  <a:pt x="1549395" y="1965959"/>
                </a:lnTo>
                <a:lnTo>
                  <a:pt x="309884" y="1965959"/>
                </a:lnTo>
                <a:lnTo>
                  <a:pt x="284461" y="1964932"/>
                </a:lnTo>
                <a:lnTo>
                  <a:pt x="259605" y="1961903"/>
                </a:lnTo>
                <a:lnTo>
                  <a:pt x="211915" y="1950161"/>
                </a:lnTo>
                <a:lnTo>
                  <a:pt x="167449" y="1931369"/>
                </a:lnTo>
                <a:lnTo>
                  <a:pt x="126846" y="1906168"/>
                </a:lnTo>
                <a:lnTo>
                  <a:pt x="90742" y="1875193"/>
                </a:lnTo>
                <a:lnTo>
                  <a:pt x="59773" y="1839084"/>
                </a:lnTo>
                <a:lnTo>
                  <a:pt x="34578" y="1798479"/>
                </a:lnTo>
                <a:lnTo>
                  <a:pt x="15792" y="1754015"/>
                </a:lnTo>
                <a:lnTo>
                  <a:pt x="4054" y="1706330"/>
                </a:lnTo>
                <a:lnTo>
                  <a:pt x="0" y="1656063"/>
                </a:lnTo>
                <a:lnTo>
                  <a:pt x="0" y="309884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D4E2129-603B-40A9-8EE1-BB16FA0D966B}"/>
              </a:ext>
            </a:extLst>
          </p:cNvPr>
          <p:cNvSpPr txBox="1"/>
          <p:nvPr/>
        </p:nvSpPr>
        <p:spPr>
          <a:xfrm>
            <a:off x="2836864" y="4830764"/>
            <a:ext cx="1120775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b="1" spc="-140" dirty="0">
                <a:solidFill>
                  <a:srgbClr val="E46C09"/>
                </a:solidFill>
                <a:latin typeface="Calibri"/>
                <a:cs typeface="Calibri"/>
              </a:rPr>
              <a:t>T</a:t>
            </a:r>
            <a:r>
              <a:rPr b="1" spc="-10" dirty="0">
                <a:solidFill>
                  <a:srgbClr val="E46C09"/>
                </a:solidFill>
                <a:latin typeface="Calibri"/>
                <a:cs typeface="Calibri"/>
              </a:rPr>
              <a:t>ask</a:t>
            </a:r>
            <a:r>
              <a:rPr b="1" spc="-105" dirty="0">
                <a:solidFill>
                  <a:srgbClr val="E46C09"/>
                </a:solidFill>
                <a:latin typeface="Calibri"/>
                <a:cs typeface="Calibri"/>
              </a:rPr>
              <a:t>T</a:t>
            </a:r>
            <a:r>
              <a:rPr b="1" spc="-45" dirty="0">
                <a:solidFill>
                  <a:srgbClr val="E46C09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E46C09"/>
                </a:solidFill>
                <a:latin typeface="Calibri"/>
                <a:cs typeface="Calibri"/>
              </a:rPr>
              <a:t>ac</a:t>
            </a:r>
            <a:r>
              <a:rPr b="1" spc="-50" dirty="0">
                <a:solidFill>
                  <a:srgbClr val="E46C09"/>
                </a:solidFill>
                <a:latin typeface="Calibri"/>
                <a:cs typeface="Calibri"/>
              </a:rPr>
              <a:t>k</a:t>
            </a:r>
            <a:r>
              <a:rPr b="1" dirty="0">
                <a:solidFill>
                  <a:srgbClr val="E46C09"/>
                </a:solidFill>
                <a:latin typeface="Calibri"/>
                <a:cs typeface="Calibri"/>
              </a:rPr>
              <a:t>er</a:t>
            </a:r>
            <a:endParaRPr>
              <a:latin typeface="Calibri"/>
              <a:cs typeface="Calibri"/>
            </a:endParaRPr>
          </a:p>
        </p:txBody>
      </p:sp>
      <p:sp>
        <p:nvSpPr>
          <p:cNvPr id="10258" name="object 18">
            <a:extLst>
              <a:ext uri="{FF2B5EF4-FFF2-40B4-BE49-F238E27FC236}">
                <a16:creationId xmlns:a16="http://schemas.microsoft.com/office/drawing/2014/main" id="{685BFBBF-504A-4B0F-ACE2-9244C962077C}"/>
              </a:ext>
            </a:extLst>
          </p:cNvPr>
          <p:cNvSpPr>
            <a:spLocks/>
          </p:cNvSpPr>
          <p:nvPr/>
        </p:nvSpPr>
        <p:spPr bwMode="auto">
          <a:xfrm>
            <a:off x="4343400" y="2530476"/>
            <a:ext cx="2827338" cy="2181225"/>
          </a:xfrm>
          <a:custGeom>
            <a:avLst/>
            <a:gdLst>
              <a:gd name="T0" fmla="*/ 0 w 2827654"/>
              <a:gd name="T1" fmla="*/ 2132319 h 2179954"/>
              <a:gd name="T2" fmla="*/ 94737 w 2827654"/>
              <a:gd name="T3" fmla="*/ 2178551 h 2179954"/>
              <a:gd name="T4" fmla="*/ 96773 w 2827654"/>
              <a:gd name="T5" fmla="*/ 2168514 h 2179954"/>
              <a:gd name="T6" fmla="*/ 13203 w 2827654"/>
              <a:gd name="T7" fmla="*/ 2138034 h 2179954"/>
              <a:gd name="T8" fmla="*/ 93857 w 2827654"/>
              <a:gd name="T9" fmla="*/ 2083170 h 2179954"/>
              <a:gd name="T10" fmla="*/ 43502 w 2827654"/>
              <a:gd name="T11" fmla="*/ 2119193 h 2179954"/>
              <a:gd name="T12" fmla="*/ 20061 w 2827654"/>
              <a:gd name="T13" fmla="*/ 2124568 h 2179954"/>
              <a:gd name="T14" fmla="*/ 22347 w 2827654"/>
              <a:gd name="T15" fmla="*/ 2137022 h 2179954"/>
              <a:gd name="T16" fmla="*/ 32860 w 2827654"/>
              <a:gd name="T17" fmla="*/ 2126092 h 2179954"/>
              <a:gd name="T18" fmla="*/ 22347 w 2827654"/>
              <a:gd name="T19" fmla="*/ 2137022 h 2179954"/>
              <a:gd name="T20" fmla="*/ 32777 w 2827654"/>
              <a:gd name="T21" fmla="*/ 2135100 h 2179954"/>
              <a:gd name="T22" fmla="*/ 25120 w 2827654"/>
              <a:gd name="T23" fmla="*/ 2131111 h 2179954"/>
              <a:gd name="T24" fmla="*/ 16001 w 2827654"/>
              <a:gd name="T25" fmla="*/ 2137022 h 2179954"/>
              <a:gd name="T26" fmla="*/ 25120 w 2827654"/>
              <a:gd name="T27" fmla="*/ 2131111 h 2179954"/>
              <a:gd name="T28" fmla="*/ 2604515 w 2827654"/>
              <a:gd name="T29" fmla="*/ 6095 h 2179954"/>
              <a:gd name="T30" fmla="*/ 2274448 w 2827654"/>
              <a:gd name="T31" fmla="*/ 36941 h 2179954"/>
              <a:gd name="T32" fmla="*/ 1954286 w 2827654"/>
              <a:gd name="T33" fmla="*/ 91439 h 2179954"/>
              <a:gd name="T34" fmla="*/ 1649608 w 2827654"/>
              <a:gd name="T35" fmla="*/ 166999 h 2179954"/>
              <a:gd name="T36" fmla="*/ 1366509 w 2827654"/>
              <a:gd name="T37" fmla="*/ 261091 h 2179954"/>
              <a:gd name="T38" fmla="*/ 1110874 w 2827654"/>
              <a:gd name="T39" fmla="*/ 370941 h 2179954"/>
              <a:gd name="T40" fmla="*/ 888248 w 2827654"/>
              <a:gd name="T41" fmla="*/ 494019 h 2179954"/>
              <a:gd name="T42" fmla="*/ 704728 w 2827654"/>
              <a:gd name="T43" fmla="*/ 627735 h 2179954"/>
              <a:gd name="T44" fmla="*/ 566044 w 2827654"/>
              <a:gd name="T45" fmla="*/ 769741 h 2179954"/>
              <a:gd name="T46" fmla="*/ 477895 w 2827654"/>
              <a:gd name="T47" fmla="*/ 917691 h 2179954"/>
              <a:gd name="T48" fmla="*/ 447172 w 2827654"/>
              <a:gd name="T49" fmla="*/ 1069085 h 2179954"/>
              <a:gd name="T50" fmla="*/ 441319 w 2827654"/>
              <a:gd name="T51" fmla="*/ 1217919 h 2179954"/>
              <a:gd name="T52" fmla="*/ 424830 w 2827654"/>
              <a:gd name="T53" fmla="*/ 1363973 h 2179954"/>
              <a:gd name="T54" fmla="*/ 398525 w 2827654"/>
              <a:gd name="T55" fmla="*/ 1504681 h 2179954"/>
              <a:gd name="T56" fmla="*/ 363595 w 2827654"/>
              <a:gd name="T57" fmla="*/ 1637400 h 2179954"/>
              <a:gd name="T58" fmla="*/ 321442 w 2827654"/>
              <a:gd name="T59" fmla="*/ 1759701 h 2179954"/>
              <a:gd name="T60" fmla="*/ 272917 w 2827654"/>
              <a:gd name="T61" fmla="*/ 1868798 h 2179954"/>
              <a:gd name="T62" fmla="*/ 171581 w 2827654"/>
              <a:gd name="T63" fmla="*/ 2025639 h 2179954"/>
              <a:gd name="T64" fmla="*/ 71115 w 2827654"/>
              <a:gd name="T65" fmla="*/ 2108316 h 2179954"/>
              <a:gd name="T66" fmla="*/ 32777 w 2827654"/>
              <a:gd name="T67" fmla="*/ 2135100 h 2179954"/>
              <a:gd name="T68" fmla="*/ 87761 w 2827654"/>
              <a:gd name="T69" fmla="*/ 2113900 h 2179954"/>
              <a:gd name="T70" fmla="*/ 181224 w 2827654"/>
              <a:gd name="T71" fmla="*/ 2033890 h 2179954"/>
              <a:gd name="T72" fmla="*/ 284347 w 2827654"/>
              <a:gd name="T73" fmla="*/ 1874382 h 2179954"/>
              <a:gd name="T74" fmla="*/ 333390 w 2827654"/>
              <a:gd name="T75" fmla="*/ 1764273 h 2179954"/>
              <a:gd name="T76" fmla="*/ 375909 w 2827654"/>
              <a:gd name="T77" fmla="*/ 1640960 h 2179954"/>
              <a:gd name="T78" fmla="*/ 410961 w 2827654"/>
              <a:gd name="T79" fmla="*/ 1507229 h 2179954"/>
              <a:gd name="T80" fmla="*/ 437387 w 2827654"/>
              <a:gd name="T81" fmla="*/ 1365616 h 2179954"/>
              <a:gd name="T82" fmla="*/ 454030 w 2827654"/>
              <a:gd name="T83" fmla="*/ 1218803 h 2179954"/>
              <a:gd name="T84" fmla="*/ 459882 w 2827654"/>
              <a:gd name="T85" fmla="*/ 1069573 h 2179954"/>
              <a:gd name="T86" fmla="*/ 480578 w 2827654"/>
              <a:gd name="T87" fmla="*/ 947287 h 2179954"/>
              <a:gd name="T88" fmla="*/ 575706 w 2827654"/>
              <a:gd name="T89" fmla="*/ 778001 h 2179954"/>
              <a:gd name="T90" fmla="*/ 712713 w 2827654"/>
              <a:gd name="T91" fmla="*/ 637641 h 2179954"/>
              <a:gd name="T92" fmla="*/ 894831 w 2827654"/>
              <a:gd name="T93" fmla="*/ 504931 h 2179954"/>
              <a:gd name="T94" fmla="*/ 1116208 w 2827654"/>
              <a:gd name="T95" fmla="*/ 382371 h 2179954"/>
              <a:gd name="T96" fmla="*/ 1370959 w 2827654"/>
              <a:gd name="T97" fmla="*/ 273039 h 2179954"/>
              <a:gd name="T98" fmla="*/ 1653021 w 2827654"/>
              <a:gd name="T99" fmla="*/ 179191 h 2179954"/>
              <a:gd name="T100" fmla="*/ 1956694 w 2827654"/>
              <a:gd name="T101" fmla="*/ 103875 h 2179954"/>
              <a:gd name="T102" fmla="*/ 2275972 w 2827654"/>
              <a:gd name="T103" fmla="*/ 49529 h 2179954"/>
              <a:gd name="T104" fmla="*/ 2605034 w 2827654"/>
              <a:gd name="T105" fmla="*/ 18775 h 2179954"/>
              <a:gd name="T106" fmla="*/ 2826898 w 2827654"/>
              <a:gd name="T107" fmla="*/ 0 h 2179954"/>
              <a:gd name="T108" fmla="*/ 25120 w 2827654"/>
              <a:gd name="T109" fmla="*/ 2131111 h 2179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27654" h="2179954">
                <a:moveTo>
                  <a:pt x="86105" y="2076443"/>
                </a:moveTo>
                <a:lnTo>
                  <a:pt x="83057" y="2078348"/>
                </a:lnTo>
                <a:lnTo>
                  <a:pt x="0" y="2132319"/>
                </a:lnTo>
                <a:lnTo>
                  <a:pt x="87879" y="2178170"/>
                </a:lnTo>
                <a:lnTo>
                  <a:pt x="90927" y="2179813"/>
                </a:lnTo>
                <a:lnTo>
                  <a:pt x="94737" y="2178551"/>
                </a:lnTo>
                <a:lnTo>
                  <a:pt x="96392" y="2175503"/>
                </a:lnTo>
                <a:lnTo>
                  <a:pt x="98048" y="2172324"/>
                </a:lnTo>
                <a:lnTo>
                  <a:pt x="96773" y="2168514"/>
                </a:lnTo>
                <a:lnTo>
                  <a:pt x="93725" y="2166859"/>
                </a:lnTo>
                <a:lnTo>
                  <a:pt x="38407" y="2138034"/>
                </a:lnTo>
                <a:lnTo>
                  <a:pt x="13203" y="2138034"/>
                </a:lnTo>
                <a:lnTo>
                  <a:pt x="11942" y="2125461"/>
                </a:lnTo>
                <a:lnTo>
                  <a:pt x="92963" y="2087111"/>
                </a:lnTo>
                <a:lnTo>
                  <a:pt x="93857" y="2083170"/>
                </a:lnTo>
                <a:lnTo>
                  <a:pt x="90047" y="2077324"/>
                </a:lnTo>
                <a:lnTo>
                  <a:pt x="86105" y="2076443"/>
                </a:lnTo>
                <a:close/>
              </a:path>
              <a:path w="2827654" h="2179954">
                <a:moveTo>
                  <a:pt x="43502" y="2119193"/>
                </a:moveTo>
                <a:lnTo>
                  <a:pt x="40517" y="2120127"/>
                </a:lnTo>
                <a:lnTo>
                  <a:pt x="30230" y="2122663"/>
                </a:lnTo>
                <a:lnTo>
                  <a:pt x="20061" y="2124568"/>
                </a:lnTo>
                <a:lnTo>
                  <a:pt x="11942" y="2125461"/>
                </a:lnTo>
                <a:lnTo>
                  <a:pt x="13203" y="2138034"/>
                </a:lnTo>
                <a:lnTo>
                  <a:pt x="22347" y="2137022"/>
                </a:lnTo>
                <a:lnTo>
                  <a:pt x="16001" y="2137022"/>
                </a:lnTo>
                <a:lnTo>
                  <a:pt x="15489" y="2126092"/>
                </a:lnTo>
                <a:lnTo>
                  <a:pt x="32860" y="2126092"/>
                </a:lnTo>
                <a:lnTo>
                  <a:pt x="43502" y="2119193"/>
                </a:lnTo>
                <a:close/>
              </a:path>
              <a:path w="2827654" h="2179954">
                <a:moveTo>
                  <a:pt x="32777" y="2135100"/>
                </a:moveTo>
                <a:lnTo>
                  <a:pt x="22347" y="2137022"/>
                </a:lnTo>
                <a:lnTo>
                  <a:pt x="13203" y="2138034"/>
                </a:lnTo>
                <a:lnTo>
                  <a:pt x="38407" y="2138034"/>
                </a:lnTo>
                <a:lnTo>
                  <a:pt x="32777" y="2135100"/>
                </a:lnTo>
                <a:close/>
              </a:path>
              <a:path w="2827654" h="2179954">
                <a:moveTo>
                  <a:pt x="15489" y="2126092"/>
                </a:moveTo>
                <a:lnTo>
                  <a:pt x="16001" y="2137022"/>
                </a:lnTo>
                <a:lnTo>
                  <a:pt x="25120" y="2131111"/>
                </a:lnTo>
                <a:lnTo>
                  <a:pt x="15489" y="2126092"/>
                </a:lnTo>
                <a:close/>
              </a:path>
              <a:path w="2827654" h="2179954">
                <a:moveTo>
                  <a:pt x="25120" y="2131111"/>
                </a:moveTo>
                <a:lnTo>
                  <a:pt x="16001" y="2137022"/>
                </a:lnTo>
                <a:lnTo>
                  <a:pt x="22347" y="2137022"/>
                </a:lnTo>
                <a:lnTo>
                  <a:pt x="32777" y="2135100"/>
                </a:lnTo>
                <a:lnTo>
                  <a:pt x="25120" y="2131111"/>
                </a:lnTo>
                <a:close/>
              </a:path>
              <a:path w="2827654" h="2179954">
                <a:moveTo>
                  <a:pt x="2826898" y="0"/>
                </a:moveTo>
                <a:lnTo>
                  <a:pt x="2715646" y="1523"/>
                </a:lnTo>
                <a:lnTo>
                  <a:pt x="2604515" y="6095"/>
                </a:lnTo>
                <a:lnTo>
                  <a:pt x="2493782" y="13563"/>
                </a:lnTo>
                <a:lnTo>
                  <a:pt x="2383657" y="23865"/>
                </a:lnTo>
                <a:lnTo>
                  <a:pt x="2274448" y="36941"/>
                </a:lnTo>
                <a:lnTo>
                  <a:pt x="2166365" y="52699"/>
                </a:lnTo>
                <a:lnTo>
                  <a:pt x="2059564" y="70865"/>
                </a:lnTo>
                <a:lnTo>
                  <a:pt x="1954286" y="91439"/>
                </a:lnTo>
                <a:lnTo>
                  <a:pt x="1850776" y="114421"/>
                </a:lnTo>
                <a:lnTo>
                  <a:pt x="1749186" y="139567"/>
                </a:lnTo>
                <a:lnTo>
                  <a:pt x="1649608" y="166999"/>
                </a:lnTo>
                <a:lnTo>
                  <a:pt x="1552590" y="196443"/>
                </a:lnTo>
                <a:lnTo>
                  <a:pt x="1458224" y="227837"/>
                </a:lnTo>
                <a:lnTo>
                  <a:pt x="1366509" y="261091"/>
                </a:lnTo>
                <a:lnTo>
                  <a:pt x="1277995" y="296021"/>
                </a:lnTo>
                <a:lnTo>
                  <a:pt x="1192651" y="332719"/>
                </a:lnTo>
                <a:lnTo>
                  <a:pt x="1110874" y="370941"/>
                </a:lnTo>
                <a:lnTo>
                  <a:pt x="1032631" y="410565"/>
                </a:lnTo>
                <a:lnTo>
                  <a:pt x="958474" y="451591"/>
                </a:lnTo>
                <a:lnTo>
                  <a:pt x="888248" y="494019"/>
                </a:lnTo>
                <a:lnTo>
                  <a:pt x="822441" y="537453"/>
                </a:lnTo>
                <a:lnTo>
                  <a:pt x="761237" y="582167"/>
                </a:lnTo>
                <a:lnTo>
                  <a:pt x="704728" y="627735"/>
                </a:lnTo>
                <a:lnTo>
                  <a:pt x="653277" y="674217"/>
                </a:lnTo>
                <a:lnTo>
                  <a:pt x="606795" y="721735"/>
                </a:lnTo>
                <a:lnTo>
                  <a:pt x="566044" y="769741"/>
                </a:lnTo>
                <a:lnTo>
                  <a:pt x="530748" y="818509"/>
                </a:lnTo>
                <a:lnTo>
                  <a:pt x="501395" y="867765"/>
                </a:lnTo>
                <a:lnTo>
                  <a:pt x="477895" y="917691"/>
                </a:lnTo>
                <a:lnTo>
                  <a:pt x="461009" y="967983"/>
                </a:lnTo>
                <a:lnTo>
                  <a:pt x="450585" y="1018397"/>
                </a:lnTo>
                <a:lnTo>
                  <a:pt x="447172" y="1069085"/>
                </a:lnTo>
                <a:lnTo>
                  <a:pt x="446405" y="1119225"/>
                </a:lnTo>
                <a:lnTo>
                  <a:pt x="444642" y="1168633"/>
                </a:lnTo>
                <a:lnTo>
                  <a:pt x="441319" y="1217919"/>
                </a:lnTo>
                <a:lnTo>
                  <a:pt x="437022" y="1267053"/>
                </a:lnTo>
                <a:lnTo>
                  <a:pt x="431413" y="1315705"/>
                </a:lnTo>
                <a:lnTo>
                  <a:pt x="424830" y="1363973"/>
                </a:lnTo>
                <a:lnTo>
                  <a:pt x="417057" y="1411467"/>
                </a:lnTo>
                <a:lnTo>
                  <a:pt x="408310" y="1458461"/>
                </a:lnTo>
                <a:lnTo>
                  <a:pt x="398525" y="1504681"/>
                </a:lnTo>
                <a:lnTo>
                  <a:pt x="387736" y="1549901"/>
                </a:lnTo>
                <a:lnTo>
                  <a:pt x="376184" y="1594216"/>
                </a:lnTo>
                <a:lnTo>
                  <a:pt x="363595" y="1637400"/>
                </a:lnTo>
                <a:lnTo>
                  <a:pt x="350398" y="1679560"/>
                </a:lnTo>
                <a:lnTo>
                  <a:pt x="336285" y="1720327"/>
                </a:lnTo>
                <a:lnTo>
                  <a:pt x="321442" y="1759701"/>
                </a:lnTo>
                <a:lnTo>
                  <a:pt x="305805" y="1797801"/>
                </a:lnTo>
                <a:lnTo>
                  <a:pt x="289803" y="1834127"/>
                </a:lnTo>
                <a:lnTo>
                  <a:pt x="272917" y="1868798"/>
                </a:lnTo>
                <a:lnTo>
                  <a:pt x="237622" y="1932925"/>
                </a:lnTo>
                <a:lnTo>
                  <a:pt x="200405" y="1989194"/>
                </a:lnTo>
                <a:lnTo>
                  <a:pt x="171581" y="2025639"/>
                </a:lnTo>
                <a:lnTo>
                  <a:pt x="141981" y="2057012"/>
                </a:lnTo>
                <a:lnTo>
                  <a:pt x="111764" y="2082920"/>
                </a:lnTo>
                <a:lnTo>
                  <a:pt x="71115" y="2108316"/>
                </a:lnTo>
                <a:lnTo>
                  <a:pt x="43502" y="2119193"/>
                </a:lnTo>
                <a:lnTo>
                  <a:pt x="25120" y="2131111"/>
                </a:lnTo>
                <a:lnTo>
                  <a:pt x="32777" y="2135100"/>
                </a:lnTo>
                <a:lnTo>
                  <a:pt x="33396" y="2134986"/>
                </a:lnTo>
                <a:lnTo>
                  <a:pt x="44445" y="2132319"/>
                </a:lnTo>
                <a:lnTo>
                  <a:pt x="87761" y="2113900"/>
                </a:lnTo>
                <a:lnTo>
                  <a:pt x="119633" y="2092945"/>
                </a:lnTo>
                <a:lnTo>
                  <a:pt x="150875" y="2066025"/>
                </a:lnTo>
                <a:lnTo>
                  <a:pt x="181224" y="2033890"/>
                </a:lnTo>
                <a:lnTo>
                  <a:pt x="210824" y="1996433"/>
                </a:lnTo>
                <a:lnTo>
                  <a:pt x="248655" y="1939283"/>
                </a:lnTo>
                <a:lnTo>
                  <a:pt x="284347" y="1874382"/>
                </a:lnTo>
                <a:lnTo>
                  <a:pt x="301386" y="1839330"/>
                </a:lnTo>
                <a:lnTo>
                  <a:pt x="317632" y="1802623"/>
                </a:lnTo>
                <a:lnTo>
                  <a:pt x="333390" y="1764273"/>
                </a:lnTo>
                <a:lnTo>
                  <a:pt x="348355" y="1724399"/>
                </a:lnTo>
                <a:lnTo>
                  <a:pt x="362468" y="1683370"/>
                </a:lnTo>
                <a:lnTo>
                  <a:pt x="375909" y="1640960"/>
                </a:lnTo>
                <a:lnTo>
                  <a:pt x="388498" y="1597526"/>
                </a:lnTo>
                <a:lnTo>
                  <a:pt x="400171" y="1552818"/>
                </a:lnTo>
                <a:lnTo>
                  <a:pt x="410961" y="1507229"/>
                </a:lnTo>
                <a:lnTo>
                  <a:pt x="420745" y="1460866"/>
                </a:lnTo>
                <a:lnTo>
                  <a:pt x="429524" y="1413503"/>
                </a:lnTo>
                <a:lnTo>
                  <a:pt x="437387" y="1365616"/>
                </a:lnTo>
                <a:lnTo>
                  <a:pt x="444124" y="1317110"/>
                </a:lnTo>
                <a:lnTo>
                  <a:pt x="449579" y="1268211"/>
                </a:lnTo>
                <a:lnTo>
                  <a:pt x="454030" y="1218803"/>
                </a:lnTo>
                <a:lnTo>
                  <a:pt x="457199" y="1169151"/>
                </a:lnTo>
                <a:lnTo>
                  <a:pt x="459122" y="1119103"/>
                </a:lnTo>
                <a:lnTo>
                  <a:pt x="459882" y="1069573"/>
                </a:lnTo>
                <a:lnTo>
                  <a:pt x="460644" y="1045067"/>
                </a:lnTo>
                <a:lnTo>
                  <a:pt x="467349" y="996177"/>
                </a:lnTo>
                <a:lnTo>
                  <a:pt x="480578" y="947287"/>
                </a:lnTo>
                <a:lnTo>
                  <a:pt x="500268" y="898397"/>
                </a:lnTo>
                <a:lnTo>
                  <a:pt x="541019" y="826007"/>
                </a:lnTo>
                <a:lnTo>
                  <a:pt x="575706" y="778001"/>
                </a:lnTo>
                <a:lnTo>
                  <a:pt x="615939" y="730605"/>
                </a:lnTo>
                <a:lnTo>
                  <a:pt x="661812" y="683757"/>
                </a:lnTo>
                <a:lnTo>
                  <a:pt x="712713" y="637641"/>
                </a:lnTo>
                <a:lnTo>
                  <a:pt x="768736" y="592439"/>
                </a:lnTo>
                <a:lnTo>
                  <a:pt x="829574" y="548121"/>
                </a:lnTo>
                <a:lnTo>
                  <a:pt x="894831" y="504931"/>
                </a:lnTo>
                <a:lnTo>
                  <a:pt x="964570" y="462777"/>
                </a:lnTo>
                <a:lnTo>
                  <a:pt x="1038484" y="421995"/>
                </a:lnTo>
                <a:lnTo>
                  <a:pt x="1116208" y="382371"/>
                </a:lnTo>
                <a:lnTo>
                  <a:pt x="1197742" y="344423"/>
                </a:lnTo>
                <a:lnTo>
                  <a:pt x="1282689" y="307847"/>
                </a:lnTo>
                <a:lnTo>
                  <a:pt x="1370959" y="273039"/>
                </a:lnTo>
                <a:lnTo>
                  <a:pt x="1462277" y="239877"/>
                </a:lnTo>
                <a:lnTo>
                  <a:pt x="1556400" y="208635"/>
                </a:lnTo>
                <a:lnTo>
                  <a:pt x="1653021" y="179191"/>
                </a:lnTo>
                <a:lnTo>
                  <a:pt x="1752234" y="152003"/>
                </a:lnTo>
                <a:lnTo>
                  <a:pt x="1853580" y="126857"/>
                </a:lnTo>
                <a:lnTo>
                  <a:pt x="1956694" y="103875"/>
                </a:lnTo>
                <a:lnTo>
                  <a:pt x="2061728" y="83423"/>
                </a:lnTo>
                <a:lnTo>
                  <a:pt x="2168286" y="65135"/>
                </a:lnTo>
                <a:lnTo>
                  <a:pt x="2275972" y="49529"/>
                </a:lnTo>
                <a:lnTo>
                  <a:pt x="2384938" y="36575"/>
                </a:lnTo>
                <a:lnTo>
                  <a:pt x="2494666" y="26273"/>
                </a:lnTo>
                <a:lnTo>
                  <a:pt x="2605034" y="18775"/>
                </a:lnTo>
                <a:lnTo>
                  <a:pt x="2715889" y="14203"/>
                </a:lnTo>
                <a:lnTo>
                  <a:pt x="2827141" y="12679"/>
                </a:lnTo>
                <a:lnTo>
                  <a:pt x="2826898" y="0"/>
                </a:lnTo>
                <a:close/>
              </a:path>
              <a:path w="2827654" h="2179954">
                <a:moveTo>
                  <a:pt x="32860" y="2126092"/>
                </a:moveTo>
                <a:lnTo>
                  <a:pt x="15489" y="2126092"/>
                </a:lnTo>
                <a:lnTo>
                  <a:pt x="25120" y="2131111"/>
                </a:lnTo>
                <a:lnTo>
                  <a:pt x="32860" y="2126092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9" name="object 19">
            <a:extLst>
              <a:ext uri="{FF2B5EF4-FFF2-40B4-BE49-F238E27FC236}">
                <a16:creationId xmlns:a16="http://schemas.microsoft.com/office/drawing/2014/main" id="{BAD87472-73E2-461E-9897-2E7C5506503E}"/>
              </a:ext>
            </a:extLst>
          </p:cNvPr>
          <p:cNvSpPr>
            <a:spLocks/>
          </p:cNvSpPr>
          <p:nvPr/>
        </p:nvSpPr>
        <p:spPr bwMode="auto">
          <a:xfrm>
            <a:off x="3530600" y="2536826"/>
            <a:ext cx="361950" cy="1425575"/>
          </a:xfrm>
          <a:custGeom>
            <a:avLst/>
            <a:gdLst>
              <a:gd name="T0" fmla="*/ 1773 w 361950"/>
              <a:gd name="T1" fmla="*/ 1338824 h 1425575"/>
              <a:gd name="T2" fmla="*/ 44314 w 361950"/>
              <a:gd name="T3" fmla="*/ 1412357 h 1425575"/>
              <a:gd name="T4" fmla="*/ 7107 w 361950"/>
              <a:gd name="T5" fmla="*/ 1328418 h 1425575"/>
              <a:gd name="T6" fmla="*/ 57065 w 361950"/>
              <a:gd name="T7" fmla="*/ 1409309 h 1425575"/>
              <a:gd name="T8" fmla="*/ 44645 w 361950"/>
              <a:gd name="T9" fmla="*/ 1388805 h 1425575"/>
              <a:gd name="T10" fmla="*/ 57352 w 361950"/>
              <a:gd name="T11" fmla="*/ 1389007 h 1425575"/>
              <a:gd name="T12" fmla="*/ 103369 w 361950"/>
              <a:gd name="T13" fmla="*/ 1337181 h 1425575"/>
              <a:gd name="T14" fmla="*/ 50865 w 361950"/>
              <a:gd name="T15" fmla="*/ 1399788 h 1425575"/>
              <a:gd name="T16" fmla="*/ 57352 w 361950"/>
              <a:gd name="T17" fmla="*/ 1389007 h 1425575"/>
              <a:gd name="T18" fmla="*/ 57352 w 361950"/>
              <a:gd name="T19" fmla="*/ 1389007 h 1425575"/>
              <a:gd name="T20" fmla="*/ 194309 w 361950"/>
              <a:gd name="T21" fmla="*/ 707379 h 1425575"/>
              <a:gd name="T22" fmla="*/ 185796 w 361950"/>
              <a:gd name="T23" fmla="*/ 711067 h 1425575"/>
              <a:gd name="T24" fmla="*/ 177664 w 361950"/>
              <a:gd name="T25" fmla="*/ 716767 h 1425575"/>
              <a:gd name="T26" fmla="*/ 103119 w 361950"/>
              <a:gd name="T27" fmla="*/ 885687 h 1425575"/>
              <a:gd name="T28" fmla="*/ 64257 w 361950"/>
              <a:gd name="T29" fmla="*/ 1101089 h 1425575"/>
              <a:gd name="T30" fmla="*/ 45076 w 361950"/>
              <a:gd name="T31" fmla="*/ 1358136 h 1425575"/>
              <a:gd name="T32" fmla="*/ 57780 w 361950"/>
              <a:gd name="T33" fmla="*/ 1358636 h 1425575"/>
              <a:gd name="T34" fmla="*/ 76830 w 361950"/>
              <a:gd name="T35" fmla="*/ 1102735 h 1425575"/>
              <a:gd name="T36" fmla="*/ 115442 w 361950"/>
              <a:gd name="T37" fmla="*/ 888857 h 1425575"/>
              <a:gd name="T38" fmla="*/ 185383 w 361950"/>
              <a:gd name="T39" fmla="*/ 726947 h 1425575"/>
              <a:gd name="T40" fmla="*/ 191130 w 361950"/>
              <a:gd name="T41" fmla="*/ 722497 h 1425575"/>
              <a:gd name="T42" fmla="*/ 196714 w 361950"/>
              <a:gd name="T43" fmla="*/ 719968 h 1425575"/>
              <a:gd name="T44" fmla="*/ 210942 w 361950"/>
              <a:gd name="T45" fmla="*/ 717803 h 1425575"/>
              <a:gd name="T46" fmla="*/ 219705 w 361950"/>
              <a:gd name="T47" fmla="*/ 714359 h 1425575"/>
              <a:gd name="T48" fmla="*/ 227956 w 361950"/>
              <a:gd name="T49" fmla="*/ 708659 h 1425575"/>
              <a:gd name="T50" fmla="*/ 231005 w 361950"/>
              <a:gd name="T51" fmla="*/ 705733 h 1425575"/>
              <a:gd name="T52" fmla="*/ 185284 w 361950"/>
              <a:gd name="T53" fmla="*/ 726947 h 1425575"/>
              <a:gd name="T54" fmla="*/ 185284 w 361950"/>
              <a:gd name="T55" fmla="*/ 726947 h 1425575"/>
              <a:gd name="T56" fmla="*/ 185665 w 361950"/>
              <a:gd name="T57" fmla="*/ 726675 h 1425575"/>
              <a:gd name="T58" fmla="*/ 192077 w 361950"/>
              <a:gd name="T59" fmla="*/ 722092 h 1425575"/>
              <a:gd name="T60" fmla="*/ 191509 w 361950"/>
              <a:gd name="T61" fmla="*/ 722497 h 1425575"/>
              <a:gd name="T62" fmla="*/ 192077 w 361950"/>
              <a:gd name="T63" fmla="*/ 722092 h 1425575"/>
              <a:gd name="T64" fmla="*/ 197223 w 361950"/>
              <a:gd name="T65" fmla="*/ 719885 h 1425575"/>
              <a:gd name="T66" fmla="*/ 197030 w 361950"/>
              <a:gd name="T67" fmla="*/ 719968 h 1425575"/>
              <a:gd name="T68" fmla="*/ 197223 w 361950"/>
              <a:gd name="T69" fmla="*/ 719885 h 1425575"/>
              <a:gd name="T70" fmla="*/ 207644 w 361950"/>
              <a:gd name="T71" fmla="*/ 705733 h 1425575"/>
              <a:gd name="T72" fmla="*/ 207644 w 361950"/>
              <a:gd name="T73" fmla="*/ 705733 h 1425575"/>
              <a:gd name="T74" fmla="*/ 208660 w 361950"/>
              <a:gd name="T75" fmla="*/ 705298 h 1425575"/>
              <a:gd name="T76" fmla="*/ 213478 w 361950"/>
              <a:gd name="T77" fmla="*/ 703325 h 1425575"/>
              <a:gd name="T78" fmla="*/ 213478 w 361950"/>
              <a:gd name="T79" fmla="*/ 703325 h 1425575"/>
              <a:gd name="T80" fmla="*/ 213478 w 361950"/>
              <a:gd name="T81" fmla="*/ 703325 h 1425575"/>
              <a:gd name="T82" fmla="*/ 213806 w 361950"/>
              <a:gd name="T83" fmla="*/ 703091 h 1425575"/>
              <a:gd name="T84" fmla="*/ 237568 w 361950"/>
              <a:gd name="T85" fmla="*/ 698875 h 1425575"/>
              <a:gd name="T86" fmla="*/ 220255 w 361950"/>
              <a:gd name="T87" fmla="*/ 698481 h 1425575"/>
              <a:gd name="T88" fmla="*/ 220598 w 361950"/>
              <a:gd name="T89" fmla="*/ 698235 h 1425575"/>
              <a:gd name="T90" fmla="*/ 348995 w 361950"/>
              <a:gd name="T91" fmla="*/ 0 h 1425575"/>
              <a:gd name="T92" fmla="*/ 335910 w 361950"/>
              <a:gd name="T93" fmla="*/ 261244 h 1425575"/>
              <a:gd name="T94" fmla="*/ 301489 w 361950"/>
              <a:gd name="T95" fmla="*/ 488685 h 1425575"/>
              <a:gd name="T96" fmla="*/ 246506 w 361950"/>
              <a:gd name="T97" fmla="*/ 662421 h 1425575"/>
              <a:gd name="T98" fmla="*/ 243708 w 361950"/>
              <a:gd name="T99" fmla="*/ 691377 h 1425575"/>
              <a:gd name="T100" fmla="*/ 308478 w 361950"/>
              <a:gd name="T101" fmla="*/ 515873 h 1425575"/>
              <a:gd name="T102" fmla="*/ 345304 w 361950"/>
              <a:gd name="T103" fmla="*/ 293369 h 1425575"/>
              <a:gd name="T104" fmla="*/ 361687 w 361950"/>
              <a:gd name="T105" fmla="*/ 243 h 1425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1950" h="1425575">
                <a:moveTo>
                  <a:pt x="7107" y="1328418"/>
                </a:moveTo>
                <a:lnTo>
                  <a:pt x="1011" y="1331966"/>
                </a:lnTo>
                <a:lnTo>
                  <a:pt x="0" y="1335776"/>
                </a:lnTo>
                <a:lnTo>
                  <a:pt x="1773" y="1338824"/>
                </a:lnTo>
                <a:lnTo>
                  <a:pt x="50541" y="1425061"/>
                </a:lnTo>
                <a:lnTo>
                  <a:pt x="58018" y="1412619"/>
                </a:lnTo>
                <a:lnTo>
                  <a:pt x="57018" y="1412619"/>
                </a:lnTo>
                <a:lnTo>
                  <a:pt x="44314" y="1412357"/>
                </a:lnTo>
                <a:lnTo>
                  <a:pt x="44645" y="1388805"/>
                </a:lnTo>
                <a:lnTo>
                  <a:pt x="12822" y="1332609"/>
                </a:lnTo>
                <a:lnTo>
                  <a:pt x="11048" y="1329561"/>
                </a:lnTo>
                <a:lnTo>
                  <a:pt x="7107" y="1328418"/>
                </a:lnTo>
                <a:close/>
              </a:path>
              <a:path w="361950" h="1425575">
                <a:moveTo>
                  <a:pt x="44645" y="1388805"/>
                </a:moveTo>
                <a:lnTo>
                  <a:pt x="44314" y="1412357"/>
                </a:lnTo>
                <a:lnTo>
                  <a:pt x="57018" y="1412619"/>
                </a:lnTo>
                <a:lnTo>
                  <a:pt x="57065" y="1409309"/>
                </a:lnTo>
                <a:lnTo>
                  <a:pt x="56256" y="1409309"/>
                </a:lnTo>
                <a:lnTo>
                  <a:pt x="45207" y="1409190"/>
                </a:lnTo>
                <a:lnTo>
                  <a:pt x="50865" y="1399788"/>
                </a:lnTo>
                <a:lnTo>
                  <a:pt x="44645" y="1388805"/>
                </a:lnTo>
                <a:close/>
              </a:path>
              <a:path w="361950" h="1425575">
                <a:moveTo>
                  <a:pt x="96392" y="1329561"/>
                </a:moveTo>
                <a:lnTo>
                  <a:pt x="92451" y="1330573"/>
                </a:lnTo>
                <a:lnTo>
                  <a:pt x="90677" y="1333621"/>
                </a:lnTo>
                <a:lnTo>
                  <a:pt x="57352" y="1389007"/>
                </a:lnTo>
                <a:lnTo>
                  <a:pt x="57018" y="1412619"/>
                </a:lnTo>
                <a:lnTo>
                  <a:pt x="58018" y="1412619"/>
                </a:lnTo>
                <a:lnTo>
                  <a:pt x="101595" y="1340098"/>
                </a:lnTo>
                <a:lnTo>
                  <a:pt x="103369" y="1337181"/>
                </a:lnTo>
                <a:lnTo>
                  <a:pt x="102357" y="1333240"/>
                </a:lnTo>
                <a:lnTo>
                  <a:pt x="99440" y="1331466"/>
                </a:lnTo>
                <a:lnTo>
                  <a:pt x="96392" y="1329561"/>
                </a:lnTo>
                <a:close/>
              </a:path>
              <a:path w="361950" h="1425575">
                <a:moveTo>
                  <a:pt x="50865" y="1399788"/>
                </a:moveTo>
                <a:lnTo>
                  <a:pt x="45207" y="1409190"/>
                </a:lnTo>
                <a:lnTo>
                  <a:pt x="56256" y="1409309"/>
                </a:lnTo>
                <a:lnTo>
                  <a:pt x="50865" y="1399788"/>
                </a:lnTo>
                <a:close/>
              </a:path>
              <a:path w="361950" h="1425575">
                <a:moveTo>
                  <a:pt x="57352" y="1389007"/>
                </a:moveTo>
                <a:lnTo>
                  <a:pt x="50865" y="1399788"/>
                </a:lnTo>
                <a:lnTo>
                  <a:pt x="56256" y="1409309"/>
                </a:lnTo>
                <a:lnTo>
                  <a:pt x="57065" y="1409309"/>
                </a:lnTo>
                <a:lnTo>
                  <a:pt x="57352" y="1389007"/>
                </a:lnTo>
                <a:close/>
              </a:path>
              <a:path w="361950" h="1425575">
                <a:moveTo>
                  <a:pt x="208660" y="705298"/>
                </a:moveTo>
                <a:lnTo>
                  <a:pt x="202048" y="706373"/>
                </a:lnTo>
                <a:lnTo>
                  <a:pt x="194809" y="707379"/>
                </a:lnTo>
                <a:lnTo>
                  <a:pt x="194309" y="707379"/>
                </a:lnTo>
                <a:lnTo>
                  <a:pt x="193797" y="707623"/>
                </a:lnTo>
                <a:lnTo>
                  <a:pt x="193285" y="707776"/>
                </a:lnTo>
                <a:lnTo>
                  <a:pt x="186177" y="710824"/>
                </a:lnTo>
                <a:lnTo>
                  <a:pt x="185796" y="711067"/>
                </a:lnTo>
                <a:lnTo>
                  <a:pt x="185284" y="711189"/>
                </a:lnTo>
                <a:lnTo>
                  <a:pt x="184903" y="711586"/>
                </a:lnTo>
                <a:lnTo>
                  <a:pt x="177926" y="716523"/>
                </a:lnTo>
                <a:lnTo>
                  <a:pt x="177664" y="716767"/>
                </a:lnTo>
                <a:lnTo>
                  <a:pt x="148208" y="756909"/>
                </a:lnTo>
                <a:lnTo>
                  <a:pt x="127884" y="803788"/>
                </a:lnTo>
                <a:lnTo>
                  <a:pt x="115180" y="842253"/>
                </a:lnTo>
                <a:lnTo>
                  <a:pt x="103119" y="885687"/>
                </a:lnTo>
                <a:lnTo>
                  <a:pt x="91939" y="933815"/>
                </a:lnTo>
                <a:lnTo>
                  <a:pt x="81652" y="986149"/>
                </a:lnTo>
                <a:lnTo>
                  <a:pt x="72389" y="1042141"/>
                </a:lnTo>
                <a:lnTo>
                  <a:pt x="64257" y="1101089"/>
                </a:lnTo>
                <a:lnTo>
                  <a:pt x="57399" y="1162811"/>
                </a:lnTo>
                <a:lnTo>
                  <a:pt x="51684" y="1226423"/>
                </a:lnTo>
                <a:lnTo>
                  <a:pt x="47624" y="1291842"/>
                </a:lnTo>
                <a:lnTo>
                  <a:pt x="45076" y="1358136"/>
                </a:lnTo>
                <a:lnTo>
                  <a:pt x="44645" y="1388805"/>
                </a:lnTo>
                <a:lnTo>
                  <a:pt x="50865" y="1399788"/>
                </a:lnTo>
                <a:lnTo>
                  <a:pt x="57352" y="1389007"/>
                </a:lnTo>
                <a:lnTo>
                  <a:pt x="57780" y="1358636"/>
                </a:lnTo>
                <a:lnTo>
                  <a:pt x="60316" y="1292604"/>
                </a:lnTo>
                <a:lnTo>
                  <a:pt x="64388" y="1227581"/>
                </a:lnTo>
                <a:lnTo>
                  <a:pt x="69972" y="1164061"/>
                </a:lnTo>
                <a:lnTo>
                  <a:pt x="76830" y="1102735"/>
                </a:lnTo>
                <a:lnTo>
                  <a:pt x="84962" y="1044061"/>
                </a:lnTo>
                <a:lnTo>
                  <a:pt x="94106" y="988435"/>
                </a:lnTo>
                <a:lnTo>
                  <a:pt x="104393" y="936619"/>
                </a:lnTo>
                <a:lnTo>
                  <a:pt x="115442" y="888857"/>
                </a:lnTo>
                <a:lnTo>
                  <a:pt x="127253" y="846063"/>
                </a:lnTo>
                <a:lnTo>
                  <a:pt x="139695" y="808481"/>
                </a:lnTo>
                <a:lnTo>
                  <a:pt x="159257" y="763127"/>
                </a:lnTo>
                <a:lnTo>
                  <a:pt x="185383" y="726947"/>
                </a:lnTo>
                <a:lnTo>
                  <a:pt x="186046" y="726307"/>
                </a:lnTo>
                <a:lnTo>
                  <a:pt x="186180" y="726307"/>
                </a:lnTo>
                <a:lnTo>
                  <a:pt x="191509" y="722497"/>
                </a:lnTo>
                <a:lnTo>
                  <a:pt x="191130" y="722497"/>
                </a:lnTo>
                <a:lnTo>
                  <a:pt x="192404" y="721857"/>
                </a:lnTo>
                <a:lnTo>
                  <a:pt x="192623" y="721857"/>
                </a:lnTo>
                <a:lnTo>
                  <a:pt x="197030" y="719968"/>
                </a:lnTo>
                <a:lnTo>
                  <a:pt x="196714" y="719968"/>
                </a:lnTo>
                <a:lnTo>
                  <a:pt x="198238" y="719449"/>
                </a:lnTo>
                <a:lnTo>
                  <a:pt x="199900" y="719449"/>
                </a:lnTo>
                <a:lnTo>
                  <a:pt x="203834" y="718809"/>
                </a:lnTo>
                <a:lnTo>
                  <a:pt x="210942" y="717803"/>
                </a:lnTo>
                <a:lnTo>
                  <a:pt x="211573" y="717803"/>
                </a:lnTo>
                <a:lnTo>
                  <a:pt x="212085" y="717529"/>
                </a:lnTo>
                <a:lnTo>
                  <a:pt x="212597" y="717407"/>
                </a:lnTo>
                <a:lnTo>
                  <a:pt x="219705" y="714359"/>
                </a:lnTo>
                <a:lnTo>
                  <a:pt x="220086" y="714115"/>
                </a:lnTo>
                <a:lnTo>
                  <a:pt x="220598" y="713993"/>
                </a:lnTo>
                <a:lnTo>
                  <a:pt x="220979" y="713597"/>
                </a:lnTo>
                <a:lnTo>
                  <a:pt x="227956" y="708659"/>
                </a:lnTo>
                <a:lnTo>
                  <a:pt x="228218" y="708385"/>
                </a:lnTo>
                <a:lnTo>
                  <a:pt x="228468" y="708263"/>
                </a:lnTo>
                <a:lnTo>
                  <a:pt x="228718" y="708019"/>
                </a:lnTo>
                <a:lnTo>
                  <a:pt x="231005" y="705733"/>
                </a:lnTo>
                <a:lnTo>
                  <a:pt x="207644" y="705733"/>
                </a:lnTo>
                <a:lnTo>
                  <a:pt x="208660" y="705298"/>
                </a:lnTo>
                <a:close/>
              </a:path>
              <a:path w="361950" h="1425575">
                <a:moveTo>
                  <a:pt x="186046" y="726307"/>
                </a:moveTo>
                <a:lnTo>
                  <a:pt x="185284" y="726947"/>
                </a:lnTo>
                <a:lnTo>
                  <a:pt x="185665" y="726675"/>
                </a:lnTo>
                <a:lnTo>
                  <a:pt x="186046" y="726307"/>
                </a:lnTo>
                <a:close/>
              </a:path>
              <a:path w="361950" h="1425575">
                <a:moveTo>
                  <a:pt x="185665" y="726675"/>
                </a:moveTo>
                <a:lnTo>
                  <a:pt x="185284" y="726947"/>
                </a:lnTo>
                <a:lnTo>
                  <a:pt x="185665" y="726675"/>
                </a:lnTo>
                <a:close/>
              </a:path>
              <a:path w="361950" h="1425575">
                <a:moveTo>
                  <a:pt x="186180" y="726307"/>
                </a:moveTo>
                <a:lnTo>
                  <a:pt x="186046" y="726307"/>
                </a:lnTo>
                <a:lnTo>
                  <a:pt x="185665" y="726675"/>
                </a:lnTo>
                <a:lnTo>
                  <a:pt x="186180" y="726307"/>
                </a:lnTo>
                <a:close/>
              </a:path>
              <a:path w="361950" h="1425575">
                <a:moveTo>
                  <a:pt x="192404" y="721857"/>
                </a:moveTo>
                <a:lnTo>
                  <a:pt x="191130" y="722497"/>
                </a:lnTo>
                <a:lnTo>
                  <a:pt x="192077" y="722092"/>
                </a:lnTo>
                <a:lnTo>
                  <a:pt x="192404" y="721857"/>
                </a:lnTo>
                <a:close/>
              </a:path>
              <a:path w="361950" h="1425575">
                <a:moveTo>
                  <a:pt x="192077" y="722092"/>
                </a:moveTo>
                <a:lnTo>
                  <a:pt x="191130" y="722497"/>
                </a:lnTo>
                <a:lnTo>
                  <a:pt x="191509" y="722497"/>
                </a:lnTo>
                <a:lnTo>
                  <a:pt x="192077" y="722092"/>
                </a:lnTo>
                <a:close/>
              </a:path>
              <a:path w="361950" h="1425575">
                <a:moveTo>
                  <a:pt x="192623" y="721857"/>
                </a:moveTo>
                <a:lnTo>
                  <a:pt x="192404" y="721857"/>
                </a:lnTo>
                <a:lnTo>
                  <a:pt x="192077" y="722092"/>
                </a:lnTo>
                <a:lnTo>
                  <a:pt x="192623" y="721857"/>
                </a:lnTo>
                <a:close/>
              </a:path>
              <a:path w="361950" h="1425575">
                <a:moveTo>
                  <a:pt x="198238" y="719449"/>
                </a:moveTo>
                <a:lnTo>
                  <a:pt x="196714" y="719968"/>
                </a:lnTo>
                <a:lnTo>
                  <a:pt x="197223" y="719885"/>
                </a:lnTo>
                <a:lnTo>
                  <a:pt x="198238" y="719449"/>
                </a:lnTo>
                <a:close/>
              </a:path>
              <a:path w="361950" h="1425575">
                <a:moveTo>
                  <a:pt x="197223" y="719885"/>
                </a:moveTo>
                <a:lnTo>
                  <a:pt x="196714" y="719968"/>
                </a:lnTo>
                <a:lnTo>
                  <a:pt x="197030" y="719968"/>
                </a:lnTo>
                <a:lnTo>
                  <a:pt x="197223" y="719885"/>
                </a:lnTo>
                <a:close/>
              </a:path>
              <a:path w="361950" h="1425575">
                <a:moveTo>
                  <a:pt x="199900" y="719449"/>
                </a:moveTo>
                <a:lnTo>
                  <a:pt x="198238" y="719449"/>
                </a:lnTo>
                <a:lnTo>
                  <a:pt x="197223" y="719885"/>
                </a:lnTo>
                <a:lnTo>
                  <a:pt x="199900" y="719449"/>
                </a:lnTo>
                <a:close/>
              </a:path>
              <a:path w="361950" h="1425575">
                <a:moveTo>
                  <a:pt x="209168" y="705215"/>
                </a:moveTo>
                <a:lnTo>
                  <a:pt x="208660" y="705298"/>
                </a:lnTo>
                <a:lnTo>
                  <a:pt x="207644" y="705733"/>
                </a:lnTo>
                <a:lnTo>
                  <a:pt x="209168" y="705215"/>
                </a:lnTo>
                <a:close/>
              </a:path>
              <a:path w="361950" h="1425575">
                <a:moveTo>
                  <a:pt x="231524" y="705215"/>
                </a:moveTo>
                <a:lnTo>
                  <a:pt x="209168" y="705215"/>
                </a:lnTo>
                <a:lnTo>
                  <a:pt x="207644" y="705733"/>
                </a:lnTo>
                <a:lnTo>
                  <a:pt x="231005" y="705733"/>
                </a:lnTo>
                <a:lnTo>
                  <a:pt x="231524" y="705215"/>
                </a:lnTo>
                <a:close/>
              </a:path>
              <a:path w="361950" h="1425575">
                <a:moveTo>
                  <a:pt x="213806" y="703091"/>
                </a:moveTo>
                <a:lnTo>
                  <a:pt x="208660" y="705298"/>
                </a:lnTo>
                <a:lnTo>
                  <a:pt x="209168" y="705215"/>
                </a:lnTo>
                <a:lnTo>
                  <a:pt x="231524" y="705215"/>
                </a:lnTo>
                <a:lnTo>
                  <a:pt x="233414" y="703325"/>
                </a:lnTo>
                <a:lnTo>
                  <a:pt x="213478" y="703325"/>
                </a:lnTo>
                <a:lnTo>
                  <a:pt x="213806" y="703091"/>
                </a:lnTo>
                <a:close/>
              </a:path>
              <a:path w="361950" h="1425575">
                <a:moveTo>
                  <a:pt x="214752" y="702685"/>
                </a:moveTo>
                <a:lnTo>
                  <a:pt x="213806" y="703091"/>
                </a:lnTo>
                <a:lnTo>
                  <a:pt x="213478" y="703325"/>
                </a:lnTo>
                <a:lnTo>
                  <a:pt x="214752" y="702685"/>
                </a:lnTo>
                <a:close/>
              </a:path>
              <a:path w="361950" h="1425575">
                <a:moveTo>
                  <a:pt x="234055" y="702685"/>
                </a:moveTo>
                <a:lnTo>
                  <a:pt x="214752" y="702685"/>
                </a:lnTo>
                <a:lnTo>
                  <a:pt x="213478" y="703325"/>
                </a:lnTo>
                <a:lnTo>
                  <a:pt x="233414" y="703325"/>
                </a:lnTo>
                <a:lnTo>
                  <a:pt x="234055" y="702685"/>
                </a:lnTo>
                <a:close/>
              </a:path>
              <a:path w="361950" h="1425575">
                <a:moveTo>
                  <a:pt x="220255" y="698481"/>
                </a:moveTo>
                <a:lnTo>
                  <a:pt x="213806" y="703091"/>
                </a:lnTo>
                <a:lnTo>
                  <a:pt x="214752" y="702685"/>
                </a:lnTo>
                <a:lnTo>
                  <a:pt x="234055" y="702685"/>
                </a:lnTo>
                <a:lnTo>
                  <a:pt x="236219" y="700521"/>
                </a:lnTo>
                <a:lnTo>
                  <a:pt x="237568" y="698875"/>
                </a:lnTo>
                <a:lnTo>
                  <a:pt x="219836" y="698875"/>
                </a:lnTo>
                <a:lnTo>
                  <a:pt x="220255" y="698481"/>
                </a:lnTo>
                <a:close/>
              </a:path>
              <a:path w="361950" h="1425575">
                <a:moveTo>
                  <a:pt x="220598" y="698235"/>
                </a:moveTo>
                <a:lnTo>
                  <a:pt x="220255" y="698481"/>
                </a:lnTo>
                <a:lnTo>
                  <a:pt x="219836" y="698875"/>
                </a:lnTo>
                <a:lnTo>
                  <a:pt x="220598" y="698235"/>
                </a:lnTo>
                <a:close/>
              </a:path>
              <a:path w="361950" h="1425575">
                <a:moveTo>
                  <a:pt x="238092" y="698235"/>
                </a:moveTo>
                <a:lnTo>
                  <a:pt x="220598" y="698235"/>
                </a:lnTo>
                <a:lnTo>
                  <a:pt x="219836" y="698875"/>
                </a:lnTo>
                <a:lnTo>
                  <a:pt x="237568" y="698875"/>
                </a:lnTo>
                <a:lnTo>
                  <a:pt x="238092" y="698235"/>
                </a:lnTo>
                <a:close/>
              </a:path>
              <a:path w="361950" h="1425575">
                <a:moveTo>
                  <a:pt x="348995" y="0"/>
                </a:moveTo>
                <a:lnTo>
                  <a:pt x="348102" y="66659"/>
                </a:lnTo>
                <a:lnTo>
                  <a:pt x="345566" y="132709"/>
                </a:lnTo>
                <a:lnTo>
                  <a:pt x="341494" y="197723"/>
                </a:lnTo>
                <a:lnTo>
                  <a:pt x="335910" y="261244"/>
                </a:lnTo>
                <a:lnTo>
                  <a:pt x="329052" y="322447"/>
                </a:lnTo>
                <a:lnTo>
                  <a:pt x="320920" y="381121"/>
                </a:lnTo>
                <a:lnTo>
                  <a:pt x="311776" y="436747"/>
                </a:lnTo>
                <a:lnTo>
                  <a:pt x="301489" y="488685"/>
                </a:lnTo>
                <a:lnTo>
                  <a:pt x="290440" y="536447"/>
                </a:lnTo>
                <a:lnTo>
                  <a:pt x="278510" y="579241"/>
                </a:lnTo>
                <a:lnTo>
                  <a:pt x="266056" y="616945"/>
                </a:lnTo>
                <a:lnTo>
                  <a:pt x="246506" y="662421"/>
                </a:lnTo>
                <a:lnTo>
                  <a:pt x="220255" y="698481"/>
                </a:lnTo>
                <a:lnTo>
                  <a:pt x="220598" y="698235"/>
                </a:lnTo>
                <a:lnTo>
                  <a:pt x="238092" y="698235"/>
                </a:lnTo>
                <a:lnTo>
                  <a:pt x="243708" y="691377"/>
                </a:lnTo>
                <a:lnTo>
                  <a:pt x="264794" y="653795"/>
                </a:lnTo>
                <a:lnTo>
                  <a:pt x="284475" y="602620"/>
                </a:lnTo>
                <a:lnTo>
                  <a:pt x="296798" y="561715"/>
                </a:lnTo>
                <a:lnTo>
                  <a:pt x="308478" y="515873"/>
                </a:lnTo>
                <a:lnTo>
                  <a:pt x="319146" y="465581"/>
                </a:lnTo>
                <a:lnTo>
                  <a:pt x="329052" y="411358"/>
                </a:lnTo>
                <a:lnTo>
                  <a:pt x="337684" y="353811"/>
                </a:lnTo>
                <a:lnTo>
                  <a:pt x="345304" y="293369"/>
                </a:lnTo>
                <a:lnTo>
                  <a:pt x="354198" y="198485"/>
                </a:lnTo>
                <a:lnTo>
                  <a:pt x="358258" y="133228"/>
                </a:lnTo>
                <a:lnTo>
                  <a:pt x="360806" y="66934"/>
                </a:lnTo>
                <a:lnTo>
                  <a:pt x="361687" y="243"/>
                </a:lnTo>
                <a:lnTo>
                  <a:pt x="348995" y="0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0" name="object 20">
            <a:extLst>
              <a:ext uri="{FF2B5EF4-FFF2-40B4-BE49-F238E27FC236}">
                <a16:creationId xmlns:a16="http://schemas.microsoft.com/office/drawing/2014/main" id="{E6E84D8F-1B0C-4C1D-9BBC-DC98D72DEE94}"/>
              </a:ext>
            </a:extLst>
          </p:cNvPr>
          <p:cNvSpPr>
            <a:spLocks/>
          </p:cNvSpPr>
          <p:nvPr/>
        </p:nvSpPr>
        <p:spPr bwMode="auto">
          <a:xfrm>
            <a:off x="3835400" y="1384301"/>
            <a:ext cx="109538" cy="620713"/>
          </a:xfrm>
          <a:custGeom>
            <a:avLst/>
            <a:gdLst>
              <a:gd name="T0" fmla="*/ 4190 w 109219"/>
              <a:gd name="T1" fmla="*/ 524621 h 619760"/>
              <a:gd name="T2" fmla="*/ 0 w 109219"/>
              <a:gd name="T3" fmla="*/ 530230 h 619760"/>
              <a:gd name="T4" fmla="*/ 50672 w 109219"/>
              <a:gd name="T5" fmla="*/ 619505 h 619760"/>
              <a:gd name="T6" fmla="*/ 57149 w 109219"/>
              <a:gd name="T7" fmla="*/ 607070 h 619760"/>
              <a:gd name="T8" fmla="*/ 44738 w 109219"/>
              <a:gd name="T9" fmla="*/ 583240 h 619760"/>
              <a:gd name="T10" fmla="*/ 11048 w 109219"/>
              <a:gd name="T11" fmla="*/ 524012 h 619760"/>
              <a:gd name="T12" fmla="*/ 44738 w 109219"/>
              <a:gd name="T13" fmla="*/ 583240 h 619760"/>
              <a:gd name="T14" fmla="*/ 57149 w 109219"/>
              <a:gd name="T15" fmla="*/ 607070 h 619760"/>
              <a:gd name="T16" fmla="*/ 56387 w 109219"/>
              <a:gd name="T17" fmla="*/ 603747 h 619760"/>
              <a:gd name="T18" fmla="*/ 50986 w 109219"/>
              <a:gd name="T19" fmla="*/ 594240 h 619760"/>
              <a:gd name="T20" fmla="*/ 96524 w 109219"/>
              <a:gd name="T21" fmla="*/ 524012 h 619760"/>
              <a:gd name="T22" fmla="*/ 90809 w 109219"/>
              <a:gd name="T23" fmla="*/ 528065 h 619760"/>
              <a:gd name="T24" fmla="*/ 57149 w 109219"/>
              <a:gd name="T25" fmla="*/ 607070 h 619760"/>
              <a:gd name="T26" fmla="*/ 101595 w 109219"/>
              <a:gd name="T27" fmla="*/ 534527 h 619760"/>
              <a:gd name="T28" fmla="*/ 102488 w 109219"/>
              <a:gd name="T29" fmla="*/ 527669 h 619760"/>
              <a:gd name="T30" fmla="*/ 96524 w 109219"/>
              <a:gd name="T31" fmla="*/ 524012 h 619760"/>
              <a:gd name="T32" fmla="*/ 45338 w 109219"/>
              <a:gd name="T33" fmla="*/ 603625 h 619760"/>
              <a:gd name="T34" fmla="*/ 50986 w 109219"/>
              <a:gd name="T35" fmla="*/ 594240 h 619760"/>
              <a:gd name="T36" fmla="*/ 50986 w 109219"/>
              <a:gd name="T37" fmla="*/ 594240 h 619760"/>
              <a:gd name="T38" fmla="*/ 57191 w 109219"/>
              <a:gd name="T39" fmla="*/ 603747 h 619760"/>
              <a:gd name="T40" fmla="*/ 57979 w 109219"/>
              <a:gd name="T41" fmla="*/ 25265 h 619760"/>
              <a:gd name="T42" fmla="*/ 44738 w 109219"/>
              <a:gd name="T43" fmla="*/ 583240 h 619760"/>
              <a:gd name="T44" fmla="*/ 57442 w 109219"/>
              <a:gd name="T45" fmla="*/ 583513 h 619760"/>
              <a:gd name="T46" fmla="*/ 57979 w 109219"/>
              <a:gd name="T47" fmla="*/ 25265 h 619760"/>
              <a:gd name="T48" fmla="*/ 51815 w 109219"/>
              <a:gd name="T49" fmla="*/ 12435 h 619760"/>
              <a:gd name="T50" fmla="*/ 64227 w 109219"/>
              <a:gd name="T51" fmla="*/ 36265 h 619760"/>
              <a:gd name="T52" fmla="*/ 97785 w 109219"/>
              <a:gd name="T53" fmla="*/ 95493 h 619760"/>
              <a:gd name="T54" fmla="*/ 104774 w 109219"/>
              <a:gd name="T55" fmla="*/ 94853 h 619760"/>
              <a:gd name="T56" fmla="*/ 108834 w 109219"/>
              <a:gd name="T57" fmla="*/ 89275 h 619760"/>
              <a:gd name="T58" fmla="*/ 65345 w 109219"/>
              <a:gd name="T59" fmla="*/ 12435 h 619760"/>
              <a:gd name="T60" fmla="*/ 7370 w 109219"/>
              <a:gd name="T61" fmla="*/ 84947 h 619760"/>
              <a:gd name="T62" fmla="*/ 6476 w 109219"/>
              <a:gd name="T63" fmla="*/ 91805 h 619760"/>
              <a:gd name="T64" fmla="*/ 12441 w 109219"/>
              <a:gd name="T65" fmla="*/ 95493 h 619760"/>
              <a:gd name="T66" fmla="*/ 18156 w 109219"/>
              <a:gd name="T67" fmla="*/ 91439 h 619760"/>
              <a:gd name="T68" fmla="*/ 51815 w 109219"/>
              <a:gd name="T69" fmla="*/ 12435 h 619760"/>
              <a:gd name="T70" fmla="*/ 58292 w 109219"/>
              <a:gd name="T71" fmla="*/ 0 h 619760"/>
              <a:gd name="T72" fmla="*/ 52577 w 109219"/>
              <a:gd name="T73" fmla="*/ 15758 h 619760"/>
              <a:gd name="T74" fmla="*/ 57979 w 109219"/>
              <a:gd name="T75" fmla="*/ 25265 h 619760"/>
              <a:gd name="T76" fmla="*/ 64482 w 109219"/>
              <a:gd name="T77" fmla="*/ 15758 h 619760"/>
              <a:gd name="T78" fmla="*/ 51523 w 109219"/>
              <a:gd name="T79" fmla="*/ 35992 h 619760"/>
              <a:gd name="T80" fmla="*/ 52577 w 109219"/>
              <a:gd name="T81" fmla="*/ 15758 h 619760"/>
              <a:gd name="T82" fmla="*/ 64520 w 109219"/>
              <a:gd name="T83" fmla="*/ 12710 h 619760"/>
              <a:gd name="T84" fmla="*/ 52577 w 109219"/>
              <a:gd name="T85" fmla="*/ 15758 h 619760"/>
              <a:gd name="T86" fmla="*/ 63626 w 109219"/>
              <a:gd name="T87" fmla="*/ 15880 h 619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9219" h="619760">
                <a:moveTo>
                  <a:pt x="7238" y="522975"/>
                </a:moveTo>
                <a:lnTo>
                  <a:pt x="4190" y="524621"/>
                </a:lnTo>
                <a:lnTo>
                  <a:pt x="1142" y="526420"/>
                </a:lnTo>
                <a:lnTo>
                  <a:pt x="0" y="530230"/>
                </a:lnTo>
                <a:lnTo>
                  <a:pt x="1773" y="533278"/>
                </a:lnTo>
                <a:lnTo>
                  <a:pt x="50672" y="619505"/>
                </a:lnTo>
                <a:lnTo>
                  <a:pt x="58125" y="607070"/>
                </a:lnTo>
                <a:lnTo>
                  <a:pt x="57149" y="607070"/>
                </a:lnTo>
                <a:lnTo>
                  <a:pt x="44445" y="606795"/>
                </a:lnTo>
                <a:lnTo>
                  <a:pt x="44738" y="583240"/>
                </a:lnTo>
                <a:lnTo>
                  <a:pt x="12822" y="527060"/>
                </a:lnTo>
                <a:lnTo>
                  <a:pt x="11048" y="524012"/>
                </a:lnTo>
                <a:lnTo>
                  <a:pt x="7238" y="522975"/>
                </a:lnTo>
                <a:close/>
              </a:path>
              <a:path w="109219" h="619760">
                <a:moveTo>
                  <a:pt x="44738" y="583240"/>
                </a:moveTo>
                <a:lnTo>
                  <a:pt x="44445" y="606795"/>
                </a:lnTo>
                <a:lnTo>
                  <a:pt x="57149" y="607070"/>
                </a:lnTo>
                <a:lnTo>
                  <a:pt x="57191" y="603747"/>
                </a:lnTo>
                <a:lnTo>
                  <a:pt x="56387" y="603747"/>
                </a:lnTo>
                <a:lnTo>
                  <a:pt x="45338" y="603625"/>
                </a:lnTo>
                <a:lnTo>
                  <a:pt x="50986" y="594240"/>
                </a:lnTo>
                <a:lnTo>
                  <a:pt x="44738" y="583240"/>
                </a:lnTo>
                <a:close/>
              </a:path>
              <a:path w="109219" h="619760">
                <a:moveTo>
                  <a:pt x="96524" y="524012"/>
                </a:moveTo>
                <a:lnTo>
                  <a:pt x="92582" y="525017"/>
                </a:lnTo>
                <a:lnTo>
                  <a:pt x="90809" y="528065"/>
                </a:lnTo>
                <a:lnTo>
                  <a:pt x="57442" y="583513"/>
                </a:lnTo>
                <a:lnTo>
                  <a:pt x="57149" y="607070"/>
                </a:lnTo>
                <a:lnTo>
                  <a:pt x="58125" y="607070"/>
                </a:lnTo>
                <a:lnTo>
                  <a:pt x="101595" y="534527"/>
                </a:lnTo>
                <a:lnTo>
                  <a:pt x="103500" y="531479"/>
                </a:lnTo>
                <a:lnTo>
                  <a:pt x="102488" y="527669"/>
                </a:lnTo>
                <a:lnTo>
                  <a:pt x="99440" y="525779"/>
                </a:lnTo>
                <a:lnTo>
                  <a:pt x="96524" y="524012"/>
                </a:lnTo>
                <a:close/>
              </a:path>
              <a:path w="109219" h="619760">
                <a:moveTo>
                  <a:pt x="50986" y="594240"/>
                </a:moveTo>
                <a:lnTo>
                  <a:pt x="45338" y="603625"/>
                </a:lnTo>
                <a:lnTo>
                  <a:pt x="56387" y="603747"/>
                </a:lnTo>
                <a:lnTo>
                  <a:pt x="50986" y="594240"/>
                </a:lnTo>
                <a:close/>
              </a:path>
              <a:path w="109219" h="619760">
                <a:moveTo>
                  <a:pt x="57442" y="583513"/>
                </a:moveTo>
                <a:lnTo>
                  <a:pt x="50986" y="594240"/>
                </a:lnTo>
                <a:lnTo>
                  <a:pt x="56387" y="603747"/>
                </a:lnTo>
                <a:lnTo>
                  <a:pt x="57191" y="603747"/>
                </a:lnTo>
                <a:lnTo>
                  <a:pt x="57442" y="583513"/>
                </a:lnTo>
                <a:close/>
              </a:path>
              <a:path w="109219" h="619760">
                <a:moveTo>
                  <a:pt x="57979" y="25265"/>
                </a:moveTo>
                <a:lnTo>
                  <a:pt x="51523" y="35992"/>
                </a:lnTo>
                <a:lnTo>
                  <a:pt x="44738" y="583240"/>
                </a:lnTo>
                <a:lnTo>
                  <a:pt x="50986" y="594240"/>
                </a:lnTo>
                <a:lnTo>
                  <a:pt x="57442" y="583513"/>
                </a:lnTo>
                <a:lnTo>
                  <a:pt x="64227" y="36265"/>
                </a:lnTo>
                <a:lnTo>
                  <a:pt x="57979" y="25265"/>
                </a:lnTo>
                <a:close/>
              </a:path>
              <a:path w="109219" h="619760">
                <a:moveTo>
                  <a:pt x="65345" y="12435"/>
                </a:moveTo>
                <a:lnTo>
                  <a:pt x="51815" y="12435"/>
                </a:lnTo>
                <a:lnTo>
                  <a:pt x="64520" y="12710"/>
                </a:lnTo>
                <a:lnTo>
                  <a:pt x="64227" y="36265"/>
                </a:lnTo>
                <a:lnTo>
                  <a:pt x="96143" y="92445"/>
                </a:lnTo>
                <a:lnTo>
                  <a:pt x="97785" y="95493"/>
                </a:lnTo>
                <a:lnTo>
                  <a:pt x="101726" y="96530"/>
                </a:lnTo>
                <a:lnTo>
                  <a:pt x="104774" y="94853"/>
                </a:lnTo>
                <a:lnTo>
                  <a:pt x="107822" y="93085"/>
                </a:lnTo>
                <a:lnTo>
                  <a:pt x="108834" y="89275"/>
                </a:lnTo>
                <a:lnTo>
                  <a:pt x="107192" y="86227"/>
                </a:lnTo>
                <a:lnTo>
                  <a:pt x="65345" y="12435"/>
                </a:lnTo>
                <a:close/>
              </a:path>
              <a:path w="109219" h="619760">
                <a:moveTo>
                  <a:pt x="58292" y="0"/>
                </a:moveTo>
                <a:lnTo>
                  <a:pt x="7370" y="84947"/>
                </a:lnTo>
                <a:lnTo>
                  <a:pt x="5465" y="87995"/>
                </a:lnTo>
                <a:lnTo>
                  <a:pt x="6476" y="91805"/>
                </a:lnTo>
                <a:lnTo>
                  <a:pt x="9524" y="93725"/>
                </a:lnTo>
                <a:lnTo>
                  <a:pt x="12441" y="95493"/>
                </a:lnTo>
                <a:lnTo>
                  <a:pt x="16382" y="94487"/>
                </a:lnTo>
                <a:lnTo>
                  <a:pt x="18156" y="91439"/>
                </a:lnTo>
                <a:lnTo>
                  <a:pt x="51523" y="35992"/>
                </a:lnTo>
                <a:lnTo>
                  <a:pt x="51815" y="12435"/>
                </a:lnTo>
                <a:lnTo>
                  <a:pt x="65345" y="12435"/>
                </a:lnTo>
                <a:lnTo>
                  <a:pt x="58292" y="0"/>
                </a:lnTo>
                <a:close/>
              </a:path>
              <a:path w="109219" h="619760">
                <a:moveTo>
                  <a:pt x="64482" y="15758"/>
                </a:moveTo>
                <a:lnTo>
                  <a:pt x="52577" y="15758"/>
                </a:lnTo>
                <a:lnTo>
                  <a:pt x="63626" y="15880"/>
                </a:lnTo>
                <a:lnTo>
                  <a:pt x="57979" y="25265"/>
                </a:lnTo>
                <a:lnTo>
                  <a:pt x="64227" y="36265"/>
                </a:lnTo>
                <a:lnTo>
                  <a:pt x="64482" y="15758"/>
                </a:lnTo>
                <a:close/>
              </a:path>
              <a:path w="109219" h="619760">
                <a:moveTo>
                  <a:pt x="51815" y="12435"/>
                </a:moveTo>
                <a:lnTo>
                  <a:pt x="51523" y="35992"/>
                </a:lnTo>
                <a:lnTo>
                  <a:pt x="57979" y="25265"/>
                </a:lnTo>
                <a:lnTo>
                  <a:pt x="52577" y="15758"/>
                </a:lnTo>
                <a:lnTo>
                  <a:pt x="64482" y="15758"/>
                </a:lnTo>
                <a:lnTo>
                  <a:pt x="64520" y="12710"/>
                </a:lnTo>
                <a:lnTo>
                  <a:pt x="51815" y="12435"/>
                </a:lnTo>
                <a:close/>
              </a:path>
              <a:path w="109219" h="619760">
                <a:moveTo>
                  <a:pt x="52577" y="15758"/>
                </a:moveTo>
                <a:lnTo>
                  <a:pt x="57979" y="25265"/>
                </a:lnTo>
                <a:lnTo>
                  <a:pt x="63626" y="15880"/>
                </a:lnTo>
                <a:lnTo>
                  <a:pt x="52577" y="15758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1" name="object 21">
            <a:extLst>
              <a:ext uri="{FF2B5EF4-FFF2-40B4-BE49-F238E27FC236}">
                <a16:creationId xmlns:a16="http://schemas.microsoft.com/office/drawing/2014/main" id="{756595E3-351A-46BE-BD7A-667750BE4427}"/>
              </a:ext>
            </a:extLst>
          </p:cNvPr>
          <p:cNvSpPr>
            <a:spLocks/>
          </p:cNvSpPr>
          <p:nvPr/>
        </p:nvSpPr>
        <p:spPr bwMode="auto">
          <a:xfrm>
            <a:off x="4525963" y="2219325"/>
            <a:ext cx="2119312" cy="103188"/>
          </a:xfrm>
          <a:custGeom>
            <a:avLst/>
            <a:gdLst>
              <a:gd name="T0" fmla="*/ 0 w 2118360"/>
              <a:gd name="T1" fmla="*/ 51694 h 103505"/>
              <a:gd name="T2" fmla="*/ 92445 w 2118360"/>
              <a:gd name="T3" fmla="*/ 102351 h 103505"/>
              <a:gd name="T4" fmla="*/ 96011 w 2118360"/>
              <a:gd name="T5" fmla="*/ 96255 h 103505"/>
              <a:gd name="T6" fmla="*/ 36000 w 2118360"/>
              <a:gd name="T7" fmla="*/ 58046 h 103505"/>
              <a:gd name="T8" fmla="*/ 12572 w 2118360"/>
              <a:gd name="T9" fmla="*/ 45354 h 103505"/>
              <a:gd name="T10" fmla="*/ 95006 w 2118360"/>
              <a:gd name="T11" fmla="*/ 10911 h 103505"/>
              <a:gd name="T12" fmla="*/ 94244 w 2118360"/>
              <a:gd name="T13" fmla="*/ 4053 h 103505"/>
              <a:gd name="T14" fmla="*/ 88635 w 2118360"/>
              <a:gd name="T15" fmla="*/ 0 h 103505"/>
              <a:gd name="T16" fmla="*/ 2023353 w 2118360"/>
              <a:gd name="T17" fmla="*/ 92445 h 103505"/>
              <a:gd name="T18" fmla="*/ 2024115 w 2118360"/>
              <a:gd name="T19" fmla="*/ 99303 h 103505"/>
              <a:gd name="T20" fmla="*/ 2029724 w 2118360"/>
              <a:gd name="T21" fmla="*/ 103388 h 103505"/>
              <a:gd name="T22" fmla="*/ 2105786 w 2118360"/>
              <a:gd name="T23" fmla="*/ 58046 h 103505"/>
              <a:gd name="T24" fmla="*/ 2102601 w 2118360"/>
              <a:gd name="T25" fmla="*/ 57149 h 103505"/>
              <a:gd name="T26" fmla="*/ 35979 w 2118360"/>
              <a:gd name="T27" fmla="*/ 45354 h 103505"/>
              <a:gd name="T28" fmla="*/ 12572 w 2118360"/>
              <a:gd name="T29" fmla="*/ 58046 h 103505"/>
              <a:gd name="T30" fmla="*/ 34463 w 2118360"/>
              <a:gd name="T31" fmla="*/ 57149 h 103505"/>
              <a:gd name="T32" fmla="*/ 15752 w 2118360"/>
              <a:gd name="T33" fmla="*/ 46238 h 103505"/>
              <a:gd name="T34" fmla="*/ 35979 w 2118360"/>
              <a:gd name="T35" fmla="*/ 45354 h 103505"/>
              <a:gd name="T36" fmla="*/ 35979 w 2118360"/>
              <a:gd name="T37" fmla="*/ 45354 h 103505"/>
              <a:gd name="T38" fmla="*/ 36000 w 2118360"/>
              <a:gd name="T39" fmla="*/ 58046 h 103505"/>
              <a:gd name="T40" fmla="*/ 2093246 w 2118360"/>
              <a:gd name="T41" fmla="*/ 51694 h 103505"/>
              <a:gd name="T42" fmla="*/ 2107491 w 2118360"/>
              <a:gd name="T43" fmla="*/ 45354 h 103505"/>
              <a:gd name="T44" fmla="*/ 2105786 w 2118360"/>
              <a:gd name="T45" fmla="*/ 58046 h 103505"/>
              <a:gd name="T46" fmla="*/ 2118359 w 2118360"/>
              <a:gd name="T47" fmla="*/ 51694 h 103505"/>
              <a:gd name="T48" fmla="*/ 15752 w 2118360"/>
              <a:gd name="T49" fmla="*/ 46238 h 103505"/>
              <a:gd name="T50" fmla="*/ 25107 w 2118360"/>
              <a:gd name="T51" fmla="*/ 51694 h 103505"/>
              <a:gd name="T52" fmla="*/ 25107 w 2118360"/>
              <a:gd name="T53" fmla="*/ 51694 h 103505"/>
              <a:gd name="T54" fmla="*/ 34463 w 2118360"/>
              <a:gd name="T55" fmla="*/ 57149 h 103505"/>
              <a:gd name="T56" fmla="*/ 2102601 w 2118360"/>
              <a:gd name="T57" fmla="*/ 46238 h 103505"/>
              <a:gd name="T58" fmla="*/ 2102601 w 2118360"/>
              <a:gd name="T59" fmla="*/ 57149 h 103505"/>
              <a:gd name="T60" fmla="*/ 2105786 w 2118360"/>
              <a:gd name="T61" fmla="*/ 46238 h 103505"/>
              <a:gd name="T62" fmla="*/ 2102601 w 2118360"/>
              <a:gd name="T63" fmla="*/ 57149 h 103505"/>
              <a:gd name="T64" fmla="*/ 2105786 w 2118360"/>
              <a:gd name="T65" fmla="*/ 46238 h 103505"/>
              <a:gd name="T66" fmla="*/ 15752 w 2118360"/>
              <a:gd name="T67" fmla="*/ 46238 h 103505"/>
              <a:gd name="T68" fmla="*/ 34463 w 2118360"/>
              <a:gd name="T69" fmla="*/ 46238 h 103505"/>
              <a:gd name="T70" fmla="*/ 2025914 w 2118360"/>
              <a:gd name="T71" fmla="*/ 1005 h 103505"/>
              <a:gd name="T72" fmla="*/ 2022347 w 2118360"/>
              <a:gd name="T73" fmla="*/ 7101 h 103505"/>
              <a:gd name="T74" fmla="*/ 2093246 w 2118360"/>
              <a:gd name="T75" fmla="*/ 51694 h 103505"/>
              <a:gd name="T76" fmla="*/ 2105786 w 2118360"/>
              <a:gd name="T77" fmla="*/ 46238 h 103505"/>
              <a:gd name="T78" fmla="*/ 2107491 w 2118360"/>
              <a:gd name="T79" fmla="*/ 45354 h 103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18360" h="103505">
                <a:moveTo>
                  <a:pt x="88635" y="0"/>
                </a:moveTo>
                <a:lnTo>
                  <a:pt x="0" y="51694"/>
                </a:lnTo>
                <a:lnTo>
                  <a:pt x="88635" y="103388"/>
                </a:lnTo>
                <a:lnTo>
                  <a:pt x="92445" y="102351"/>
                </a:lnTo>
                <a:lnTo>
                  <a:pt x="94244" y="99303"/>
                </a:lnTo>
                <a:lnTo>
                  <a:pt x="96011" y="96255"/>
                </a:lnTo>
                <a:lnTo>
                  <a:pt x="95006" y="92445"/>
                </a:lnTo>
                <a:lnTo>
                  <a:pt x="36000" y="58046"/>
                </a:lnTo>
                <a:lnTo>
                  <a:pt x="12572" y="58046"/>
                </a:lnTo>
                <a:lnTo>
                  <a:pt x="12572" y="45354"/>
                </a:lnTo>
                <a:lnTo>
                  <a:pt x="35979" y="45354"/>
                </a:lnTo>
                <a:lnTo>
                  <a:pt x="95006" y="10911"/>
                </a:lnTo>
                <a:lnTo>
                  <a:pt x="96011" y="7101"/>
                </a:lnTo>
                <a:lnTo>
                  <a:pt x="94244" y="4053"/>
                </a:lnTo>
                <a:lnTo>
                  <a:pt x="92445" y="1005"/>
                </a:lnTo>
                <a:lnTo>
                  <a:pt x="88635" y="0"/>
                </a:lnTo>
                <a:close/>
              </a:path>
              <a:path w="2118360" h="103505">
                <a:moveTo>
                  <a:pt x="2093246" y="51694"/>
                </a:moveTo>
                <a:lnTo>
                  <a:pt x="2023353" y="92445"/>
                </a:lnTo>
                <a:lnTo>
                  <a:pt x="2022347" y="96255"/>
                </a:lnTo>
                <a:lnTo>
                  <a:pt x="2024115" y="99303"/>
                </a:lnTo>
                <a:lnTo>
                  <a:pt x="2025914" y="102351"/>
                </a:lnTo>
                <a:lnTo>
                  <a:pt x="2029724" y="103388"/>
                </a:lnTo>
                <a:lnTo>
                  <a:pt x="2107463" y="58046"/>
                </a:lnTo>
                <a:lnTo>
                  <a:pt x="2105786" y="58046"/>
                </a:lnTo>
                <a:lnTo>
                  <a:pt x="2105786" y="57149"/>
                </a:lnTo>
                <a:lnTo>
                  <a:pt x="2102601" y="57149"/>
                </a:lnTo>
                <a:lnTo>
                  <a:pt x="2093246" y="51694"/>
                </a:lnTo>
                <a:close/>
              </a:path>
              <a:path w="2118360" h="103505">
                <a:moveTo>
                  <a:pt x="35979" y="45354"/>
                </a:moveTo>
                <a:lnTo>
                  <a:pt x="12572" y="45354"/>
                </a:lnTo>
                <a:lnTo>
                  <a:pt x="12572" y="58046"/>
                </a:lnTo>
                <a:lnTo>
                  <a:pt x="36000" y="58046"/>
                </a:lnTo>
                <a:lnTo>
                  <a:pt x="34463" y="57149"/>
                </a:lnTo>
                <a:lnTo>
                  <a:pt x="15752" y="57149"/>
                </a:lnTo>
                <a:lnTo>
                  <a:pt x="15752" y="46238"/>
                </a:lnTo>
                <a:lnTo>
                  <a:pt x="34463" y="46238"/>
                </a:lnTo>
                <a:lnTo>
                  <a:pt x="35979" y="45354"/>
                </a:lnTo>
                <a:close/>
              </a:path>
              <a:path w="2118360" h="103505">
                <a:moveTo>
                  <a:pt x="2082375" y="45354"/>
                </a:moveTo>
                <a:lnTo>
                  <a:pt x="35979" y="45354"/>
                </a:lnTo>
                <a:lnTo>
                  <a:pt x="25107" y="51694"/>
                </a:lnTo>
                <a:lnTo>
                  <a:pt x="36000" y="58046"/>
                </a:lnTo>
                <a:lnTo>
                  <a:pt x="2082354" y="58046"/>
                </a:lnTo>
                <a:lnTo>
                  <a:pt x="2093246" y="51694"/>
                </a:lnTo>
                <a:lnTo>
                  <a:pt x="2082375" y="45354"/>
                </a:lnTo>
                <a:close/>
              </a:path>
              <a:path w="2118360" h="103505">
                <a:moveTo>
                  <a:pt x="2107491" y="45354"/>
                </a:moveTo>
                <a:lnTo>
                  <a:pt x="2105786" y="45354"/>
                </a:lnTo>
                <a:lnTo>
                  <a:pt x="2105786" y="58046"/>
                </a:lnTo>
                <a:lnTo>
                  <a:pt x="2107463" y="58046"/>
                </a:lnTo>
                <a:lnTo>
                  <a:pt x="2118359" y="51694"/>
                </a:lnTo>
                <a:lnTo>
                  <a:pt x="2107491" y="45354"/>
                </a:lnTo>
                <a:close/>
              </a:path>
              <a:path w="2118360" h="103505">
                <a:moveTo>
                  <a:pt x="15752" y="46238"/>
                </a:moveTo>
                <a:lnTo>
                  <a:pt x="15752" y="57149"/>
                </a:lnTo>
                <a:lnTo>
                  <a:pt x="25107" y="51694"/>
                </a:lnTo>
                <a:lnTo>
                  <a:pt x="15752" y="46238"/>
                </a:lnTo>
                <a:close/>
              </a:path>
              <a:path w="2118360" h="103505">
                <a:moveTo>
                  <a:pt x="25107" y="51694"/>
                </a:moveTo>
                <a:lnTo>
                  <a:pt x="15752" y="57149"/>
                </a:lnTo>
                <a:lnTo>
                  <a:pt x="34463" y="57149"/>
                </a:lnTo>
                <a:lnTo>
                  <a:pt x="25107" y="51694"/>
                </a:lnTo>
                <a:close/>
              </a:path>
              <a:path w="2118360" h="103505">
                <a:moveTo>
                  <a:pt x="2102601" y="46238"/>
                </a:moveTo>
                <a:lnTo>
                  <a:pt x="2093246" y="51694"/>
                </a:lnTo>
                <a:lnTo>
                  <a:pt x="2102601" y="57149"/>
                </a:lnTo>
                <a:lnTo>
                  <a:pt x="2102601" y="46238"/>
                </a:lnTo>
                <a:close/>
              </a:path>
              <a:path w="2118360" h="103505">
                <a:moveTo>
                  <a:pt x="2105786" y="46238"/>
                </a:moveTo>
                <a:lnTo>
                  <a:pt x="2102601" y="46238"/>
                </a:lnTo>
                <a:lnTo>
                  <a:pt x="2102601" y="57149"/>
                </a:lnTo>
                <a:lnTo>
                  <a:pt x="2105786" y="57149"/>
                </a:lnTo>
                <a:lnTo>
                  <a:pt x="2105786" y="46238"/>
                </a:lnTo>
                <a:close/>
              </a:path>
              <a:path w="2118360" h="103505">
                <a:moveTo>
                  <a:pt x="34463" y="46238"/>
                </a:moveTo>
                <a:lnTo>
                  <a:pt x="15752" y="46238"/>
                </a:lnTo>
                <a:lnTo>
                  <a:pt x="25107" y="51694"/>
                </a:lnTo>
                <a:lnTo>
                  <a:pt x="34463" y="46238"/>
                </a:lnTo>
                <a:close/>
              </a:path>
              <a:path w="2118360" h="103505">
                <a:moveTo>
                  <a:pt x="2029724" y="0"/>
                </a:moveTo>
                <a:lnTo>
                  <a:pt x="2025914" y="1005"/>
                </a:lnTo>
                <a:lnTo>
                  <a:pt x="2024115" y="4053"/>
                </a:lnTo>
                <a:lnTo>
                  <a:pt x="2022347" y="7101"/>
                </a:lnTo>
                <a:lnTo>
                  <a:pt x="2023353" y="10911"/>
                </a:lnTo>
                <a:lnTo>
                  <a:pt x="2093246" y="51694"/>
                </a:lnTo>
                <a:lnTo>
                  <a:pt x="2102601" y="46238"/>
                </a:lnTo>
                <a:lnTo>
                  <a:pt x="2105786" y="46238"/>
                </a:lnTo>
                <a:lnTo>
                  <a:pt x="2105786" y="45354"/>
                </a:lnTo>
                <a:lnTo>
                  <a:pt x="2107491" y="45354"/>
                </a:lnTo>
                <a:lnTo>
                  <a:pt x="2029724" y="0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2" name="object 22">
            <a:extLst>
              <a:ext uri="{FF2B5EF4-FFF2-40B4-BE49-F238E27FC236}">
                <a16:creationId xmlns:a16="http://schemas.microsoft.com/office/drawing/2014/main" id="{93E12214-1FD9-45F6-9E0A-0B6FDF974666}"/>
              </a:ext>
            </a:extLst>
          </p:cNvPr>
          <p:cNvSpPr>
            <a:spLocks/>
          </p:cNvSpPr>
          <p:nvPr/>
        </p:nvSpPr>
        <p:spPr bwMode="auto">
          <a:xfrm>
            <a:off x="2840038" y="5181601"/>
            <a:ext cx="990600" cy="358775"/>
          </a:xfrm>
          <a:custGeom>
            <a:avLst/>
            <a:gdLst>
              <a:gd name="T0" fmla="*/ 495299 w 990600"/>
              <a:gd name="T1" fmla="*/ 0 h 358139"/>
              <a:gd name="T2" fmla="*/ 454676 w 990600"/>
              <a:gd name="T3" fmla="*/ 593 h 358139"/>
              <a:gd name="T4" fmla="*/ 414956 w 990600"/>
              <a:gd name="T5" fmla="*/ 2342 h 358139"/>
              <a:gd name="T6" fmla="*/ 376269 w 990600"/>
              <a:gd name="T7" fmla="*/ 5202 h 358139"/>
              <a:gd name="T8" fmla="*/ 302502 w 990600"/>
              <a:gd name="T9" fmla="*/ 14067 h 358139"/>
              <a:gd name="T10" fmla="*/ 234392 w 990600"/>
              <a:gd name="T11" fmla="*/ 26821 h 358139"/>
              <a:gd name="T12" fmla="*/ 172959 w 990600"/>
              <a:gd name="T13" fmla="*/ 43094 h 358139"/>
              <a:gd name="T14" fmla="*/ 119223 w 990600"/>
              <a:gd name="T15" fmla="*/ 62520 h 358139"/>
              <a:gd name="T16" fmla="*/ 74204 w 990600"/>
              <a:gd name="T17" fmla="*/ 84729 h 358139"/>
              <a:gd name="T18" fmla="*/ 38921 w 990600"/>
              <a:gd name="T19" fmla="*/ 109354 h 358139"/>
              <a:gd name="T20" fmla="*/ 6482 w 990600"/>
              <a:gd name="T21" fmla="*/ 150016 h 358139"/>
              <a:gd name="T22" fmla="*/ 0 w 990600"/>
              <a:gd name="T23" fmla="*/ 179069 h 358139"/>
              <a:gd name="T24" fmla="*/ 1641 w 990600"/>
              <a:gd name="T25" fmla="*/ 193760 h 358139"/>
              <a:gd name="T26" fmla="*/ 25249 w 990600"/>
              <a:gd name="T27" fmla="*/ 235681 h 358139"/>
              <a:gd name="T28" fmla="*/ 55282 w 990600"/>
              <a:gd name="T29" fmla="*/ 261376 h 358139"/>
              <a:gd name="T30" fmla="*/ 95560 w 990600"/>
              <a:gd name="T31" fmla="*/ 284839 h 358139"/>
              <a:gd name="T32" fmla="*/ 145065 w 990600"/>
              <a:gd name="T33" fmla="*/ 305703 h 358139"/>
              <a:gd name="T34" fmla="*/ 202777 w 990600"/>
              <a:gd name="T35" fmla="*/ 323598 h 358139"/>
              <a:gd name="T36" fmla="*/ 267676 w 990600"/>
              <a:gd name="T37" fmla="*/ 338158 h 358139"/>
              <a:gd name="T38" fmla="*/ 338742 w 990600"/>
              <a:gd name="T39" fmla="*/ 349013 h 358139"/>
              <a:gd name="T40" fmla="*/ 414956 w 990600"/>
              <a:gd name="T41" fmla="*/ 355797 h 358139"/>
              <a:gd name="T42" fmla="*/ 454676 w 990600"/>
              <a:gd name="T43" fmla="*/ 357546 h 358139"/>
              <a:gd name="T44" fmla="*/ 495299 w 990600"/>
              <a:gd name="T45" fmla="*/ 358139 h 358139"/>
              <a:gd name="T46" fmla="*/ 535923 w 990600"/>
              <a:gd name="T47" fmla="*/ 357546 h 358139"/>
              <a:gd name="T48" fmla="*/ 575642 w 990600"/>
              <a:gd name="T49" fmla="*/ 355797 h 358139"/>
              <a:gd name="T50" fmla="*/ 614330 w 990600"/>
              <a:gd name="T51" fmla="*/ 352937 h 358139"/>
              <a:gd name="T52" fmla="*/ 688097 w 990600"/>
              <a:gd name="T53" fmla="*/ 344072 h 358139"/>
              <a:gd name="T54" fmla="*/ 756207 w 990600"/>
              <a:gd name="T55" fmla="*/ 331318 h 358139"/>
              <a:gd name="T56" fmla="*/ 817640 w 990600"/>
              <a:gd name="T57" fmla="*/ 315045 h 358139"/>
              <a:gd name="T58" fmla="*/ 871376 w 990600"/>
              <a:gd name="T59" fmla="*/ 295619 h 358139"/>
              <a:gd name="T60" fmla="*/ 916395 w 990600"/>
              <a:gd name="T61" fmla="*/ 273410 h 358139"/>
              <a:gd name="T62" fmla="*/ 951678 w 990600"/>
              <a:gd name="T63" fmla="*/ 248785 h 358139"/>
              <a:gd name="T64" fmla="*/ 984117 w 990600"/>
              <a:gd name="T65" fmla="*/ 208123 h 358139"/>
              <a:gd name="T66" fmla="*/ 990599 w 990600"/>
              <a:gd name="T67" fmla="*/ 179069 h 358139"/>
              <a:gd name="T68" fmla="*/ 988958 w 990600"/>
              <a:gd name="T69" fmla="*/ 164379 h 358139"/>
              <a:gd name="T70" fmla="*/ 965350 w 990600"/>
              <a:gd name="T71" fmla="*/ 122458 h 358139"/>
              <a:gd name="T72" fmla="*/ 935317 w 990600"/>
              <a:gd name="T73" fmla="*/ 96763 h 358139"/>
              <a:gd name="T74" fmla="*/ 895039 w 990600"/>
              <a:gd name="T75" fmla="*/ 73300 h 358139"/>
              <a:gd name="T76" fmla="*/ 845534 w 990600"/>
              <a:gd name="T77" fmla="*/ 52436 h 358139"/>
              <a:gd name="T78" fmla="*/ 787822 w 990600"/>
              <a:gd name="T79" fmla="*/ 34541 h 358139"/>
              <a:gd name="T80" fmla="*/ 722923 w 990600"/>
              <a:gd name="T81" fmla="*/ 19981 h 358139"/>
              <a:gd name="T82" fmla="*/ 651857 w 990600"/>
              <a:gd name="T83" fmla="*/ 9126 h 358139"/>
              <a:gd name="T84" fmla="*/ 575642 w 990600"/>
              <a:gd name="T85" fmla="*/ 2342 h 358139"/>
              <a:gd name="T86" fmla="*/ 535923 w 990600"/>
              <a:gd name="T87" fmla="*/ 593 h 358139"/>
              <a:gd name="T88" fmla="*/ 495299 w 990600"/>
              <a:gd name="T89" fmla="*/ 0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495299" y="0"/>
                </a:moveTo>
                <a:lnTo>
                  <a:pt x="454676" y="593"/>
                </a:lnTo>
                <a:lnTo>
                  <a:pt x="414956" y="2342"/>
                </a:lnTo>
                <a:lnTo>
                  <a:pt x="376269" y="5202"/>
                </a:lnTo>
                <a:lnTo>
                  <a:pt x="302502" y="14067"/>
                </a:lnTo>
                <a:lnTo>
                  <a:pt x="234392" y="26821"/>
                </a:lnTo>
                <a:lnTo>
                  <a:pt x="172959" y="43094"/>
                </a:lnTo>
                <a:lnTo>
                  <a:pt x="119223" y="62520"/>
                </a:lnTo>
                <a:lnTo>
                  <a:pt x="74204" y="84729"/>
                </a:lnTo>
                <a:lnTo>
                  <a:pt x="38921" y="109354"/>
                </a:lnTo>
                <a:lnTo>
                  <a:pt x="6482" y="150016"/>
                </a:lnTo>
                <a:lnTo>
                  <a:pt x="0" y="179069"/>
                </a:lnTo>
                <a:lnTo>
                  <a:pt x="1641" y="193760"/>
                </a:lnTo>
                <a:lnTo>
                  <a:pt x="25249" y="235681"/>
                </a:lnTo>
                <a:lnTo>
                  <a:pt x="55282" y="261376"/>
                </a:lnTo>
                <a:lnTo>
                  <a:pt x="95560" y="284839"/>
                </a:lnTo>
                <a:lnTo>
                  <a:pt x="145065" y="305703"/>
                </a:lnTo>
                <a:lnTo>
                  <a:pt x="202777" y="323598"/>
                </a:lnTo>
                <a:lnTo>
                  <a:pt x="267676" y="338158"/>
                </a:lnTo>
                <a:lnTo>
                  <a:pt x="338742" y="349013"/>
                </a:lnTo>
                <a:lnTo>
                  <a:pt x="414956" y="355797"/>
                </a:lnTo>
                <a:lnTo>
                  <a:pt x="454676" y="357546"/>
                </a:lnTo>
                <a:lnTo>
                  <a:pt x="495299" y="358139"/>
                </a:lnTo>
                <a:lnTo>
                  <a:pt x="535923" y="357546"/>
                </a:lnTo>
                <a:lnTo>
                  <a:pt x="575642" y="355797"/>
                </a:lnTo>
                <a:lnTo>
                  <a:pt x="614330" y="352937"/>
                </a:lnTo>
                <a:lnTo>
                  <a:pt x="688097" y="344072"/>
                </a:lnTo>
                <a:lnTo>
                  <a:pt x="756207" y="331318"/>
                </a:lnTo>
                <a:lnTo>
                  <a:pt x="817640" y="315045"/>
                </a:lnTo>
                <a:lnTo>
                  <a:pt x="871376" y="295619"/>
                </a:lnTo>
                <a:lnTo>
                  <a:pt x="916395" y="273410"/>
                </a:lnTo>
                <a:lnTo>
                  <a:pt x="951678" y="248785"/>
                </a:lnTo>
                <a:lnTo>
                  <a:pt x="984117" y="208123"/>
                </a:lnTo>
                <a:lnTo>
                  <a:pt x="990599" y="179069"/>
                </a:lnTo>
                <a:lnTo>
                  <a:pt x="988958" y="164379"/>
                </a:lnTo>
                <a:lnTo>
                  <a:pt x="965350" y="122458"/>
                </a:lnTo>
                <a:lnTo>
                  <a:pt x="935317" y="96763"/>
                </a:lnTo>
                <a:lnTo>
                  <a:pt x="895039" y="73300"/>
                </a:lnTo>
                <a:lnTo>
                  <a:pt x="845534" y="52436"/>
                </a:lnTo>
                <a:lnTo>
                  <a:pt x="787822" y="34541"/>
                </a:lnTo>
                <a:lnTo>
                  <a:pt x="722923" y="19981"/>
                </a:lnTo>
                <a:lnTo>
                  <a:pt x="651857" y="9126"/>
                </a:lnTo>
                <a:lnTo>
                  <a:pt x="575642" y="2342"/>
                </a:lnTo>
                <a:lnTo>
                  <a:pt x="535923" y="593"/>
                </a:lnTo>
                <a:lnTo>
                  <a:pt x="4952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3" name="object 23">
            <a:extLst>
              <a:ext uri="{FF2B5EF4-FFF2-40B4-BE49-F238E27FC236}">
                <a16:creationId xmlns:a16="http://schemas.microsoft.com/office/drawing/2014/main" id="{DFA5B2B7-9C44-4653-9274-2D87E4BEDBA1}"/>
              </a:ext>
            </a:extLst>
          </p:cNvPr>
          <p:cNvSpPr>
            <a:spLocks/>
          </p:cNvSpPr>
          <p:nvPr/>
        </p:nvSpPr>
        <p:spPr bwMode="auto">
          <a:xfrm>
            <a:off x="2840038" y="5181601"/>
            <a:ext cx="990600" cy="358775"/>
          </a:xfrm>
          <a:custGeom>
            <a:avLst/>
            <a:gdLst>
              <a:gd name="T0" fmla="*/ 0 w 990600"/>
              <a:gd name="T1" fmla="*/ 179069 h 358139"/>
              <a:gd name="T2" fmla="*/ 14394 w 990600"/>
              <a:gd name="T3" fmla="*/ 136027 h 358139"/>
              <a:gd name="T4" fmla="*/ 55282 w 990600"/>
              <a:gd name="T5" fmla="*/ 96763 h 358139"/>
              <a:gd name="T6" fmla="*/ 95560 w 990600"/>
              <a:gd name="T7" fmla="*/ 73300 h 358139"/>
              <a:gd name="T8" fmla="*/ 145065 w 990600"/>
              <a:gd name="T9" fmla="*/ 52436 h 358139"/>
              <a:gd name="T10" fmla="*/ 202777 w 990600"/>
              <a:gd name="T11" fmla="*/ 34541 h 358139"/>
              <a:gd name="T12" fmla="*/ 267676 w 990600"/>
              <a:gd name="T13" fmla="*/ 19981 h 358139"/>
              <a:gd name="T14" fmla="*/ 338742 w 990600"/>
              <a:gd name="T15" fmla="*/ 9126 h 358139"/>
              <a:gd name="T16" fmla="*/ 414956 w 990600"/>
              <a:gd name="T17" fmla="*/ 2342 h 358139"/>
              <a:gd name="T18" fmla="*/ 454676 w 990600"/>
              <a:gd name="T19" fmla="*/ 593 h 358139"/>
              <a:gd name="T20" fmla="*/ 495299 w 990600"/>
              <a:gd name="T21" fmla="*/ 0 h 358139"/>
              <a:gd name="T22" fmla="*/ 535923 w 990600"/>
              <a:gd name="T23" fmla="*/ 593 h 358139"/>
              <a:gd name="T24" fmla="*/ 575642 w 990600"/>
              <a:gd name="T25" fmla="*/ 2342 h 358139"/>
              <a:gd name="T26" fmla="*/ 614330 w 990600"/>
              <a:gd name="T27" fmla="*/ 5202 h 358139"/>
              <a:gd name="T28" fmla="*/ 688097 w 990600"/>
              <a:gd name="T29" fmla="*/ 14067 h 358139"/>
              <a:gd name="T30" fmla="*/ 756207 w 990600"/>
              <a:gd name="T31" fmla="*/ 26821 h 358139"/>
              <a:gd name="T32" fmla="*/ 817640 w 990600"/>
              <a:gd name="T33" fmla="*/ 43094 h 358139"/>
              <a:gd name="T34" fmla="*/ 871376 w 990600"/>
              <a:gd name="T35" fmla="*/ 62520 h 358139"/>
              <a:gd name="T36" fmla="*/ 916395 w 990600"/>
              <a:gd name="T37" fmla="*/ 84729 h 358139"/>
              <a:gd name="T38" fmla="*/ 951678 w 990600"/>
              <a:gd name="T39" fmla="*/ 109354 h 358139"/>
              <a:gd name="T40" fmla="*/ 984117 w 990600"/>
              <a:gd name="T41" fmla="*/ 150016 h 358139"/>
              <a:gd name="T42" fmla="*/ 990599 w 990600"/>
              <a:gd name="T43" fmla="*/ 179069 h 358139"/>
              <a:gd name="T44" fmla="*/ 988958 w 990600"/>
              <a:gd name="T45" fmla="*/ 193760 h 358139"/>
              <a:gd name="T46" fmla="*/ 984117 w 990600"/>
              <a:gd name="T47" fmla="*/ 208123 h 358139"/>
              <a:gd name="T48" fmla="*/ 951678 w 990600"/>
              <a:gd name="T49" fmla="*/ 248785 h 358139"/>
              <a:gd name="T50" fmla="*/ 916395 w 990600"/>
              <a:gd name="T51" fmla="*/ 273410 h 358139"/>
              <a:gd name="T52" fmla="*/ 871376 w 990600"/>
              <a:gd name="T53" fmla="*/ 295619 h 358139"/>
              <a:gd name="T54" fmla="*/ 817640 w 990600"/>
              <a:gd name="T55" fmla="*/ 315045 h 358139"/>
              <a:gd name="T56" fmla="*/ 756207 w 990600"/>
              <a:gd name="T57" fmla="*/ 331318 h 358139"/>
              <a:gd name="T58" fmla="*/ 688097 w 990600"/>
              <a:gd name="T59" fmla="*/ 344072 h 358139"/>
              <a:gd name="T60" fmla="*/ 614330 w 990600"/>
              <a:gd name="T61" fmla="*/ 352937 h 358139"/>
              <a:gd name="T62" fmla="*/ 575642 w 990600"/>
              <a:gd name="T63" fmla="*/ 355797 h 358139"/>
              <a:gd name="T64" fmla="*/ 535923 w 990600"/>
              <a:gd name="T65" fmla="*/ 357546 h 358139"/>
              <a:gd name="T66" fmla="*/ 495299 w 990600"/>
              <a:gd name="T67" fmla="*/ 358139 h 358139"/>
              <a:gd name="T68" fmla="*/ 454676 w 990600"/>
              <a:gd name="T69" fmla="*/ 357546 h 358139"/>
              <a:gd name="T70" fmla="*/ 414956 w 990600"/>
              <a:gd name="T71" fmla="*/ 355797 h 358139"/>
              <a:gd name="T72" fmla="*/ 376269 w 990600"/>
              <a:gd name="T73" fmla="*/ 352937 h 358139"/>
              <a:gd name="T74" fmla="*/ 302502 w 990600"/>
              <a:gd name="T75" fmla="*/ 344072 h 358139"/>
              <a:gd name="T76" fmla="*/ 234392 w 990600"/>
              <a:gd name="T77" fmla="*/ 331318 h 358139"/>
              <a:gd name="T78" fmla="*/ 172959 w 990600"/>
              <a:gd name="T79" fmla="*/ 315045 h 358139"/>
              <a:gd name="T80" fmla="*/ 119223 w 990600"/>
              <a:gd name="T81" fmla="*/ 295619 h 358139"/>
              <a:gd name="T82" fmla="*/ 74204 w 990600"/>
              <a:gd name="T83" fmla="*/ 273410 h 358139"/>
              <a:gd name="T84" fmla="*/ 38921 w 990600"/>
              <a:gd name="T85" fmla="*/ 248785 h 358139"/>
              <a:gd name="T86" fmla="*/ 6482 w 990600"/>
              <a:gd name="T87" fmla="*/ 208123 h 358139"/>
              <a:gd name="T88" fmla="*/ 0 w 990600"/>
              <a:gd name="T89" fmla="*/ 179069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0" y="179069"/>
                </a:moveTo>
                <a:lnTo>
                  <a:pt x="14394" y="136027"/>
                </a:lnTo>
                <a:lnTo>
                  <a:pt x="55282" y="96763"/>
                </a:lnTo>
                <a:lnTo>
                  <a:pt x="95560" y="73300"/>
                </a:lnTo>
                <a:lnTo>
                  <a:pt x="145065" y="52436"/>
                </a:lnTo>
                <a:lnTo>
                  <a:pt x="202777" y="34541"/>
                </a:lnTo>
                <a:lnTo>
                  <a:pt x="267676" y="19981"/>
                </a:lnTo>
                <a:lnTo>
                  <a:pt x="338742" y="9126"/>
                </a:lnTo>
                <a:lnTo>
                  <a:pt x="414956" y="2342"/>
                </a:lnTo>
                <a:lnTo>
                  <a:pt x="454676" y="593"/>
                </a:lnTo>
                <a:lnTo>
                  <a:pt x="495299" y="0"/>
                </a:lnTo>
                <a:lnTo>
                  <a:pt x="535923" y="593"/>
                </a:lnTo>
                <a:lnTo>
                  <a:pt x="575642" y="2342"/>
                </a:lnTo>
                <a:lnTo>
                  <a:pt x="614330" y="5202"/>
                </a:lnTo>
                <a:lnTo>
                  <a:pt x="688097" y="14067"/>
                </a:lnTo>
                <a:lnTo>
                  <a:pt x="756207" y="26821"/>
                </a:lnTo>
                <a:lnTo>
                  <a:pt x="817640" y="43094"/>
                </a:lnTo>
                <a:lnTo>
                  <a:pt x="871376" y="62520"/>
                </a:lnTo>
                <a:lnTo>
                  <a:pt x="916395" y="84729"/>
                </a:lnTo>
                <a:lnTo>
                  <a:pt x="951678" y="109354"/>
                </a:lnTo>
                <a:lnTo>
                  <a:pt x="984117" y="150016"/>
                </a:lnTo>
                <a:lnTo>
                  <a:pt x="990599" y="179069"/>
                </a:lnTo>
                <a:lnTo>
                  <a:pt x="988958" y="193760"/>
                </a:lnTo>
                <a:lnTo>
                  <a:pt x="984117" y="208123"/>
                </a:lnTo>
                <a:lnTo>
                  <a:pt x="951678" y="248785"/>
                </a:lnTo>
                <a:lnTo>
                  <a:pt x="916395" y="273410"/>
                </a:lnTo>
                <a:lnTo>
                  <a:pt x="871376" y="295619"/>
                </a:lnTo>
                <a:lnTo>
                  <a:pt x="817640" y="315045"/>
                </a:lnTo>
                <a:lnTo>
                  <a:pt x="756207" y="331318"/>
                </a:lnTo>
                <a:lnTo>
                  <a:pt x="688097" y="344072"/>
                </a:lnTo>
                <a:lnTo>
                  <a:pt x="614330" y="352937"/>
                </a:lnTo>
                <a:lnTo>
                  <a:pt x="575642" y="355797"/>
                </a:lnTo>
                <a:lnTo>
                  <a:pt x="535923" y="357546"/>
                </a:lnTo>
                <a:lnTo>
                  <a:pt x="495299" y="358139"/>
                </a:lnTo>
                <a:lnTo>
                  <a:pt x="454676" y="357546"/>
                </a:lnTo>
                <a:lnTo>
                  <a:pt x="414956" y="355797"/>
                </a:lnTo>
                <a:lnTo>
                  <a:pt x="376269" y="352937"/>
                </a:lnTo>
                <a:lnTo>
                  <a:pt x="302502" y="344072"/>
                </a:lnTo>
                <a:lnTo>
                  <a:pt x="234392" y="331318"/>
                </a:lnTo>
                <a:lnTo>
                  <a:pt x="172959" y="315045"/>
                </a:lnTo>
                <a:lnTo>
                  <a:pt x="119223" y="295619"/>
                </a:lnTo>
                <a:lnTo>
                  <a:pt x="74204" y="273410"/>
                </a:lnTo>
                <a:lnTo>
                  <a:pt x="38921" y="248785"/>
                </a:lnTo>
                <a:lnTo>
                  <a:pt x="6482" y="208123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4" name="object 24">
            <a:extLst>
              <a:ext uri="{FF2B5EF4-FFF2-40B4-BE49-F238E27FC236}">
                <a16:creationId xmlns:a16="http://schemas.microsoft.com/office/drawing/2014/main" id="{9D5AA1CC-698B-428E-A64F-47F3B9665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5253039"/>
            <a:ext cx="450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E46C09"/>
                </a:solidFill>
                <a:cs typeface="Calibri" panose="020F0502020204030204" pitchFamily="34" charset="0"/>
              </a:rPr>
              <a:t>Map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0265" name="object 25">
            <a:extLst>
              <a:ext uri="{FF2B5EF4-FFF2-40B4-BE49-F238E27FC236}">
                <a16:creationId xmlns:a16="http://schemas.microsoft.com/office/drawing/2014/main" id="{27C8D77A-8B74-48F7-BA62-591437679840}"/>
              </a:ext>
            </a:extLst>
          </p:cNvPr>
          <p:cNvSpPr>
            <a:spLocks/>
          </p:cNvSpPr>
          <p:nvPr/>
        </p:nvSpPr>
        <p:spPr bwMode="auto">
          <a:xfrm>
            <a:off x="2992438" y="5334001"/>
            <a:ext cx="990600" cy="358775"/>
          </a:xfrm>
          <a:custGeom>
            <a:avLst/>
            <a:gdLst>
              <a:gd name="T0" fmla="*/ 495299 w 990600"/>
              <a:gd name="T1" fmla="*/ 0 h 358139"/>
              <a:gd name="T2" fmla="*/ 454676 w 990600"/>
              <a:gd name="T3" fmla="*/ 593 h 358139"/>
              <a:gd name="T4" fmla="*/ 414956 w 990600"/>
              <a:gd name="T5" fmla="*/ 2342 h 358139"/>
              <a:gd name="T6" fmla="*/ 376269 w 990600"/>
              <a:gd name="T7" fmla="*/ 5202 h 358139"/>
              <a:gd name="T8" fmla="*/ 302502 w 990600"/>
              <a:gd name="T9" fmla="*/ 14067 h 358139"/>
              <a:gd name="T10" fmla="*/ 234392 w 990600"/>
              <a:gd name="T11" fmla="*/ 26821 h 358139"/>
              <a:gd name="T12" fmla="*/ 172959 w 990600"/>
              <a:gd name="T13" fmla="*/ 43094 h 358139"/>
              <a:gd name="T14" fmla="*/ 119223 w 990600"/>
              <a:gd name="T15" fmla="*/ 62520 h 358139"/>
              <a:gd name="T16" fmla="*/ 74204 w 990600"/>
              <a:gd name="T17" fmla="*/ 84729 h 358139"/>
              <a:gd name="T18" fmla="*/ 38921 w 990600"/>
              <a:gd name="T19" fmla="*/ 109354 h 358139"/>
              <a:gd name="T20" fmla="*/ 6482 w 990600"/>
              <a:gd name="T21" fmla="*/ 150016 h 358139"/>
              <a:gd name="T22" fmla="*/ 0 w 990600"/>
              <a:gd name="T23" fmla="*/ 179069 h 358139"/>
              <a:gd name="T24" fmla="*/ 1641 w 990600"/>
              <a:gd name="T25" fmla="*/ 193755 h 358139"/>
              <a:gd name="T26" fmla="*/ 25249 w 990600"/>
              <a:gd name="T27" fmla="*/ 235667 h 358139"/>
              <a:gd name="T28" fmla="*/ 55282 w 990600"/>
              <a:gd name="T29" fmla="*/ 261360 h 358139"/>
              <a:gd name="T30" fmla="*/ 95560 w 990600"/>
              <a:gd name="T31" fmla="*/ 284824 h 358139"/>
              <a:gd name="T32" fmla="*/ 145065 w 990600"/>
              <a:gd name="T33" fmla="*/ 305689 h 358139"/>
              <a:gd name="T34" fmla="*/ 202777 w 990600"/>
              <a:gd name="T35" fmla="*/ 323588 h 358139"/>
              <a:gd name="T36" fmla="*/ 267676 w 990600"/>
              <a:gd name="T37" fmla="*/ 338151 h 358139"/>
              <a:gd name="T38" fmla="*/ 338742 w 990600"/>
              <a:gd name="T39" fmla="*/ 349010 h 358139"/>
              <a:gd name="T40" fmla="*/ 414956 w 990600"/>
              <a:gd name="T41" fmla="*/ 355796 h 358139"/>
              <a:gd name="T42" fmla="*/ 454676 w 990600"/>
              <a:gd name="T43" fmla="*/ 357546 h 358139"/>
              <a:gd name="T44" fmla="*/ 495299 w 990600"/>
              <a:gd name="T45" fmla="*/ 358139 h 358139"/>
              <a:gd name="T46" fmla="*/ 535923 w 990600"/>
              <a:gd name="T47" fmla="*/ 357546 h 358139"/>
              <a:gd name="T48" fmla="*/ 575642 w 990600"/>
              <a:gd name="T49" fmla="*/ 355796 h 358139"/>
              <a:gd name="T50" fmla="*/ 614330 w 990600"/>
              <a:gd name="T51" fmla="*/ 352935 h 358139"/>
              <a:gd name="T52" fmla="*/ 688097 w 990600"/>
              <a:gd name="T53" fmla="*/ 344067 h 358139"/>
              <a:gd name="T54" fmla="*/ 756207 w 990600"/>
              <a:gd name="T55" fmla="*/ 331309 h 358139"/>
              <a:gd name="T56" fmla="*/ 817640 w 990600"/>
              <a:gd name="T57" fmla="*/ 315032 h 358139"/>
              <a:gd name="T58" fmla="*/ 871376 w 990600"/>
              <a:gd name="T59" fmla="*/ 295604 h 358139"/>
              <a:gd name="T60" fmla="*/ 916395 w 990600"/>
              <a:gd name="T61" fmla="*/ 273394 h 358139"/>
              <a:gd name="T62" fmla="*/ 951678 w 990600"/>
              <a:gd name="T63" fmla="*/ 248769 h 358139"/>
              <a:gd name="T64" fmla="*/ 984117 w 990600"/>
              <a:gd name="T65" fmla="*/ 208114 h 358139"/>
              <a:gd name="T66" fmla="*/ 990599 w 990600"/>
              <a:gd name="T67" fmla="*/ 179069 h 358139"/>
              <a:gd name="T68" fmla="*/ 988958 w 990600"/>
              <a:gd name="T69" fmla="*/ 164379 h 358139"/>
              <a:gd name="T70" fmla="*/ 965350 w 990600"/>
              <a:gd name="T71" fmla="*/ 122458 h 358139"/>
              <a:gd name="T72" fmla="*/ 935317 w 990600"/>
              <a:gd name="T73" fmla="*/ 96763 h 358139"/>
              <a:gd name="T74" fmla="*/ 895039 w 990600"/>
              <a:gd name="T75" fmla="*/ 73300 h 358139"/>
              <a:gd name="T76" fmla="*/ 845534 w 990600"/>
              <a:gd name="T77" fmla="*/ 52436 h 358139"/>
              <a:gd name="T78" fmla="*/ 787822 w 990600"/>
              <a:gd name="T79" fmla="*/ 34541 h 358139"/>
              <a:gd name="T80" fmla="*/ 722923 w 990600"/>
              <a:gd name="T81" fmla="*/ 19981 h 358139"/>
              <a:gd name="T82" fmla="*/ 651857 w 990600"/>
              <a:gd name="T83" fmla="*/ 9126 h 358139"/>
              <a:gd name="T84" fmla="*/ 575642 w 990600"/>
              <a:gd name="T85" fmla="*/ 2342 h 358139"/>
              <a:gd name="T86" fmla="*/ 535923 w 990600"/>
              <a:gd name="T87" fmla="*/ 593 h 358139"/>
              <a:gd name="T88" fmla="*/ 495299 w 990600"/>
              <a:gd name="T89" fmla="*/ 0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495299" y="0"/>
                </a:moveTo>
                <a:lnTo>
                  <a:pt x="454676" y="593"/>
                </a:lnTo>
                <a:lnTo>
                  <a:pt x="414956" y="2342"/>
                </a:lnTo>
                <a:lnTo>
                  <a:pt x="376269" y="5202"/>
                </a:lnTo>
                <a:lnTo>
                  <a:pt x="302502" y="14067"/>
                </a:lnTo>
                <a:lnTo>
                  <a:pt x="234392" y="26821"/>
                </a:lnTo>
                <a:lnTo>
                  <a:pt x="172959" y="43094"/>
                </a:lnTo>
                <a:lnTo>
                  <a:pt x="119223" y="62520"/>
                </a:lnTo>
                <a:lnTo>
                  <a:pt x="74204" y="84729"/>
                </a:lnTo>
                <a:lnTo>
                  <a:pt x="38921" y="109354"/>
                </a:lnTo>
                <a:lnTo>
                  <a:pt x="6482" y="150016"/>
                </a:lnTo>
                <a:lnTo>
                  <a:pt x="0" y="179069"/>
                </a:lnTo>
                <a:lnTo>
                  <a:pt x="1641" y="193755"/>
                </a:lnTo>
                <a:lnTo>
                  <a:pt x="25249" y="235667"/>
                </a:lnTo>
                <a:lnTo>
                  <a:pt x="55282" y="261360"/>
                </a:lnTo>
                <a:lnTo>
                  <a:pt x="95560" y="284824"/>
                </a:lnTo>
                <a:lnTo>
                  <a:pt x="145065" y="305689"/>
                </a:lnTo>
                <a:lnTo>
                  <a:pt x="202777" y="323588"/>
                </a:lnTo>
                <a:lnTo>
                  <a:pt x="267676" y="338151"/>
                </a:lnTo>
                <a:lnTo>
                  <a:pt x="338742" y="349010"/>
                </a:lnTo>
                <a:lnTo>
                  <a:pt x="414956" y="355796"/>
                </a:lnTo>
                <a:lnTo>
                  <a:pt x="454676" y="357546"/>
                </a:lnTo>
                <a:lnTo>
                  <a:pt x="495299" y="358139"/>
                </a:lnTo>
                <a:lnTo>
                  <a:pt x="535923" y="357546"/>
                </a:lnTo>
                <a:lnTo>
                  <a:pt x="575642" y="355796"/>
                </a:lnTo>
                <a:lnTo>
                  <a:pt x="614330" y="352935"/>
                </a:lnTo>
                <a:lnTo>
                  <a:pt x="688097" y="344067"/>
                </a:lnTo>
                <a:lnTo>
                  <a:pt x="756207" y="331309"/>
                </a:lnTo>
                <a:lnTo>
                  <a:pt x="817640" y="315032"/>
                </a:lnTo>
                <a:lnTo>
                  <a:pt x="871376" y="295604"/>
                </a:lnTo>
                <a:lnTo>
                  <a:pt x="916395" y="273394"/>
                </a:lnTo>
                <a:lnTo>
                  <a:pt x="951678" y="248769"/>
                </a:lnTo>
                <a:lnTo>
                  <a:pt x="984117" y="208114"/>
                </a:lnTo>
                <a:lnTo>
                  <a:pt x="990599" y="179069"/>
                </a:lnTo>
                <a:lnTo>
                  <a:pt x="988958" y="164379"/>
                </a:lnTo>
                <a:lnTo>
                  <a:pt x="965350" y="122458"/>
                </a:lnTo>
                <a:lnTo>
                  <a:pt x="935317" y="96763"/>
                </a:lnTo>
                <a:lnTo>
                  <a:pt x="895039" y="73300"/>
                </a:lnTo>
                <a:lnTo>
                  <a:pt x="845534" y="52436"/>
                </a:lnTo>
                <a:lnTo>
                  <a:pt x="787822" y="34541"/>
                </a:lnTo>
                <a:lnTo>
                  <a:pt x="722923" y="19981"/>
                </a:lnTo>
                <a:lnTo>
                  <a:pt x="651857" y="9126"/>
                </a:lnTo>
                <a:lnTo>
                  <a:pt x="575642" y="2342"/>
                </a:lnTo>
                <a:lnTo>
                  <a:pt x="535923" y="593"/>
                </a:lnTo>
                <a:lnTo>
                  <a:pt x="4952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6" name="object 26">
            <a:extLst>
              <a:ext uri="{FF2B5EF4-FFF2-40B4-BE49-F238E27FC236}">
                <a16:creationId xmlns:a16="http://schemas.microsoft.com/office/drawing/2014/main" id="{1C75B9FA-16C2-4C45-BD43-8E84B2B998FF}"/>
              </a:ext>
            </a:extLst>
          </p:cNvPr>
          <p:cNvSpPr>
            <a:spLocks/>
          </p:cNvSpPr>
          <p:nvPr/>
        </p:nvSpPr>
        <p:spPr bwMode="auto">
          <a:xfrm>
            <a:off x="2992438" y="5334001"/>
            <a:ext cx="990600" cy="358775"/>
          </a:xfrm>
          <a:custGeom>
            <a:avLst/>
            <a:gdLst>
              <a:gd name="T0" fmla="*/ 0 w 990600"/>
              <a:gd name="T1" fmla="*/ 179069 h 358139"/>
              <a:gd name="T2" fmla="*/ 14394 w 990600"/>
              <a:gd name="T3" fmla="*/ 136027 h 358139"/>
              <a:gd name="T4" fmla="*/ 55282 w 990600"/>
              <a:gd name="T5" fmla="*/ 96763 h 358139"/>
              <a:gd name="T6" fmla="*/ 95560 w 990600"/>
              <a:gd name="T7" fmla="*/ 73300 h 358139"/>
              <a:gd name="T8" fmla="*/ 145065 w 990600"/>
              <a:gd name="T9" fmla="*/ 52436 h 358139"/>
              <a:gd name="T10" fmla="*/ 202777 w 990600"/>
              <a:gd name="T11" fmla="*/ 34541 h 358139"/>
              <a:gd name="T12" fmla="*/ 267676 w 990600"/>
              <a:gd name="T13" fmla="*/ 19981 h 358139"/>
              <a:gd name="T14" fmla="*/ 338742 w 990600"/>
              <a:gd name="T15" fmla="*/ 9126 h 358139"/>
              <a:gd name="T16" fmla="*/ 414956 w 990600"/>
              <a:gd name="T17" fmla="*/ 2342 h 358139"/>
              <a:gd name="T18" fmla="*/ 454676 w 990600"/>
              <a:gd name="T19" fmla="*/ 593 h 358139"/>
              <a:gd name="T20" fmla="*/ 495299 w 990600"/>
              <a:gd name="T21" fmla="*/ 0 h 358139"/>
              <a:gd name="T22" fmla="*/ 535923 w 990600"/>
              <a:gd name="T23" fmla="*/ 593 h 358139"/>
              <a:gd name="T24" fmla="*/ 575642 w 990600"/>
              <a:gd name="T25" fmla="*/ 2342 h 358139"/>
              <a:gd name="T26" fmla="*/ 614330 w 990600"/>
              <a:gd name="T27" fmla="*/ 5202 h 358139"/>
              <a:gd name="T28" fmla="*/ 688097 w 990600"/>
              <a:gd name="T29" fmla="*/ 14067 h 358139"/>
              <a:gd name="T30" fmla="*/ 756207 w 990600"/>
              <a:gd name="T31" fmla="*/ 26821 h 358139"/>
              <a:gd name="T32" fmla="*/ 817640 w 990600"/>
              <a:gd name="T33" fmla="*/ 43094 h 358139"/>
              <a:gd name="T34" fmla="*/ 871376 w 990600"/>
              <a:gd name="T35" fmla="*/ 62520 h 358139"/>
              <a:gd name="T36" fmla="*/ 916395 w 990600"/>
              <a:gd name="T37" fmla="*/ 84729 h 358139"/>
              <a:gd name="T38" fmla="*/ 951678 w 990600"/>
              <a:gd name="T39" fmla="*/ 109354 h 358139"/>
              <a:gd name="T40" fmla="*/ 984117 w 990600"/>
              <a:gd name="T41" fmla="*/ 150016 h 358139"/>
              <a:gd name="T42" fmla="*/ 990599 w 990600"/>
              <a:gd name="T43" fmla="*/ 179069 h 358139"/>
              <a:gd name="T44" fmla="*/ 988958 w 990600"/>
              <a:gd name="T45" fmla="*/ 193755 h 358139"/>
              <a:gd name="T46" fmla="*/ 984117 w 990600"/>
              <a:gd name="T47" fmla="*/ 208114 h 358139"/>
              <a:gd name="T48" fmla="*/ 951678 w 990600"/>
              <a:gd name="T49" fmla="*/ 248769 h 358139"/>
              <a:gd name="T50" fmla="*/ 916395 w 990600"/>
              <a:gd name="T51" fmla="*/ 273394 h 358139"/>
              <a:gd name="T52" fmla="*/ 871376 w 990600"/>
              <a:gd name="T53" fmla="*/ 295604 h 358139"/>
              <a:gd name="T54" fmla="*/ 817640 w 990600"/>
              <a:gd name="T55" fmla="*/ 315032 h 358139"/>
              <a:gd name="T56" fmla="*/ 756207 w 990600"/>
              <a:gd name="T57" fmla="*/ 331309 h 358139"/>
              <a:gd name="T58" fmla="*/ 688097 w 990600"/>
              <a:gd name="T59" fmla="*/ 344067 h 358139"/>
              <a:gd name="T60" fmla="*/ 614330 w 990600"/>
              <a:gd name="T61" fmla="*/ 352935 h 358139"/>
              <a:gd name="T62" fmla="*/ 575642 w 990600"/>
              <a:gd name="T63" fmla="*/ 355796 h 358139"/>
              <a:gd name="T64" fmla="*/ 535923 w 990600"/>
              <a:gd name="T65" fmla="*/ 357546 h 358139"/>
              <a:gd name="T66" fmla="*/ 495299 w 990600"/>
              <a:gd name="T67" fmla="*/ 358139 h 358139"/>
              <a:gd name="T68" fmla="*/ 454676 w 990600"/>
              <a:gd name="T69" fmla="*/ 357546 h 358139"/>
              <a:gd name="T70" fmla="*/ 414956 w 990600"/>
              <a:gd name="T71" fmla="*/ 355796 h 358139"/>
              <a:gd name="T72" fmla="*/ 376269 w 990600"/>
              <a:gd name="T73" fmla="*/ 352935 h 358139"/>
              <a:gd name="T74" fmla="*/ 302502 w 990600"/>
              <a:gd name="T75" fmla="*/ 344067 h 358139"/>
              <a:gd name="T76" fmla="*/ 234392 w 990600"/>
              <a:gd name="T77" fmla="*/ 331309 h 358139"/>
              <a:gd name="T78" fmla="*/ 172959 w 990600"/>
              <a:gd name="T79" fmla="*/ 315032 h 358139"/>
              <a:gd name="T80" fmla="*/ 119223 w 990600"/>
              <a:gd name="T81" fmla="*/ 295604 h 358139"/>
              <a:gd name="T82" fmla="*/ 74204 w 990600"/>
              <a:gd name="T83" fmla="*/ 273394 h 358139"/>
              <a:gd name="T84" fmla="*/ 38921 w 990600"/>
              <a:gd name="T85" fmla="*/ 248769 h 358139"/>
              <a:gd name="T86" fmla="*/ 6482 w 990600"/>
              <a:gd name="T87" fmla="*/ 208114 h 358139"/>
              <a:gd name="T88" fmla="*/ 0 w 990600"/>
              <a:gd name="T89" fmla="*/ 179069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0" y="179069"/>
                </a:moveTo>
                <a:lnTo>
                  <a:pt x="14394" y="136027"/>
                </a:lnTo>
                <a:lnTo>
                  <a:pt x="55282" y="96763"/>
                </a:lnTo>
                <a:lnTo>
                  <a:pt x="95560" y="73300"/>
                </a:lnTo>
                <a:lnTo>
                  <a:pt x="145065" y="52436"/>
                </a:lnTo>
                <a:lnTo>
                  <a:pt x="202777" y="34541"/>
                </a:lnTo>
                <a:lnTo>
                  <a:pt x="267676" y="19981"/>
                </a:lnTo>
                <a:lnTo>
                  <a:pt x="338742" y="9126"/>
                </a:lnTo>
                <a:lnTo>
                  <a:pt x="414956" y="2342"/>
                </a:lnTo>
                <a:lnTo>
                  <a:pt x="454676" y="593"/>
                </a:lnTo>
                <a:lnTo>
                  <a:pt x="495299" y="0"/>
                </a:lnTo>
                <a:lnTo>
                  <a:pt x="535923" y="593"/>
                </a:lnTo>
                <a:lnTo>
                  <a:pt x="575642" y="2342"/>
                </a:lnTo>
                <a:lnTo>
                  <a:pt x="614330" y="5202"/>
                </a:lnTo>
                <a:lnTo>
                  <a:pt x="688097" y="14067"/>
                </a:lnTo>
                <a:lnTo>
                  <a:pt x="756207" y="26821"/>
                </a:lnTo>
                <a:lnTo>
                  <a:pt x="817640" y="43094"/>
                </a:lnTo>
                <a:lnTo>
                  <a:pt x="871376" y="62520"/>
                </a:lnTo>
                <a:lnTo>
                  <a:pt x="916395" y="84729"/>
                </a:lnTo>
                <a:lnTo>
                  <a:pt x="951678" y="109354"/>
                </a:lnTo>
                <a:lnTo>
                  <a:pt x="984117" y="150016"/>
                </a:lnTo>
                <a:lnTo>
                  <a:pt x="990599" y="179069"/>
                </a:lnTo>
                <a:lnTo>
                  <a:pt x="988958" y="193755"/>
                </a:lnTo>
                <a:lnTo>
                  <a:pt x="984117" y="208114"/>
                </a:lnTo>
                <a:lnTo>
                  <a:pt x="951678" y="248769"/>
                </a:lnTo>
                <a:lnTo>
                  <a:pt x="916395" y="273394"/>
                </a:lnTo>
                <a:lnTo>
                  <a:pt x="871376" y="295604"/>
                </a:lnTo>
                <a:lnTo>
                  <a:pt x="817640" y="315032"/>
                </a:lnTo>
                <a:lnTo>
                  <a:pt x="756207" y="331309"/>
                </a:lnTo>
                <a:lnTo>
                  <a:pt x="688097" y="344067"/>
                </a:lnTo>
                <a:lnTo>
                  <a:pt x="614330" y="352935"/>
                </a:lnTo>
                <a:lnTo>
                  <a:pt x="575642" y="355796"/>
                </a:lnTo>
                <a:lnTo>
                  <a:pt x="535923" y="357546"/>
                </a:lnTo>
                <a:lnTo>
                  <a:pt x="495299" y="358139"/>
                </a:lnTo>
                <a:lnTo>
                  <a:pt x="454676" y="357546"/>
                </a:lnTo>
                <a:lnTo>
                  <a:pt x="414956" y="355796"/>
                </a:lnTo>
                <a:lnTo>
                  <a:pt x="376269" y="352935"/>
                </a:lnTo>
                <a:lnTo>
                  <a:pt x="302502" y="344067"/>
                </a:lnTo>
                <a:lnTo>
                  <a:pt x="234392" y="331309"/>
                </a:lnTo>
                <a:lnTo>
                  <a:pt x="172959" y="315032"/>
                </a:lnTo>
                <a:lnTo>
                  <a:pt x="119223" y="295604"/>
                </a:lnTo>
                <a:lnTo>
                  <a:pt x="74204" y="273394"/>
                </a:lnTo>
                <a:lnTo>
                  <a:pt x="38921" y="248769"/>
                </a:lnTo>
                <a:lnTo>
                  <a:pt x="6482" y="208114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7" name="object 27">
            <a:extLst>
              <a:ext uri="{FF2B5EF4-FFF2-40B4-BE49-F238E27FC236}">
                <a16:creationId xmlns:a16="http://schemas.microsoft.com/office/drawing/2014/main" id="{9FC873D3-31BB-4874-BB7F-7C93D54F5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13" y="5405439"/>
            <a:ext cx="450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E46C09"/>
                </a:solidFill>
                <a:cs typeface="Calibri" panose="020F0502020204030204" pitchFamily="34" charset="0"/>
              </a:rPr>
              <a:t>Map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0268" name="object 28">
            <a:extLst>
              <a:ext uri="{FF2B5EF4-FFF2-40B4-BE49-F238E27FC236}">
                <a16:creationId xmlns:a16="http://schemas.microsoft.com/office/drawing/2014/main" id="{A2455F0B-6E59-4483-9656-42D86EAF571F}"/>
              </a:ext>
            </a:extLst>
          </p:cNvPr>
          <p:cNvSpPr>
            <a:spLocks/>
          </p:cNvSpPr>
          <p:nvPr/>
        </p:nvSpPr>
        <p:spPr bwMode="auto">
          <a:xfrm>
            <a:off x="3144838" y="5486401"/>
            <a:ext cx="990600" cy="358775"/>
          </a:xfrm>
          <a:custGeom>
            <a:avLst/>
            <a:gdLst>
              <a:gd name="T0" fmla="*/ 495299 w 990600"/>
              <a:gd name="T1" fmla="*/ 0 h 358139"/>
              <a:gd name="T2" fmla="*/ 454676 w 990600"/>
              <a:gd name="T3" fmla="*/ 593 h 358139"/>
              <a:gd name="T4" fmla="*/ 414956 w 990600"/>
              <a:gd name="T5" fmla="*/ 2342 h 358139"/>
              <a:gd name="T6" fmla="*/ 376269 w 990600"/>
              <a:gd name="T7" fmla="*/ 5202 h 358139"/>
              <a:gd name="T8" fmla="*/ 302502 w 990600"/>
              <a:gd name="T9" fmla="*/ 14067 h 358139"/>
              <a:gd name="T10" fmla="*/ 234392 w 990600"/>
              <a:gd name="T11" fmla="*/ 26821 h 358139"/>
              <a:gd name="T12" fmla="*/ 172959 w 990600"/>
              <a:gd name="T13" fmla="*/ 43094 h 358139"/>
              <a:gd name="T14" fmla="*/ 119223 w 990600"/>
              <a:gd name="T15" fmla="*/ 62520 h 358139"/>
              <a:gd name="T16" fmla="*/ 74204 w 990600"/>
              <a:gd name="T17" fmla="*/ 84729 h 358139"/>
              <a:gd name="T18" fmla="*/ 38921 w 990600"/>
              <a:gd name="T19" fmla="*/ 109354 h 358139"/>
              <a:gd name="T20" fmla="*/ 6482 w 990600"/>
              <a:gd name="T21" fmla="*/ 150016 h 358139"/>
              <a:gd name="T22" fmla="*/ 0 w 990600"/>
              <a:gd name="T23" fmla="*/ 179069 h 358139"/>
              <a:gd name="T24" fmla="*/ 1641 w 990600"/>
              <a:gd name="T25" fmla="*/ 193755 h 358139"/>
              <a:gd name="T26" fmla="*/ 25249 w 990600"/>
              <a:gd name="T27" fmla="*/ 235667 h 358139"/>
              <a:gd name="T28" fmla="*/ 55282 w 990600"/>
              <a:gd name="T29" fmla="*/ 261360 h 358139"/>
              <a:gd name="T30" fmla="*/ 95560 w 990600"/>
              <a:gd name="T31" fmla="*/ 284824 h 358139"/>
              <a:gd name="T32" fmla="*/ 145065 w 990600"/>
              <a:gd name="T33" fmla="*/ 305689 h 358139"/>
              <a:gd name="T34" fmla="*/ 202777 w 990600"/>
              <a:gd name="T35" fmla="*/ 323588 h 358139"/>
              <a:gd name="T36" fmla="*/ 267676 w 990600"/>
              <a:gd name="T37" fmla="*/ 338151 h 358139"/>
              <a:gd name="T38" fmla="*/ 338742 w 990600"/>
              <a:gd name="T39" fmla="*/ 349010 h 358139"/>
              <a:gd name="T40" fmla="*/ 414956 w 990600"/>
              <a:gd name="T41" fmla="*/ 355796 h 358139"/>
              <a:gd name="T42" fmla="*/ 454676 w 990600"/>
              <a:gd name="T43" fmla="*/ 357546 h 358139"/>
              <a:gd name="T44" fmla="*/ 495299 w 990600"/>
              <a:gd name="T45" fmla="*/ 358139 h 358139"/>
              <a:gd name="T46" fmla="*/ 535923 w 990600"/>
              <a:gd name="T47" fmla="*/ 357546 h 358139"/>
              <a:gd name="T48" fmla="*/ 575642 w 990600"/>
              <a:gd name="T49" fmla="*/ 355796 h 358139"/>
              <a:gd name="T50" fmla="*/ 614330 w 990600"/>
              <a:gd name="T51" fmla="*/ 352935 h 358139"/>
              <a:gd name="T52" fmla="*/ 688097 w 990600"/>
              <a:gd name="T53" fmla="*/ 344067 h 358139"/>
              <a:gd name="T54" fmla="*/ 756207 w 990600"/>
              <a:gd name="T55" fmla="*/ 331309 h 358139"/>
              <a:gd name="T56" fmla="*/ 817640 w 990600"/>
              <a:gd name="T57" fmla="*/ 315032 h 358139"/>
              <a:gd name="T58" fmla="*/ 871376 w 990600"/>
              <a:gd name="T59" fmla="*/ 295604 h 358139"/>
              <a:gd name="T60" fmla="*/ 916395 w 990600"/>
              <a:gd name="T61" fmla="*/ 273394 h 358139"/>
              <a:gd name="T62" fmla="*/ 951678 w 990600"/>
              <a:gd name="T63" fmla="*/ 248769 h 358139"/>
              <a:gd name="T64" fmla="*/ 984117 w 990600"/>
              <a:gd name="T65" fmla="*/ 208114 h 358139"/>
              <a:gd name="T66" fmla="*/ 990599 w 990600"/>
              <a:gd name="T67" fmla="*/ 179069 h 358139"/>
              <a:gd name="T68" fmla="*/ 988958 w 990600"/>
              <a:gd name="T69" fmla="*/ 164379 h 358139"/>
              <a:gd name="T70" fmla="*/ 965350 w 990600"/>
              <a:gd name="T71" fmla="*/ 122458 h 358139"/>
              <a:gd name="T72" fmla="*/ 935317 w 990600"/>
              <a:gd name="T73" fmla="*/ 96763 h 358139"/>
              <a:gd name="T74" fmla="*/ 895039 w 990600"/>
              <a:gd name="T75" fmla="*/ 73300 h 358139"/>
              <a:gd name="T76" fmla="*/ 845534 w 990600"/>
              <a:gd name="T77" fmla="*/ 52436 h 358139"/>
              <a:gd name="T78" fmla="*/ 787822 w 990600"/>
              <a:gd name="T79" fmla="*/ 34541 h 358139"/>
              <a:gd name="T80" fmla="*/ 722923 w 990600"/>
              <a:gd name="T81" fmla="*/ 19981 h 358139"/>
              <a:gd name="T82" fmla="*/ 651857 w 990600"/>
              <a:gd name="T83" fmla="*/ 9126 h 358139"/>
              <a:gd name="T84" fmla="*/ 575642 w 990600"/>
              <a:gd name="T85" fmla="*/ 2342 h 358139"/>
              <a:gd name="T86" fmla="*/ 535923 w 990600"/>
              <a:gd name="T87" fmla="*/ 593 h 358139"/>
              <a:gd name="T88" fmla="*/ 495299 w 990600"/>
              <a:gd name="T89" fmla="*/ 0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495299" y="0"/>
                </a:moveTo>
                <a:lnTo>
                  <a:pt x="454676" y="593"/>
                </a:lnTo>
                <a:lnTo>
                  <a:pt x="414956" y="2342"/>
                </a:lnTo>
                <a:lnTo>
                  <a:pt x="376269" y="5202"/>
                </a:lnTo>
                <a:lnTo>
                  <a:pt x="302502" y="14067"/>
                </a:lnTo>
                <a:lnTo>
                  <a:pt x="234392" y="26821"/>
                </a:lnTo>
                <a:lnTo>
                  <a:pt x="172959" y="43094"/>
                </a:lnTo>
                <a:lnTo>
                  <a:pt x="119223" y="62520"/>
                </a:lnTo>
                <a:lnTo>
                  <a:pt x="74204" y="84729"/>
                </a:lnTo>
                <a:lnTo>
                  <a:pt x="38921" y="109354"/>
                </a:lnTo>
                <a:lnTo>
                  <a:pt x="6482" y="150016"/>
                </a:lnTo>
                <a:lnTo>
                  <a:pt x="0" y="179069"/>
                </a:lnTo>
                <a:lnTo>
                  <a:pt x="1641" y="193755"/>
                </a:lnTo>
                <a:lnTo>
                  <a:pt x="25249" y="235667"/>
                </a:lnTo>
                <a:lnTo>
                  <a:pt x="55282" y="261360"/>
                </a:lnTo>
                <a:lnTo>
                  <a:pt x="95560" y="284824"/>
                </a:lnTo>
                <a:lnTo>
                  <a:pt x="145065" y="305689"/>
                </a:lnTo>
                <a:lnTo>
                  <a:pt x="202777" y="323588"/>
                </a:lnTo>
                <a:lnTo>
                  <a:pt x="267676" y="338151"/>
                </a:lnTo>
                <a:lnTo>
                  <a:pt x="338742" y="349010"/>
                </a:lnTo>
                <a:lnTo>
                  <a:pt x="414956" y="355796"/>
                </a:lnTo>
                <a:lnTo>
                  <a:pt x="454676" y="357546"/>
                </a:lnTo>
                <a:lnTo>
                  <a:pt x="495299" y="358139"/>
                </a:lnTo>
                <a:lnTo>
                  <a:pt x="535923" y="357546"/>
                </a:lnTo>
                <a:lnTo>
                  <a:pt x="575642" y="355796"/>
                </a:lnTo>
                <a:lnTo>
                  <a:pt x="614330" y="352935"/>
                </a:lnTo>
                <a:lnTo>
                  <a:pt x="688097" y="344067"/>
                </a:lnTo>
                <a:lnTo>
                  <a:pt x="756207" y="331309"/>
                </a:lnTo>
                <a:lnTo>
                  <a:pt x="817640" y="315032"/>
                </a:lnTo>
                <a:lnTo>
                  <a:pt x="871376" y="295604"/>
                </a:lnTo>
                <a:lnTo>
                  <a:pt x="916395" y="273394"/>
                </a:lnTo>
                <a:lnTo>
                  <a:pt x="951678" y="248769"/>
                </a:lnTo>
                <a:lnTo>
                  <a:pt x="984117" y="208114"/>
                </a:lnTo>
                <a:lnTo>
                  <a:pt x="990599" y="179069"/>
                </a:lnTo>
                <a:lnTo>
                  <a:pt x="988958" y="164379"/>
                </a:lnTo>
                <a:lnTo>
                  <a:pt x="965350" y="122458"/>
                </a:lnTo>
                <a:lnTo>
                  <a:pt x="935317" y="96763"/>
                </a:lnTo>
                <a:lnTo>
                  <a:pt x="895039" y="73300"/>
                </a:lnTo>
                <a:lnTo>
                  <a:pt x="845534" y="52436"/>
                </a:lnTo>
                <a:lnTo>
                  <a:pt x="787822" y="34541"/>
                </a:lnTo>
                <a:lnTo>
                  <a:pt x="722923" y="19981"/>
                </a:lnTo>
                <a:lnTo>
                  <a:pt x="651857" y="9126"/>
                </a:lnTo>
                <a:lnTo>
                  <a:pt x="575642" y="2342"/>
                </a:lnTo>
                <a:lnTo>
                  <a:pt x="535923" y="593"/>
                </a:lnTo>
                <a:lnTo>
                  <a:pt x="4952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9" name="object 29">
            <a:extLst>
              <a:ext uri="{FF2B5EF4-FFF2-40B4-BE49-F238E27FC236}">
                <a16:creationId xmlns:a16="http://schemas.microsoft.com/office/drawing/2014/main" id="{BAB0E83E-8058-44B8-8634-003ACF75586D}"/>
              </a:ext>
            </a:extLst>
          </p:cNvPr>
          <p:cNvSpPr>
            <a:spLocks/>
          </p:cNvSpPr>
          <p:nvPr/>
        </p:nvSpPr>
        <p:spPr bwMode="auto">
          <a:xfrm>
            <a:off x="3144838" y="5486401"/>
            <a:ext cx="990600" cy="358775"/>
          </a:xfrm>
          <a:custGeom>
            <a:avLst/>
            <a:gdLst>
              <a:gd name="T0" fmla="*/ 0 w 990600"/>
              <a:gd name="T1" fmla="*/ 179069 h 358139"/>
              <a:gd name="T2" fmla="*/ 14394 w 990600"/>
              <a:gd name="T3" fmla="*/ 136027 h 358139"/>
              <a:gd name="T4" fmla="*/ 55282 w 990600"/>
              <a:gd name="T5" fmla="*/ 96763 h 358139"/>
              <a:gd name="T6" fmla="*/ 95560 w 990600"/>
              <a:gd name="T7" fmla="*/ 73300 h 358139"/>
              <a:gd name="T8" fmla="*/ 145065 w 990600"/>
              <a:gd name="T9" fmla="*/ 52436 h 358139"/>
              <a:gd name="T10" fmla="*/ 202777 w 990600"/>
              <a:gd name="T11" fmla="*/ 34541 h 358139"/>
              <a:gd name="T12" fmla="*/ 267676 w 990600"/>
              <a:gd name="T13" fmla="*/ 19981 h 358139"/>
              <a:gd name="T14" fmla="*/ 338742 w 990600"/>
              <a:gd name="T15" fmla="*/ 9126 h 358139"/>
              <a:gd name="T16" fmla="*/ 414956 w 990600"/>
              <a:gd name="T17" fmla="*/ 2342 h 358139"/>
              <a:gd name="T18" fmla="*/ 454676 w 990600"/>
              <a:gd name="T19" fmla="*/ 593 h 358139"/>
              <a:gd name="T20" fmla="*/ 495299 w 990600"/>
              <a:gd name="T21" fmla="*/ 0 h 358139"/>
              <a:gd name="T22" fmla="*/ 535923 w 990600"/>
              <a:gd name="T23" fmla="*/ 593 h 358139"/>
              <a:gd name="T24" fmla="*/ 575642 w 990600"/>
              <a:gd name="T25" fmla="*/ 2342 h 358139"/>
              <a:gd name="T26" fmla="*/ 614330 w 990600"/>
              <a:gd name="T27" fmla="*/ 5202 h 358139"/>
              <a:gd name="T28" fmla="*/ 688097 w 990600"/>
              <a:gd name="T29" fmla="*/ 14067 h 358139"/>
              <a:gd name="T30" fmla="*/ 756207 w 990600"/>
              <a:gd name="T31" fmla="*/ 26821 h 358139"/>
              <a:gd name="T32" fmla="*/ 817640 w 990600"/>
              <a:gd name="T33" fmla="*/ 43094 h 358139"/>
              <a:gd name="T34" fmla="*/ 871376 w 990600"/>
              <a:gd name="T35" fmla="*/ 62520 h 358139"/>
              <a:gd name="T36" fmla="*/ 916395 w 990600"/>
              <a:gd name="T37" fmla="*/ 84729 h 358139"/>
              <a:gd name="T38" fmla="*/ 951678 w 990600"/>
              <a:gd name="T39" fmla="*/ 109354 h 358139"/>
              <a:gd name="T40" fmla="*/ 984117 w 990600"/>
              <a:gd name="T41" fmla="*/ 150016 h 358139"/>
              <a:gd name="T42" fmla="*/ 990599 w 990600"/>
              <a:gd name="T43" fmla="*/ 179069 h 358139"/>
              <a:gd name="T44" fmla="*/ 988958 w 990600"/>
              <a:gd name="T45" fmla="*/ 193755 h 358139"/>
              <a:gd name="T46" fmla="*/ 984117 w 990600"/>
              <a:gd name="T47" fmla="*/ 208114 h 358139"/>
              <a:gd name="T48" fmla="*/ 951678 w 990600"/>
              <a:gd name="T49" fmla="*/ 248769 h 358139"/>
              <a:gd name="T50" fmla="*/ 916395 w 990600"/>
              <a:gd name="T51" fmla="*/ 273394 h 358139"/>
              <a:gd name="T52" fmla="*/ 871376 w 990600"/>
              <a:gd name="T53" fmla="*/ 295604 h 358139"/>
              <a:gd name="T54" fmla="*/ 817640 w 990600"/>
              <a:gd name="T55" fmla="*/ 315032 h 358139"/>
              <a:gd name="T56" fmla="*/ 756207 w 990600"/>
              <a:gd name="T57" fmla="*/ 331309 h 358139"/>
              <a:gd name="T58" fmla="*/ 688097 w 990600"/>
              <a:gd name="T59" fmla="*/ 344067 h 358139"/>
              <a:gd name="T60" fmla="*/ 614330 w 990600"/>
              <a:gd name="T61" fmla="*/ 352935 h 358139"/>
              <a:gd name="T62" fmla="*/ 575642 w 990600"/>
              <a:gd name="T63" fmla="*/ 355796 h 358139"/>
              <a:gd name="T64" fmla="*/ 535923 w 990600"/>
              <a:gd name="T65" fmla="*/ 357546 h 358139"/>
              <a:gd name="T66" fmla="*/ 495299 w 990600"/>
              <a:gd name="T67" fmla="*/ 358139 h 358139"/>
              <a:gd name="T68" fmla="*/ 454676 w 990600"/>
              <a:gd name="T69" fmla="*/ 357546 h 358139"/>
              <a:gd name="T70" fmla="*/ 414956 w 990600"/>
              <a:gd name="T71" fmla="*/ 355796 h 358139"/>
              <a:gd name="T72" fmla="*/ 376269 w 990600"/>
              <a:gd name="T73" fmla="*/ 352935 h 358139"/>
              <a:gd name="T74" fmla="*/ 302502 w 990600"/>
              <a:gd name="T75" fmla="*/ 344067 h 358139"/>
              <a:gd name="T76" fmla="*/ 234392 w 990600"/>
              <a:gd name="T77" fmla="*/ 331309 h 358139"/>
              <a:gd name="T78" fmla="*/ 172959 w 990600"/>
              <a:gd name="T79" fmla="*/ 315032 h 358139"/>
              <a:gd name="T80" fmla="*/ 119223 w 990600"/>
              <a:gd name="T81" fmla="*/ 295604 h 358139"/>
              <a:gd name="T82" fmla="*/ 74204 w 990600"/>
              <a:gd name="T83" fmla="*/ 273394 h 358139"/>
              <a:gd name="T84" fmla="*/ 38921 w 990600"/>
              <a:gd name="T85" fmla="*/ 248769 h 358139"/>
              <a:gd name="T86" fmla="*/ 6482 w 990600"/>
              <a:gd name="T87" fmla="*/ 208114 h 358139"/>
              <a:gd name="T88" fmla="*/ 0 w 990600"/>
              <a:gd name="T89" fmla="*/ 179069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0" y="179069"/>
                </a:moveTo>
                <a:lnTo>
                  <a:pt x="14394" y="136027"/>
                </a:lnTo>
                <a:lnTo>
                  <a:pt x="55282" y="96763"/>
                </a:lnTo>
                <a:lnTo>
                  <a:pt x="95560" y="73300"/>
                </a:lnTo>
                <a:lnTo>
                  <a:pt x="145065" y="52436"/>
                </a:lnTo>
                <a:lnTo>
                  <a:pt x="202777" y="34541"/>
                </a:lnTo>
                <a:lnTo>
                  <a:pt x="267676" y="19981"/>
                </a:lnTo>
                <a:lnTo>
                  <a:pt x="338742" y="9126"/>
                </a:lnTo>
                <a:lnTo>
                  <a:pt x="414956" y="2342"/>
                </a:lnTo>
                <a:lnTo>
                  <a:pt x="454676" y="593"/>
                </a:lnTo>
                <a:lnTo>
                  <a:pt x="495299" y="0"/>
                </a:lnTo>
                <a:lnTo>
                  <a:pt x="535923" y="593"/>
                </a:lnTo>
                <a:lnTo>
                  <a:pt x="575642" y="2342"/>
                </a:lnTo>
                <a:lnTo>
                  <a:pt x="614330" y="5202"/>
                </a:lnTo>
                <a:lnTo>
                  <a:pt x="688097" y="14067"/>
                </a:lnTo>
                <a:lnTo>
                  <a:pt x="756207" y="26821"/>
                </a:lnTo>
                <a:lnTo>
                  <a:pt x="817640" y="43094"/>
                </a:lnTo>
                <a:lnTo>
                  <a:pt x="871376" y="62520"/>
                </a:lnTo>
                <a:lnTo>
                  <a:pt x="916395" y="84729"/>
                </a:lnTo>
                <a:lnTo>
                  <a:pt x="951678" y="109354"/>
                </a:lnTo>
                <a:lnTo>
                  <a:pt x="984117" y="150016"/>
                </a:lnTo>
                <a:lnTo>
                  <a:pt x="990599" y="179069"/>
                </a:lnTo>
                <a:lnTo>
                  <a:pt x="988958" y="193755"/>
                </a:lnTo>
                <a:lnTo>
                  <a:pt x="984117" y="208114"/>
                </a:lnTo>
                <a:lnTo>
                  <a:pt x="951678" y="248769"/>
                </a:lnTo>
                <a:lnTo>
                  <a:pt x="916395" y="273394"/>
                </a:lnTo>
                <a:lnTo>
                  <a:pt x="871376" y="295604"/>
                </a:lnTo>
                <a:lnTo>
                  <a:pt x="817640" y="315032"/>
                </a:lnTo>
                <a:lnTo>
                  <a:pt x="756207" y="331309"/>
                </a:lnTo>
                <a:lnTo>
                  <a:pt x="688097" y="344067"/>
                </a:lnTo>
                <a:lnTo>
                  <a:pt x="614330" y="352935"/>
                </a:lnTo>
                <a:lnTo>
                  <a:pt x="575642" y="355796"/>
                </a:lnTo>
                <a:lnTo>
                  <a:pt x="535923" y="357546"/>
                </a:lnTo>
                <a:lnTo>
                  <a:pt x="495299" y="358139"/>
                </a:lnTo>
                <a:lnTo>
                  <a:pt x="454676" y="357546"/>
                </a:lnTo>
                <a:lnTo>
                  <a:pt x="414956" y="355796"/>
                </a:lnTo>
                <a:lnTo>
                  <a:pt x="376269" y="352935"/>
                </a:lnTo>
                <a:lnTo>
                  <a:pt x="302502" y="344067"/>
                </a:lnTo>
                <a:lnTo>
                  <a:pt x="234392" y="331309"/>
                </a:lnTo>
                <a:lnTo>
                  <a:pt x="172959" y="315032"/>
                </a:lnTo>
                <a:lnTo>
                  <a:pt x="119223" y="295604"/>
                </a:lnTo>
                <a:lnTo>
                  <a:pt x="74204" y="273394"/>
                </a:lnTo>
                <a:lnTo>
                  <a:pt x="38921" y="248769"/>
                </a:lnTo>
                <a:lnTo>
                  <a:pt x="6482" y="208114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0" name="object 30">
            <a:extLst>
              <a:ext uri="{FF2B5EF4-FFF2-40B4-BE49-F238E27FC236}">
                <a16:creationId xmlns:a16="http://schemas.microsoft.com/office/drawing/2014/main" id="{78AE7319-F02B-4ACE-82C9-986F9F82D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5557839"/>
            <a:ext cx="450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E46C09"/>
                </a:solidFill>
                <a:cs typeface="Calibri" panose="020F0502020204030204" pitchFamily="34" charset="0"/>
              </a:rPr>
              <a:t>Map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0271" name="object 31">
            <a:extLst>
              <a:ext uri="{FF2B5EF4-FFF2-40B4-BE49-F238E27FC236}">
                <a16:creationId xmlns:a16="http://schemas.microsoft.com/office/drawing/2014/main" id="{53B66C36-5031-4ACB-B248-566542492858}"/>
              </a:ext>
            </a:extLst>
          </p:cNvPr>
          <p:cNvSpPr>
            <a:spLocks/>
          </p:cNvSpPr>
          <p:nvPr/>
        </p:nvSpPr>
        <p:spPr bwMode="auto">
          <a:xfrm>
            <a:off x="2840039" y="6008689"/>
            <a:ext cx="1158875" cy="357187"/>
          </a:xfrm>
          <a:custGeom>
            <a:avLst/>
            <a:gdLst>
              <a:gd name="T0" fmla="*/ 579119 w 1158239"/>
              <a:gd name="T1" fmla="*/ 0 h 358139"/>
              <a:gd name="T2" fmla="*/ 531629 w 1158239"/>
              <a:gd name="T3" fmla="*/ 593 h 358139"/>
              <a:gd name="T4" fmla="*/ 485195 w 1158239"/>
              <a:gd name="T5" fmla="*/ 2343 h 358139"/>
              <a:gd name="T6" fmla="*/ 439966 w 1158239"/>
              <a:gd name="T7" fmla="*/ 5204 h 358139"/>
              <a:gd name="T8" fmla="*/ 396092 w 1158239"/>
              <a:gd name="T9" fmla="*/ 9129 h 358139"/>
              <a:gd name="T10" fmla="*/ 353721 w 1158239"/>
              <a:gd name="T11" fmla="*/ 14072 h 358139"/>
              <a:gd name="T12" fmla="*/ 313002 w 1158239"/>
              <a:gd name="T13" fmla="*/ 19988 h 358139"/>
              <a:gd name="T14" fmla="*/ 274086 w 1158239"/>
              <a:gd name="T15" fmla="*/ 26830 h 358139"/>
              <a:gd name="T16" fmla="*/ 202254 w 1158239"/>
              <a:gd name="T17" fmla="*/ 43107 h 358139"/>
              <a:gd name="T18" fmla="*/ 139420 w 1158239"/>
              <a:gd name="T19" fmla="*/ 62535 h 358139"/>
              <a:gd name="T20" fmla="*/ 86777 w 1158239"/>
              <a:gd name="T21" fmla="*/ 84745 h 358139"/>
              <a:gd name="T22" fmla="*/ 45517 w 1158239"/>
              <a:gd name="T23" fmla="*/ 109370 h 358139"/>
              <a:gd name="T24" fmla="*/ 16833 w 1158239"/>
              <a:gd name="T25" fmla="*/ 136039 h 358139"/>
              <a:gd name="T26" fmla="*/ 0 w 1158239"/>
              <a:gd name="T27" fmla="*/ 179069 h 358139"/>
              <a:gd name="T28" fmla="*/ 1920 w 1158239"/>
              <a:gd name="T29" fmla="*/ 193755 h 358139"/>
              <a:gd name="T30" fmla="*/ 29528 w 1158239"/>
              <a:gd name="T31" fmla="*/ 235667 h 358139"/>
              <a:gd name="T32" fmla="*/ 64649 w 1158239"/>
              <a:gd name="T33" fmla="*/ 261360 h 358139"/>
              <a:gd name="T34" fmla="*/ 111750 w 1158239"/>
              <a:gd name="T35" fmla="*/ 284824 h 358139"/>
              <a:gd name="T36" fmla="*/ 169638 w 1158239"/>
              <a:gd name="T37" fmla="*/ 305689 h 358139"/>
              <a:gd name="T38" fmla="*/ 237120 w 1158239"/>
              <a:gd name="T39" fmla="*/ 323588 h 358139"/>
              <a:gd name="T40" fmla="*/ 313002 w 1158239"/>
              <a:gd name="T41" fmla="*/ 338151 h 358139"/>
              <a:gd name="T42" fmla="*/ 353721 w 1158239"/>
              <a:gd name="T43" fmla="*/ 344067 h 358139"/>
              <a:gd name="T44" fmla="*/ 396092 w 1158239"/>
              <a:gd name="T45" fmla="*/ 349010 h 358139"/>
              <a:gd name="T46" fmla="*/ 439966 w 1158239"/>
              <a:gd name="T47" fmla="*/ 352935 h 358139"/>
              <a:gd name="T48" fmla="*/ 485195 w 1158239"/>
              <a:gd name="T49" fmla="*/ 355796 h 358139"/>
              <a:gd name="T50" fmla="*/ 531629 w 1158239"/>
              <a:gd name="T51" fmla="*/ 357546 h 358139"/>
              <a:gd name="T52" fmla="*/ 579119 w 1158239"/>
              <a:gd name="T53" fmla="*/ 358139 h 358139"/>
              <a:gd name="T54" fmla="*/ 626610 w 1158239"/>
              <a:gd name="T55" fmla="*/ 357546 h 358139"/>
              <a:gd name="T56" fmla="*/ 673044 w 1158239"/>
              <a:gd name="T57" fmla="*/ 355796 h 358139"/>
              <a:gd name="T58" fmla="*/ 718273 w 1158239"/>
              <a:gd name="T59" fmla="*/ 352935 h 358139"/>
              <a:gd name="T60" fmla="*/ 762147 w 1158239"/>
              <a:gd name="T61" fmla="*/ 349010 h 358139"/>
              <a:gd name="T62" fmla="*/ 804518 w 1158239"/>
              <a:gd name="T63" fmla="*/ 344067 h 358139"/>
              <a:gd name="T64" fmla="*/ 845237 w 1158239"/>
              <a:gd name="T65" fmla="*/ 338151 h 358139"/>
              <a:gd name="T66" fmla="*/ 884153 w 1158239"/>
              <a:gd name="T67" fmla="*/ 331309 h 358139"/>
              <a:gd name="T68" fmla="*/ 955985 w 1158239"/>
              <a:gd name="T69" fmla="*/ 315032 h 358139"/>
              <a:gd name="T70" fmla="*/ 1018819 w 1158239"/>
              <a:gd name="T71" fmla="*/ 295604 h 358139"/>
              <a:gd name="T72" fmla="*/ 1071462 w 1158239"/>
              <a:gd name="T73" fmla="*/ 273394 h 358139"/>
              <a:gd name="T74" fmla="*/ 1112722 w 1158239"/>
              <a:gd name="T75" fmla="*/ 248769 h 358139"/>
              <a:gd name="T76" fmla="*/ 1141406 w 1158239"/>
              <a:gd name="T77" fmla="*/ 222100 h 358139"/>
              <a:gd name="T78" fmla="*/ 1158239 w 1158239"/>
              <a:gd name="T79" fmla="*/ 179069 h 358139"/>
              <a:gd name="T80" fmla="*/ 1156319 w 1158239"/>
              <a:gd name="T81" fmla="*/ 164384 h 358139"/>
              <a:gd name="T82" fmla="*/ 1128711 w 1158239"/>
              <a:gd name="T83" fmla="*/ 122472 h 358139"/>
              <a:gd name="T84" fmla="*/ 1093590 w 1158239"/>
              <a:gd name="T85" fmla="*/ 96779 h 358139"/>
              <a:gd name="T86" fmla="*/ 1046489 w 1158239"/>
              <a:gd name="T87" fmla="*/ 73315 h 358139"/>
              <a:gd name="T88" fmla="*/ 988601 w 1158239"/>
              <a:gd name="T89" fmla="*/ 52450 h 358139"/>
              <a:gd name="T90" fmla="*/ 921119 w 1158239"/>
              <a:gd name="T91" fmla="*/ 34551 h 358139"/>
              <a:gd name="T92" fmla="*/ 845237 w 1158239"/>
              <a:gd name="T93" fmla="*/ 19988 h 358139"/>
              <a:gd name="T94" fmla="*/ 804518 w 1158239"/>
              <a:gd name="T95" fmla="*/ 14072 h 358139"/>
              <a:gd name="T96" fmla="*/ 762147 w 1158239"/>
              <a:gd name="T97" fmla="*/ 9129 h 358139"/>
              <a:gd name="T98" fmla="*/ 718273 w 1158239"/>
              <a:gd name="T99" fmla="*/ 5204 h 358139"/>
              <a:gd name="T100" fmla="*/ 673044 w 1158239"/>
              <a:gd name="T101" fmla="*/ 2343 h 358139"/>
              <a:gd name="T102" fmla="*/ 626610 w 1158239"/>
              <a:gd name="T103" fmla="*/ 593 h 358139"/>
              <a:gd name="T104" fmla="*/ 579119 w 1158239"/>
              <a:gd name="T105" fmla="*/ 0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8239" h="358139">
                <a:moveTo>
                  <a:pt x="579119" y="0"/>
                </a:moveTo>
                <a:lnTo>
                  <a:pt x="531629" y="593"/>
                </a:lnTo>
                <a:lnTo>
                  <a:pt x="485195" y="2343"/>
                </a:lnTo>
                <a:lnTo>
                  <a:pt x="439966" y="5204"/>
                </a:lnTo>
                <a:lnTo>
                  <a:pt x="396092" y="9129"/>
                </a:lnTo>
                <a:lnTo>
                  <a:pt x="353721" y="14072"/>
                </a:lnTo>
                <a:lnTo>
                  <a:pt x="313002" y="19988"/>
                </a:lnTo>
                <a:lnTo>
                  <a:pt x="274086" y="26830"/>
                </a:lnTo>
                <a:lnTo>
                  <a:pt x="202254" y="43107"/>
                </a:lnTo>
                <a:lnTo>
                  <a:pt x="139420" y="62535"/>
                </a:lnTo>
                <a:lnTo>
                  <a:pt x="86777" y="84745"/>
                </a:lnTo>
                <a:lnTo>
                  <a:pt x="45517" y="109370"/>
                </a:lnTo>
                <a:lnTo>
                  <a:pt x="16833" y="136039"/>
                </a:lnTo>
                <a:lnTo>
                  <a:pt x="0" y="179069"/>
                </a:lnTo>
                <a:lnTo>
                  <a:pt x="1920" y="193755"/>
                </a:lnTo>
                <a:lnTo>
                  <a:pt x="29528" y="235667"/>
                </a:lnTo>
                <a:lnTo>
                  <a:pt x="64649" y="261360"/>
                </a:lnTo>
                <a:lnTo>
                  <a:pt x="111750" y="284824"/>
                </a:lnTo>
                <a:lnTo>
                  <a:pt x="169638" y="305689"/>
                </a:lnTo>
                <a:lnTo>
                  <a:pt x="237120" y="323588"/>
                </a:lnTo>
                <a:lnTo>
                  <a:pt x="313002" y="338151"/>
                </a:lnTo>
                <a:lnTo>
                  <a:pt x="353721" y="344067"/>
                </a:lnTo>
                <a:lnTo>
                  <a:pt x="396092" y="349010"/>
                </a:lnTo>
                <a:lnTo>
                  <a:pt x="439966" y="352935"/>
                </a:lnTo>
                <a:lnTo>
                  <a:pt x="485195" y="355796"/>
                </a:lnTo>
                <a:lnTo>
                  <a:pt x="531629" y="357546"/>
                </a:lnTo>
                <a:lnTo>
                  <a:pt x="579119" y="358139"/>
                </a:lnTo>
                <a:lnTo>
                  <a:pt x="626610" y="357546"/>
                </a:lnTo>
                <a:lnTo>
                  <a:pt x="673044" y="355796"/>
                </a:lnTo>
                <a:lnTo>
                  <a:pt x="718273" y="352935"/>
                </a:lnTo>
                <a:lnTo>
                  <a:pt x="762147" y="349010"/>
                </a:lnTo>
                <a:lnTo>
                  <a:pt x="804518" y="344067"/>
                </a:lnTo>
                <a:lnTo>
                  <a:pt x="845237" y="338151"/>
                </a:lnTo>
                <a:lnTo>
                  <a:pt x="884153" y="331309"/>
                </a:lnTo>
                <a:lnTo>
                  <a:pt x="955985" y="315032"/>
                </a:lnTo>
                <a:lnTo>
                  <a:pt x="1018819" y="295604"/>
                </a:lnTo>
                <a:lnTo>
                  <a:pt x="1071462" y="273394"/>
                </a:lnTo>
                <a:lnTo>
                  <a:pt x="1112722" y="248769"/>
                </a:lnTo>
                <a:lnTo>
                  <a:pt x="1141406" y="222100"/>
                </a:lnTo>
                <a:lnTo>
                  <a:pt x="1158239" y="179069"/>
                </a:lnTo>
                <a:lnTo>
                  <a:pt x="1156319" y="164384"/>
                </a:lnTo>
                <a:lnTo>
                  <a:pt x="1128711" y="122472"/>
                </a:lnTo>
                <a:lnTo>
                  <a:pt x="1093590" y="96779"/>
                </a:lnTo>
                <a:lnTo>
                  <a:pt x="1046489" y="73315"/>
                </a:lnTo>
                <a:lnTo>
                  <a:pt x="988601" y="52450"/>
                </a:lnTo>
                <a:lnTo>
                  <a:pt x="921119" y="34551"/>
                </a:lnTo>
                <a:lnTo>
                  <a:pt x="845237" y="19988"/>
                </a:lnTo>
                <a:lnTo>
                  <a:pt x="804518" y="14072"/>
                </a:lnTo>
                <a:lnTo>
                  <a:pt x="762147" y="9129"/>
                </a:lnTo>
                <a:lnTo>
                  <a:pt x="718273" y="5204"/>
                </a:lnTo>
                <a:lnTo>
                  <a:pt x="673044" y="2343"/>
                </a:lnTo>
                <a:lnTo>
                  <a:pt x="626610" y="593"/>
                </a:lnTo>
                <a:lnTo>
                  <a:pt x="5791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2" name="object 32">
            <a:extLst>
              <a:ext uri="{FF2B5EF4-FFF2-40B4-BE49-F238E27FC236}">
                <a16:creationId xmlns:a16="http://schemas.microsoft.com/office/drawing/2014/main" id="{6F1B78D2-B746-4175-868B-488F4645C9FA}"/>
              </a:ext>
            </a:extLst>
          </p:cNvPr>
          <p:cNvSpPr>
            <a:spLocks/>
          </p:cNvSpPr>
          <p:nvPr/>
        </p:nvSpPr>
        <p:spPr bwMode="auto">
          <a:xfrm>
            <a:off x="2840039" y="6008689"/>
            <a:ext cx="1158875" cy="357187"/>
          </a:xfrm>
          <a:custGeom>
            <a:avLst/>
            <a:gdLst>
              <a:gd name="T0" fmla="*/ 0 w 1158239"/>
              <a:gd name="T1" fmla="*/ 179069 h 358139"/>
              <a:gd name="T2" fmla="*/ 16833 w 1158239"/>
              <a:gd name="T3" fmla="*/ 136039 h 358139"/>
              <a:gd name="T4" fmla="*/ 45517 w 1158239"/>
              <a:gd name="T5" fmla="*/ 109370 h 358139"/>
              <a:gd name="T6" fmla="*/ 86777 w 1158239"/>
              <a:gd name="T7" fmla="*/ 84745 h 358139"/>
              <a:gd name="T8" fmla="*/ 139420 w 1158239"/>
              <a:gd name="T9" fmla="*/ 62535 h 358139"/>
              <a:gd name="T10" fmla="*/ 202254 w 1158239"/>
              <a:gd name="T11" fmla="*/ 43107 h 358139"/>
              <a:gd name="T12" fmla="*/ 274086 w 1158239"/>
              <a:gd name="T13" fmla="*/ 26830 h 358139"/>
              <a:gd name="T14" fmla="*/ 313002 w 1158239"/>
              <a:gd name="T15" fmla="*/ 19988 h 358139"/>
              <a:gd name="T16" fmla="*/ 353721 w 1158239"/>
              <a:gd name="T17" fmla="*/ 14072 h 358139"/>
              <a:gd name="T18" fmla="*/ 396092 w 1158239"/>
              <a:gd name="T19" fmla="*/ 9129 h 358139"/>
              <a:gd name="T20" fmla="*/ 439966 w 1158239"/>
              <a:gd name="T21" fmla="*/ 5204 h 358139"/>
              <a:gd name="T22" fmla="*/ 485195 w 1158239"/>
              <a:gd name="T23" fmla="*/ 2343 h 358139"/>
              <a:gd name="T24" fmla="*/ 531629 w 1158239"/>
              <a:gd name="T25" fmla="*/ 593 h 358139"/>
              <a:gd name="T26" fmla="*/ 579119 w 1158239"/>
              <a:gd name="T27" fmla="*/ 0 h 358139"/>
              <a:gd name="T28" fmla="*/ 626610 w 1158239"/>
              <a:gd name="T29" fmla="*/ 593 h 358139"/>
              <a:gd name="T30" fmla="*/ 673044 w 1158239"/>
              <a:gd name="T31" fmla="*/ 2343 h 358139"/>
              <a:gd name="T32" fmla="*/ 718273 w 1158239"/>
              <a:gd name="T33" fmla="*/ 5204 h 358139"/>
              <a:gd name="T34" fmla="*/ 762147 w 1158239"/>
              <a:gd name="T35" fmla="*/ 9129 h 358139"/>
              <a:gd name="T36" fmla="*/ 804518 w 1158239"/>
              <a:gd name="T37" fmla="*/ 14072 h 358139"/>
              <a:gd name="T38" fmla="*/ 845237 w 1158239"/>
              <a:gd name="T39" fmla="*/ 19988 h 358139"/>
              <a:gd name="T40" fmla="*/ 884153 w 1158239"/>
              <a:gd name="T41" fmla="*/ 26830 h 358139"/>
              <a:gd name="T42" fmla="*/ 955985 w 1158239"/>
              <a:gd name="T43" fmla="*/ 43107 h 358139"/>
              <a:gd name="T44" fmla="*/ 1018819 w 1158239"/>
              <a:gd name="T45" fmla="*/ 62535 h 358139"/>
              <a:gd name="T46" fmla="*/ 1071462 w 1158239"/>
              <a:gd name="T47" fmla="*/ 84745 h 358139"/>
              <a:gd name="T48" fmla="*/ 1112722 w 1158239"/>
              <a:gd name="T49" fmla="*/ 109370 h 358139"/>
              <a:gd name="T50" fmla="*/ 1141406 w 1158239"/>
              <a:gd name="T51" fmla="*/ 136039 h 358139"/>
              <a:gd name="T52" fmla="*/ 1158239 w 1158239"/>
              <a:gd name="T53" fmla="*/ 179069 h 358139"/>
              <a:gd name="T54" fmla="*/ 1156319 w 1158239"/>
              <a:gd name="T55" fmla="*/ 193755 h 358139"/>
              <a:gd name="T56" fmla="*/ 1150658 w 1158239"/>
              <a:gd name="T57" fmla="*/ 208114 h 358139"/>
              <a:gd name="T58" fmla="*/ 1112722 w 1158239"/>
              <a:gd name="T59" fmla="*/ 248769 h 358139"/>
              <a:gd name="T60" fmla="*/ 1071462 w 1158239"/>
              <a:gd name="T61" fmla="*/ 273394 h 358139"/>
              <a:gd name="T62" fmla="*/ 1018819 w 1158239"/>
              <a:gd name="T63" fmla="*/ 295604 h 358139"/>
              <a:gd name="T64" fmla="*/ 955985 w 1158239"/>
              <a:gd name="T65" fmla="*/ 315032 h 358139"/>
              <a:gd name="T66" fmla="*/ 884153 w 1158239"/>
              <a:gd name="T67" fmla="*/ 331309 h 358139"/>
              <a:gd name="T68" fmla="*/ 845237 w 1158239"/>
              <a:gd name="T69" fmla="*/ 338151 h 358139"/>
              <a:gd name="T70" fmla="*/ 804518 w 1158239"/>
              <a:gd name="T71" fmla="*/ 344067 h 358139"/>
              <a:gd name="T72" fmla="*/ 762147 w 1158239"/>
              <a:gd name="T73" fmla="*/ 349010 h 358139"/>
              <a:gd name="T74" fmla="*/ 718273 w 1158239"/>
              <a:gd name="T75" fmla="*/ 352935 h 358139"/>
              <a:gd name="T76" fmla="*/ 673044 w 1158239"/>
              <a:gd name="T77" fmla="*/ 355796 h 358139"/>
              <a:gd name="T78" fmla="*/ 626610 w 1158239"/>
              <a:gd name="T79" fmla="*/ 357546 h 358139"/>
              <a:gd name="T80" fmla="*/ 579119 w 1158239"/>
              <a:gd name="T81" fmla="*/ 358139 h 358139"/>
              <a:gd name="T82" fmla="*/ 531629 w 1158239"/>
              <a:gd name="T83" fmla="*/ 357546 h 358139"/>
              <a:gd name="T84" fmla="*/ 485195 w 1158239"/>
              <a:gd name="T85" fmla="*/ 355796 h 358139"/>
              <a:gd name="T86" fmla="*/ 439966 w 1158239"/>
              <a:gd name="T87" fmla="*/ 352935 h 358139"/>
              <a:gd name="T88" fmla="*/ 396092 w 1158239"/>
              <a:gd name="T89" fmla="*/ 349010 h 358139"/>
              <a:gd name="T90" fmla="*/ 353721 w 1158239"/>
              <a:gd name="T91" fmla="*/ 344067 h 358139"/>
              <a:gd name="T92" fmla="*/ 313002 w 1158239"/>
              <a:gd name="T93" fmla="*/ 338151 h 358139"/>
              <a:gd name="T94" fmla="*/ 274086 w 1158239"/>
              <a:gd name="T95" fmla="*/ 331309 h 358139"/>
              <a:gd name="T96" fmla="*/ 202254 w 1158239"/>
              <a:gd name="T97" fmla="*/ 315032 h 358139"/>
              <a:gd name="T98" fmla="*/ 139420 w 1158239"/>
              <a:gd name="T99" fmla="*/ 295604 h 358139"/>
              <a:gd name="T100" fmla="*/ 86777 w 1158239"/>
              <a:gd name="T101" fmla="*/ 273394 h 358139"/>
              <a:gd name="T102" fmla="*/ 45517 w 1158239"/>
              <a:gd name="T103" fmla="*/ 248769 h 358139"/>
              <a:gd name="T104" fmla="*/ 16833 w 1158239"/>
              <a:gd name="T105" fmla="*/ 222100 h 358139"/>
              <a:gd name="T106" fmla="*/ 0 w 1158239"/>
              <a:gd name="T107" fmla="*/ 179069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8239" h="358139">
                <a:moveTo>
                  <a:pt x="0" y="179069"/>
                </a:moveTo>
                <a:lnTo>
                  <a:pt x="16833" y="136039"/>
                </a:lnTo>
                <a:lnTo>
                  <a:pt x="45517" y="109370"/>
                </a:lnTo>
                <a:lnTo>
                  <a:pt x="86777" y="84745"/>
                </a:lnTo>
                <a:lnTo>
                  <a:pt x="139420" y="62535"/>
                </a:lnTo>
                <a:lnTo>
                  <a:pt x="202254" y="43107"/>
                </a:lnTo>
                <a:lnTo>
                  <a:pt x="274086" y="26830"/>
                </a:lnTo>
                <a:lnTo>
                  <a:pt x="313002" y="19988"/>
                </a:lnTo>
                <a:lnTo>
                  <a:pt x="353721" y="14072"/>
                </a:lnTo>
                <a:lnTo>
                  <a:pt x="396092" y="9129"/>
                </a:lnTo>
                <a:lnTo>
                  <a:pt x="439966" y="5204"/>
                </a:lnTo>
                <a:lnTo>
                  <a:pt x="485195" y="2343"/>
                </a:lnTo>
                <a:lnTo>
                  <a:pt x="531629" y="593"/>
                </a:lnTo>
                <a:lnTo>
                  <a:pt x="579119" y="0"/>
                </a:lnTo>
                <a:lnTo>
                  <a:pt x="626610" y="593"/>
                </a:lnTo>
                <a:lnTo>
                  <a:pt x="673044" y="2343"/>
                </a:lnTo>
                <a:lnTo>
                  <a:pt x="718273" y="5204"/>
                </a:lnTo>
                <a:lnTo>
                  <a:pt x="762147" y="9129"/>
                </a:lnTo>
                <a:lnTo>
                  <a:pt x="804518" y="14072"/>
                </a:lnTo>
                <a:lnTo>
                  <a:pt x="845237" y="19988"/>
                </a:lnTo>
                <a:lnTo>
                  <a:pt x="884153" y="26830"/>
                </a:lnTo>
                <a:lnTo>
                  <a:pt x="955985" y="43107"/>
                </a:lnTo>
                <a:lnTo>
                  <a:pt x="1018819" y="62535"/>
                </a:lnTo>
                <a:lnTo>
                  <a:pt x="1071462" y="84745"/>
                </a:lnTo>
                <a:lnTo>
                  <a:pt x="1112722" y="109370"/>
                </a:lnTo>
                <a:lnTo>
                  <a:pt x="1141406" y="136039"/>
                </a:lnTo>
                <a:lnTo>
                  <a:pt x="1158239" y="179069"/>
                </a:lnTo>
                <a:lnTo>
                  <a:pt x="1156319" y="193755"/>
                </a:lnTo>
                <a:lnTo>
                  <a:pt x="1150658" y="208114"/>
                </a:lnTo>
                <a:lnTo>
                  <a:pt x="1112722" y="248769"/>
                </a:lnTo>
                <a:lnTo>
                  <a:pt x="1071462" y="273394"/>
                </a:lnTo>
                <a:lnTo>
                  <a:pt x="1018819" y="295604"/>
                </a:lnTo>
                <a:lnTo>
                  <a:pt x="955985" y="315032"/>
                </a:lnTo>
                <a:lnTo>
                  <a:pt x="884153" y="331309"/>
                </a:lnTo>
                <a:lnTo>
                  <a:pt x="845237" y="338151"/>
                </a:lnTo>
                <a:lnTo>
                  <a:pt x="804518" y="344067"/>
                </a:lnTo>
                <a:lnTo>
                  <a:pt x="762147" y="349010"/>
                </a:lnTo>
                <a:lnTo>
                  <a:pt x="718273" y="352935"/>
                </a:lnTo>
                <a:lnTo>
                  <a:pt x="673044" y="355796"/>
                </a:lnTo>
                <a:lnTo>
                  <a:pt x="626610" y="357546"/>
                </a:lnTo>
                <a:lnTo>
                  <a:pt x="579119" y="358139"/>
                </a:lnTo>
                <a:lnTo>
                  <a:pt x="531629" y="357546"/>
                </a:lnTo>
                <a:lnTo>
                  <a:pt x="485195" y="355796"/>
                </a:lnTo>
                <a:lnTo>
                  <a:pt x="439966" y="352935"/>
                </a:lnTo>
                <a:lnTo>
                  <a:pt x="396092" y="349010"/>
                </a:lnTo>
                <a:lnTo>
                  <a:pt x="353721" y="344067"/>
                </a:lnTo>
                <a:lnTo>
                  <a:pt x="313002" y="338151"/>
                </a:lnTo>
                <a:lnTo>
                  <a:pt x="274086" y="331309"/>
                </a:lnTo>
                <a:lnTo>
                  <a:pt x="202254" y="315032"/>
                </a:lnTo>
                <a:lnTo>
                  <a:pt x="139420" y="295604"/>
                </a:lnTo>
                <a:lnTo>
                  <a:pt x="86777" y="273394"/>
                </a:lnTo>
                <a:lnTo>
                  <a:pt x="45517" y="248769"/>
                </a:lnTo>
                <a:lnTo>
                  <a:pt x="16833" y="222100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3" name="object 33">
            <a:extLst>
              <a:ext uri="{FF2B5EF4-FFF2-40B4-BE49-F238E27FC236}">
                <a16:creationId xmlns:a16="http://schemas.microsoft.com/office/drawing/2014/main" id="{2566971D-9589-49E1-86B2-B291976C339E}"/>
              </a:ext>
            </a:extLst>
          </p:cNvPr>
          <p:cNvSpPr>
            <a:spLocks/>
          </p:cNvSpPr>
          <p:nvPr/>
        </p:nvSpPr>
        <p:spPr bwMode="auto">
          <a:xfrm>
            <a:off x="3021014" y="6118226"/>
            <a:ext cx="1208087" cy="358775"/>
          </a:xfrm>
          <a:custGeom>
            <a:avLst/>
            <a:gdLst>
              <a:gd name="T0" fmla="*/ 603884 w 1207770"/>
              <a:gd name="T1" fmla="*/ 0 h 358139"/>
              <a:gd name="T2" fmla="*/ 554358 w 1207770"/>
              <a:gd name="T3" fmla="*/ 593 h 358139"/>
              <a:gd name="T4" fmla="*/ 505934 w 1207770"/>
              <a:gd name="T5" fmla="*/ 2343 h 358139"/>
              <a:gd name="T6" fmla="*/ 458767 w 1207770"/>
              <a:gd name="T7" fmla="*/ 5204 h 358139"/>
              <a:gd name="T8" fmla="*/ 413014 w 1207770"/>
              <a:gd name="T9" fmla="*/ 9129 h 358139"/>
              <a:gd name="T10" fmla="*/ 368830 w 1207770"/>
              <a:gd name="T11" fmla="*/ 14072 h 358139"/>
              <a:gd name="T12" fmla="*/ 326369 w 1207770"/>
              <a:gd name="T13" fmla="*/ 19988 h 358139"/>
              <a:gd name="T14" fmla="*/ 285788 w 1207770"/>
              <a:gd name="T15" fmla="*/ 26830 h 358139"/>
              <a:gd name="T16" fmla="*/ 247242 w 1207770"/>
              <a:gd name="T17" fmla="*/ 34551 h 358139"/>
              <a:gd name="T18" fmla="*/ 176877 w 1207770"/>
              <a:gd name="T19" fmla="*/ 52450 h 358139"/>
              <a:gd name="T20" fmla="*/ 116517 w 1207770"/>
              <a:gd name="T21" fmla="*/ 73315 h 358139"/>
              <a:gd name="T22" fmla="*/ 67406 w 1207770"/>
              <a:gd name="T23" fmla="*/ 96779 h 358139"/>
              <a:gd name="T24" fmla="*/ 30787 w 1207770"/>
              <a:gd name="T25" fmla="*/ 122472 h 358139"/>
              <a:gd name="T26" fmla="*/ 2001 w 1207770"/>
              <a:gd name="T27" fmla="*/ 164384 h 358139"/>
              <a:gd name="T28" fmla="*/ 0 w 1207770"/>
              <a:gd name="T29" fmla="*/ 179069 h 358139"/>
              <a:gd name="T30" fmla="*/ 2001 w 1207770"/>
              <a:gd name="T31" fmla="*/ 193755 h 358139"/>
              <a:gd name="T32" fmla="*/ 30787 w 1207770"/>
              <a:gd name="T33" fmla="*/ 235667 h 358139"/>
              <a:gd name="T34" fmla="*/ 67406 w 1207770"/>
              <a:gd name="T35" fmla="*/ 261360 h 358139"/>
              <a:gd name="T36" fmla="*/ 116517 w 1207770"/>
              <a:gd name="T37" fmla="*/ 284824 h 358139"/>
              <a:gd name="T38" fmla="*/ 176877 w 1207770"/>
              <a:gd name="T39" fmla="*/ 305689 h 358139"/>
              <a:gd name="T40" fmla="*/ 247242 w 1207770"/>
              <a:gd name="T41" fmla="*/ 323588 h 358139"/>
              <a:gd name="T42" fmla="*/ 285788 w 1207770"/>
              <a:gd name="T43" fmla="*/ 331309 h 358139"/>
              <a:gd name="T44" fmla="*/ 326369 w 1207770"/>
              <a:gd name="T45" fmla="*/ 338151 h 358139"/>
              <a:gd name="T46" fmla="*/ 368830 w 1207770"/>
              <a:gd name="T47" fmla="*/ 344067 h 358139"/>
              <a:gd name="T48" fmla="*/ 413014 w 1207770"/>
              <a:gd name="T49" fmla="*/ 349010 h 358139"/>
              <a:gd name="T50" fmla="*/ 458767 w 1207770"/>
              <a:gd name="T51" fmla="*/ 352935 h 358139"/>
              <a:gd name="T52" fmla="*/ 505934 w 1207770"/>
              <a:gd name="T53" fmla="*/ 355796 h 358139"/>
              <a:gd name="T54" fmla="*/ 554358 w 1207770"/>
              <a:gd name="T55" fmla="*/ 357546 h 358139"/>
              <a:gd name="T56" fmla="*/ 603884 w 1207770"/>
              <a:gd name="T57" fmla="*/ 358139 h 358139"/>
              <a:gd name="T58" fmla="*/ 653411 w 1207770"/>
              <a:gd name="T59" fmla="*/ 357546 h 358139"/>
              <a:gd name="T60" fmla="*/ 701835 w 1207770"/>
              <a:gd name="T61" fmla="*/ 355796 h 358139"/>
              <a:gd name="T62" fmla="*/ 749002 w 1207770"/>
              <a:gd name="T63" fmla="*/ 352935 h 358139"/>
              <a:gd name="T64" fmla="*/ 794755 w 1207770"/>
              <a:gd name="T65" fmla="*/ 349010 h 358139"/>
              <a:gd name="T66" fmla="*/ 838939 w 1207770"/>
              <a:gd name="T67" fmla="*/ 344067 h 358139"/>
              <a:gd name="T68" fmla="*/ 881400 w 1207770"/>
              <a:gd name="T69" fmla="*/ 338151 h 358139"/>
              <a:gd name="T70" fmla="*/ 921981 w 1207770"/>
              <a:gd name="T71" fmla="*/ 331309 h 358139"/>
              <a:gd name="T72" fmla="*/ 960527 w 1207770"/>
              <a:gd name="T73" fmla="*/ 323588 h 358139"/>
              <a:gd name="T74" fmla="*/ 1030892 w 1207770"/>
              <a:gd name="T75" fmla="*/ 305689 h 358139"/>
              <a:gd name="T76" fmla="*/ 1091252 w 1207770"/>
              <a:gd name="T77" fmla="*/ 284824 h 358139"/>
              <a:gd name="T78" fmla="*/ 1140363 w 1207770"/>
              <a:gd name="T79" fmla="*/ 261360 h 358139"/>
              <a:gd name="T80" fmla="*/ 1176982 w 1207770"/>
              <a:gd name="T81" fmla="*/ 235667 h 358139"/>
              <a:gd name="T82" fmla="*/ 1205768 w 1207770"/>
              <a:gd name="T83" fmla="*/ 193755 h 358139"/>
              <a:gd name="T84" fmla="*/ 1207769 w 1207770"/>
              <a:gd name="T85" fmla="*/ 179069 h 358139"/>
              <a:gd name="T86" fmla="*/ 1205768 w 1207770"/>
              <a:gd name="T87" fmla="*/ 164384 h 358139"/>
              <a:gd name="T88" fmla="*/ 1176982 w 1207770"/>
              <a:gd name="T89" fmla="*/ 122472 h 358139"/>
              <a:gd name="T90" fmla="*/ 1140363 w 1207770"/>
              <a:gd name="T91" fmla="*/ 96779 h 358139"/>
              <a:gd name="T92" fmla="*/ 1091252 w 1207770"/>
              <a:gd name="T93" fmla="*/ 73315 h 358139"/>
              <a:gd name="T94" fmla="*/ 1030892 w 1207770"/>
              <a:gd name="T95" fmla="*/ 52450 h 358139"/>
              <a:gd name="T96" fmla="*/ 960527 w 1207770"/>
              <a:gd name="T97" fmla="*/ 34551 h 358139"/>
              <a:gd name="T98" fmla="*/ 921981 w 1207770"/>
              <a:gd name="T99" fmla="*/ 26830 h 358139"/>
              <a:gd name="T100" fmla="*/ 881400 w 1207770"/>
              <a:gd name="T101" fmla="*/ 19988 h 358139"/>
              <a:gd name="T102" fmla="*/ 838939 w 1207770"/>
              <a:gd name="T103" fmla="*/ 14072 h 358139"/>
              <a:gd name="T104" fmla="*/ 794755 w 1207770"/>
              <a:gd name="T105" fmla="*/ 9129 h 358139"/>
              <a:gd name="T106" fmla="*/ 749002 w 1207770"/>
              <a:gd name="T107" fmla="*/ 5204 h 358139"/>
              <a:gd name="T108" fmla="*/ 701835 w 1207770"/>
              <a:gd name="T109" fmla="*/ 2343 h 358139"/>
              <a:gd name="T110" fmla="*/ 653411 w 1207770"/>
              <a:gd name="T111" fmla="*/ 593 h 358139"/>
              <a:gd name="T112" fmla="*/ 603884 w 1207770"/>
              <a:gd name="T113" fmla="*/ 0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07770" h="358139">
                <a:moveTo>
                  <a:pt x="603884" y="0"/>
                </a:moveTo>
                <a:lnTo>
                  <a:pt x="554358" y="593"/>
                </a:lnTo>
                <a:lnTo>
                  <a:pt x="505934" y="2343"/>
                </a:lnTo>
                <a:lnTo>
                  <a:pt x="458767" y="5204"/>
                </a:lnTo>
                <a:lnTo>
                  <a:pt x="413014" y="9129"/>
                </a:lnTo>
                <a:lnTo>
                  <a:pt x="368830" y="14072"/>
                </a:lnTo>
                <a:lnTo>
                  <a:pt x="326369" y="19988"/>
                </a:lnTo>
                <a:lnTo>
                  <a:pt x="285788" y="26830"/>
                </a:lnTo>
                <a:lnTo>
                  <a:pt x="247242" y="34551"/>
                </a:lnTo>
                <a:lnTo>
                  <a:pt x="176877" y="52450"/>
                </a:lnTo>
                <a:lnTo>
                  <a:pt x="116517" y="73315"/>
                </a:lnTo>
                <a:lnTo>
                  <a:pt x="67406" y="96779"/>
                </a:lnTo>
                <a:lnTo>
                  <a:pt x="30787" y="122472"/>
                </a:lnTo>
                <a:lnTo>
                  <a:pt x="2001" y="164384"/>
                </a:lnTo>
                <a:lnTo>
                  <a:pt x="0" y="179069"/>
                </a:lnTo>
                <a:lnTo>
                  <a:pt x="2001" y="193755"/>
                </a:lnTo>
                <a:lnTo>
                  <a:pt x="30787" y="235667"/>
                </a:lnTo>
                <a:lnTo>
                  <a:pt x="67406" y="261360"/>
                </a:lnTo>
                <a:lnTo>
                  <a:pt x="116517" y="284824"/>
                </a:lnTo>
                <a:lnTo>
                  <a:pt x="176877" y="305689"/>
                </a:lnTo>
                <a:lnTo>
                  <a:pt x="247242" y="323588"/>
                </a:lnTo>
                <a:lnTo>
                  <a:pt x="285788" y="331309"/>
                </a:lnTo>
                <a:lnTo>
                  <a:pt x="326369" y="338151"/>
                </a:lnTo>
                <a:lnTo>
                  <a:pt x="368830" y="344067"/>
                </a:lnTo>
                <a:lnTo>
                  <a:pt x="413014" y="349010"/>
                </a:lnTo>
                <a:lnTo>
                  <a:pt x="458767" y="352935"/>
                </a:lnTo>
                <a:lnTo>
                  <a:pt x="505934" y="355796"/>
                </a:lnTo>
                <a:lnTo>
                  <a:pt x="554358" y="357546"/>
                </a:lnTo>
                <a:lnTo>
                  <a:pt x="603884" y="358139"/>
                </a:lnTo>
                <a:lnTo>
                  <a:pt x="653411" y="357546"/>
                </a:lnTo>
                <a:lnTo>
                  <a:pt x="701835" y="355796"/>
                </a:lnTo>
                <a:lnTo>
                  <a:pt x="749002" y="352935"/>
                </a:lnTo>
                <a:lnTo>
                  <a:pt x="794755" y="349010"/>
                </a:lnTo>
                <a:lnTo>
                  <a:pt x="838939" y="344067"/>
                </a:lnTo>
                <a:lnTo>
                  <a:pt x="881400" y="338151"/>
                </a:lnTo>
                <a:lnTo>
                  <a:pt x="921981" y="331309"/>
                </a:lnTo>
                <a:lnTo>
                  <a:pt x="960527" y="323588"/>
                </a:lnTo>
                <a:lnTo>
                  <a:pt x="1030892" y="305689"/>
                </a:lnTo>
                <a:lnTo>
                  <a:pt x="1091252" y="284824"/>
                </a:lnTo>
                <a:lnTo>
                  <a:pt x="1140363" y="261360"/>
                </a:lnTo>
                <a:lnTo>
                  <a:pt x="1176982" y="235667"/>
                </a:lnTo>
                <a:lnTo>
                  <a:pt x="1205768" y="193755"/>
                </a:lnTo>
                <a:lnTo>
                  <a:pt x="1207769" y="179069"/>
                </a:lnTo>
                <a:lnTo>
                  <a:pt x="1205768" y="164384"/>
                </a:lnTo>
                <a:lnTo>
                  <a:pt x="1176982" y="122472"/>
                </a:lnTo>
                <a:lnTo>
                  <a:pt x="1140363" y="96779"/>
                </a:lnTo>
                <a:lnTo>
                  <a:pt x="1091252" y="73315"/>
                </a:lnTo>
                <a:lnTo>
                  <a:pt x="1030892" y="52450"/>
                </a:lnTo>
                <a:lnTo>
                  <a:pt x="960527" y="34551"/>
                </a:lnTo>
                <a:lnTo>
                  <a:pt x="921981" y="26830"/>
                </a:lnTo>
                <a:lnTo>
                  <a:pt x="881400" y="19988"/>
                </a:lnTo>
                <a:lnTo>
                  <a:pt x="838939" y="14072"/>
                </a:lnTo>
                <a:lnTo>
                  <a:pt x="794755" y="9129"/>
                </a:lnTo>
                <a:lnTo>
                  <a:pt x="749002" y="5204"/>
                </a:lnTo>
                <a:lnTo>
                  <a:pt x="701835" y="2343"/>
                </a:lnTo>
                <a:lnTo>
                  <a:pt x="653411" y="593"/>
                </a:lnTo>
                <a:lnTo>
                  <a:pt x="6038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4" name="object 34">
            <a:extLst>
              <a:ext uri="{FF2B5EF4-FFF2-40B4-BE49-F238E27FC236}">
                <a16:creationId xmlns:a16="http://schemas.microsoft.com/office/drawing/2014/main" id="{C998CAEB-C9C6-4C76-B377-C4D41B555026}"/>
              </a:ext>
            </a:extLst>
          </p:cNvPr>
          <p:cNvSpPr>
            <a:spLocks/>
          </p:cNvSpPr>
          <p:nvPr/>
        </p:nvSpPr>
        <p:spPr bwMode="auto">
          <a:xfrm>
            <a:off x="3021014" y="6118226"/>
            <a:ext cx="1208087" cy="358775"/>
          </a:xfrm>
          <a:custGeom>
            <a:avLst/>
            <a:gdLst>
              <a:gd name="T0" fmla="*/ 0 w 1207770"/>
              <a:gd name="T1" fmla="*/ 179069 h 358139"/>
              <a:gd name="T2" fmla="*/ 17551 w 1207770"/>
              <a:gd name="T3" fmla="*/ 136039 h 358139"/>
              <a:gd name="T4" fmla="*/ 47457 w 1207770"/>
              <a:gd name="T5" fmla="*/ 109370 h 358139"/>
              <a:gd name="T6" fmla="*/ 90478 w 1207770"/>
              <a:gd name="T7" fmla="*/ 84745 h 358139"/>
              <a:gd name="T8" fmla="*/ 145369 w 1207770"/>
              <a:gd name="T9" fmla="*/ 62535 h 358139"/>
              <a:gd name="T10" fmla="*/ 210887 w 1207770"/>
              <a:gd name="T11" fmla="*/ 43107 h 358139"/>
              <a:gd name="T12" fmla="*/ 285788 w 1207770"/>
              <a:gd name="T13" fmla="*/ 26830 h 358139"/>
              <a:gd name="T14" fmla="*/ 326369 w 1207770"/>
              <a:gd name="T15" fmla="*/ 19988 h 358139"/>
              <a:gd name="T16" fmla="*/ 368830 w 1207770"/>
              <a:gd name="T17" fmla="*/ 14072 h 358139"/>
              <a:gd name="T18" fmla="*/ 413014 w 1207770"/>
              <a:gd name="T19" fmla="*/ 9129 h 358139"/>
              <a:gd name="T20" fmla="*/ 458767 w 1207770"/>
              <a:gd name="T21" fmla="*/ 5204 h 358139"/>
              <a:gd name="T22" fmla="*/ 505934 w 1207770"/>
              <a:gd name="T23" fmla="*/ 2343 h 358139"/>
              <a:gd name="T24" fmla="*/ 554358 w 1207770"/>
              <a:gd name="T25" fmla="*/ 593 h 358139"/>
              <a:gd name="T26" fmla="*/ 603884 w 1207770"/>
              <a:gd name="T27" fmla="*/ 0 h 358139"/>
              <a:gd name="T28" fmla="*/ 653411 w 1207770"/>
              <a:gd name="T29" fmla="*/ 593 h 358139"/>
              <a:gd name="T30" fmla="*/ 701835 w 1207770"/>
              <a:gd name="T31" fmla="*/ 2343 h 358139"/>
              <a:gd name="T32" fmla="*/ 749002 w 1207770"/>
              <a:gd name="T33" fmla="*/ 5204 h 358139"/>
              <a:gd name="T34" fmla="*/ 794755 w 1207770"/>
              <a:gd name="T35" fmla="*/ 9129 h 358139"/>
              <a:gd name="T36" fmla="*/ 838939 w 1207770"/>
              <a:gd name="T37" fmla="*/ 14072 h 358139"/>
              <a:gd name="T38" fmla="*/ 881400 w 1207770"/>
              <a:gd name="T39" fmla="*/ 19988 h 358139"/>
              <a:gd name="T40" fmla="*/ 921981 w 1207770"/>
              <a:gd name="T41" fmla="*/ 26830 h 358139"/>
              <a:gd name="T42" fmla="*/ 960527 w 1207770"/>
              <a:gd name="T43" fmla="*/ 34551 h 358139"/>
              <a:gd name="T44" fmla="*/ 1030892 w 1207770"/>
              <a:gd name="T45" fmla="*/ 52450 h 358139"/>
              <a:gd name="T46" fmla="*/ 1091252 w 1207770"/>
              <a:gd name="T47" fmla="*/ 73315 h 358139"/>
              <a:gd name="T48" fmla="*/ 1140363 w 1207770"/>
              <a:gd name="T49" fmla="*/ 96779 h 358139"/>
              <a:gd name="T50" fmla="*/ 1176982 w 1207770"/>
              <a:gd name="T51" fmla="*/ 122472 h 358139"/>
              <a:gd name="T52" fmla="*/ 1205768 w 1207770"/>
              <a:gd name="T53" fmla="*/ 164384 h 358139"/>
              <a:gd name="T54" fmla="*/ 1207769 w 1207770"/>
              <a:gd name="T55" fmla="*/ 179069 h 358139"/>
              <a:gd name="T56" fmla="*/ 1205768 w 1207770"/>
              <a:gd name="T57" fmla="*/ 193755 h 358139"/>
              <a:gd name="T58" fmla="*/ 1199865 w 1207770"/>
              <a:gd name="T59" fmla="*/ 208114 h 358139"/>
              <a:gd name="T60" fmla="*/ 1160312 w 1207770"/>
              <a:gd name="T61" fmla="*/ 248769 h 358139"/>
              <a:gd name="T62" fmla="*/ 1117291 w 1207770"/>
              <a:gd name="T63" fmla="*/ 273394 h 358139"/>
              <a:gd name="T64" fmla="*/ 1062400 w 1207770"/>
              <a:gd name="T65" fmla="*/ 295604 h 358139"/>
              <a:gd name="T66" fmla="*/ 996882 w 1207770"/>
              <a:gd name="T67" fmla="*/ 315032 h 358139"/>
              <a:gd name="T68" fmla="*/ 921981 w 1207770"/>
              <a:gd name="T69" fmla="*/ 331309 h 358139"/>
              <a:gd name="T70" fmla="*/ 881400 w 1207770"/>
              <a:gd name="T71" fmla="*/ 338151 h 358139"/>
              <a:gd name="T72" fmla="*/ 838939 w 1207770"/>
              <a:gd name="T73" fmla="*/ 344067 h 358139"/>
              <a:gd name="T74" fmla="*/ 794755 w 1207770"/>
              <a:gd name="T75" fmla="*/ 349010 h 358139"/>
              <a:gd name="T76" fmla="*/ 749002 w 1207770"/>
              <a:gd name="T77" fmla="*/ 352935 h 358139"/>
              <a:gd name="T78" fmla="*/ 701835 w 1207770"/>
              <a:gd name="T79" fmla="*/ 355796 h 358139"/>
              <a:gd name="T80" fmla="*/ 653411 w 1207770"/>
              <a:gd name="T81" fmla="*/ 357546 h 358139"/>
              <a:gd name="T82" fmla="*/ 603884 w 1207770"/>
              <a:gd name="T83" fmla="*/ 358139 h 358139"/>
              <a:gd name="T84" fmla="*/ 554358 w 1207770"/>
              <a:gd name="T85" fmla="*/ 357546 h 358139"/>
              <a:gd name="T86" fmla="*/ 505934 w 1207770"/>
              <a:gd name="T87" fmla="*/ 355796 h 358139"/>
              <a:gd name="T88" fmla="*/ 458767 w 1207770"/>
              <a:gd name="T89" fmla="*/ 352935 h 358139"/>
              <a:gd name="T90" fmla="*/ 413014 w 1207770"/>
              <a:gd name="T91" fmla="*/ 349010 h 358139"/>
              <a:gd name="T92" fmla="*/ 368830 w 1207770"/>
              <a:gd name="T93" fmla="*/ 344067 h 358139"/>
              <a:gd name="T94" fmla="*/ 326369 w 1207770"/>
              <a:gd name="T95" fmla="*/ 338151 h 358139"/>
              <a:gd name="T96" fmla="*/ 285788 w 1207770"/>
              <a:gd name="T97" fmla="*/ 331309 h 358139"/>
              <a:gd name="T98" fmla="*/ 247242 w 1207770"/>
              <a:gd name="T99" fmla="*/ 323588 h 358139"/>
              <a:gd name="T100" fmla="*/ 176877 w 1207770"/>
              <a:gd name="T101" fmla="*/ 305689 h 358139"/>
              <a:gd name="T102" fmla="*/ 116517 w 1207770"/>
              <a:gd name="T103" fmla="*/ 284824 h 358139"/>
              <a:gd name="T104" fmla="*/ 67406 w 1207770"/>
              <a:gd name="T105" fmla="*/ 261360 h 358139"/>
              <a:gd name="T106" fmla="*/ 30787 w 1207770"/>
              <a:gd name="T107" fmla="*/ 235667 h 358139"/>
              <a:gd name="T108" fmla="*/ 2001 w 1207770"/>
              <a:gd name="T109" fmla="*/ 193755 h 358139"/>
              <a:gd name="T110" fmla="*/ 0 w 1207770"/>
              <a:gd name="T111" fmla="*/ 179069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07770" h="358139">
                <a:moveTo>
                  <a:pt x="0" y="179069"/>
                </a:moveTo>
                <a:lnTo>
                  <a:pt x="17551" y="136039"/>
                </a:lnTo>
                <a:lnTo>
                  <a:pt x="47457" y="109370"/>
                </a:lnTo>
                <a:lnTo>
                  <a:pt x="90478" y="84745"/>
                </a:lnTo>
                <a:lnTo>
                  <a:pt x="145369" y="62535"/>
                </a:lnTo>
                <a:lnTo>
                  <a:pt x="210887" y="43107"/>
                </a:lnTo>
                <a:lnTo>
                  <a:pt x="285788" y="26830"/>
                </a:lnTo>
                <a:lnTo>
                  <a:pt x="326369" y="19988"/>
                </a:lnTo>
                <a:lnTo>
                  <a:pt x="368830" y="14072"/>
                </a:lnTo>
                <a:lnTo>
                  <a:pt x="413014" y="9129"/>
                </a:lnTo>
                <a:lnTo>
                  <a:pt x="458767" y="5204"/>
                </a:lnTo>
                <a:lnTo>
                  <a:pt x="505934" y="2343"/>
                </a:lnTo>
                <a:lnTo>
                  <a:pt x="554358" y="593"/>
                </a:lnTo>
                <a:lnTo>
                  <a:pt x="603884" y="0"/>
                </a:lnTo>
                <a:lnTo>
                  <a:pt x="653411" y="593"/>
                </a:lnTo>
                <a:lnTo>
                  <a:pt x="701835" y="2343"/>
                </a:lnTo>
                <a:lnTo>
                  <a:pt x="749002" y="5204"/>
                </a:lnTo>
                <a:lnTo>
                  <a:pt x="794755" y="9129"/>
                </a:lnTo>
                <a:lnTo>
                  <a:pt x="838939" y="14072"/>
                </a:lnTo>
                <a:lnTo>
                  <a:pt x="881400" y="19988"/>
                </a:lnTo>
                <a:lnTo>
                  <a:pt x="921981" y="26830"/>
                </a:lnTo>
                <a:lnTo>
                  <a:pt x="960527" y="34551"/>
                </a:lnTo>
                <a:lnTo>
                  <a:pt x="1030892" y="52450"/>
                </a:lnTo>
                <a:lnTo>
                  <a:pt x="1091252" y="73315"/>
                </a:lnTo>
                <a:lnTo>
                  <a:pt x="1140363" y="96779"/>
                </a:lnTo>
                <a:lnTo>
                  <a:pt x="1176982" y="122472"/>
                </a:lnTo>
                <a:lnTo>
                  <a:pt x="1205768" y="164384"/>
                </a:lnTo>
                <a:lnTo>
                  <a:pt x="1207769" y="179069"/>
                </a:lnTo>
                <a:lnTo>
                  <a:pt x="1205768" y="193755"/>
                </a:lnTo>
                <a:lnTo>
                  <a:pt x="1199865" y="208114"/>
                </a:lnTo>
                <a:lnTo>
                  <a:pt x="1160312" y="248769"/>
                </a:lnTo>
                <a:lnTo>
                  <a:pt x="1117291" y="273394"/>
                </a:lnTo>
                <a:lnTo>
                  <a:pt x="1062400" y="295604"/>
                </a:lnTo>
                <a:lnTo>
                  <a:pt x="996882" y="315032"/>
                </a:lnTo>
                <a:lnTo>
                  <a:pt x="921981" y="331309"/>
                </a:lnTo>
                <a:lnTo>
                  <a:pt x="881400" y="338151"/>
                </a:lnTo>
                <a:lnTo>
                  <a:pt x="838939" y="344067"/>
                </a:lnTo>
                <a:lnTo>
                  <a:pt x="794755" y="349010"/>
                </a:lnTo>
                <a:lnTo>
                  <a:pt x="749002" y="352935"/>
                </a:lnTo>
                <a:lnTo>
                  <a:pt x="701835" y="355796"/>
                </a:lnTo>
                <a:lnTo>
                  <a:pt x="653411" y="357546"/>
                </a:lnTo>
                <a:lnTo>
                  <a:pt x="603884" y="358139"/>
                </a:lnTo>
                <a:lnTo>
                  <a:pt x="554358" y="357546"/>
                </a:lnTo>
                <a:lnTo>
                  <a:pt x="505934" y="355796"/>
                </a:lnTo>
                <a:lnTo>
                  <a:pt x="458767" y="352935"/>
                </a:lnTo>
                <a:lnTo>
                  <a:pt x="413014" y="349010"/>
                </a:lnTo>
                <a:lnTo>
                  <a:pt x="368830" y="344067"/>
                </a:lnTo>
                <a:lnTo>
                  <a:pt x="326369" y="338151"/>
                </a:lnTo>
                <a:lnTo>
                  <a:pt x="285788" y="331309"/>
                </a:lnTo>
                <a:lnTo>
                  <a:pt x="247242" y="323588"/>
                </a:lnTo>
                <a:lnTo>
                  <a:pt x="176877" y="305689"/>
                </a:lnTo>
                <a:lnTo>
                  <a:pt x="116517" y="284824"/>
                </a:lnTo>
                <a:lnTo>
                  <a:pt x="67406" y="261360"/>
                </a:lnTo>
                <a:lnTo>
                  <a:pt x="30787" y="235667"/>
                </a:lnTo>
                <a:lnTo>
                  <a:pt x="2001" y="193755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660A9870-043C-4F04-8D10-E415210F48F3}"/>
              </a:ext>
            </a:extLst>
          </p:cNvPr>
          <p:cNvSpPr txBox="1"/>
          <p:nvPr/>
        </p:nvSpPr>
        <p:spPr>
          <a:xfrm>
            <a:off x="3194051" y="6080126"/>
            <a:ext cx="657225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pc="-20" dirty="0">
                <a:solidFill>
                  <a:srgbClr val="E46C09"/>
                </a:solidFill>
                <a:latin typeface="Calibri"/>
                <a:cs typeface="Calibri"/>
              </a:rPr>
              <a:t>M</a:t>
            </a:r>
            <a:r>
              <a:rPr spc="-790" dirty="0">
                <a:solidFill>
                  <a:srgbClr val="E46C09"/>
                </a:solidFill>
                <a:latin typeface="Calibri"/>
                <a:cs typeface="Calibri"/>
              </a:rPr>
              <a:t>a</a:t>
            </a:r>
            <a:r>
              <a:rPr sz="2700" spc="-1132" baseline="-26234" dirty="0">
                <a:solidFill>
                  <a:srgbClr val="E46C09"/>
                </a:solidFill>
                <a:latin typeface="Calibri"/>
                <a:cs typeface="Calibri"/>
              </a:rPr>
              <a:t>M</a:t>
            </a:r>
            <a:r>
              <a:rPr spc="-195" dirty="0">
                <a:solidFill>
                  <a:srgbClr val="E46C09"/>
                </a:solidFill>
                <a:latin typeface="Calibri"/>
                <a:cs typeface="Calibri"/>
              </a:rPr>
              <a:t>p</a:t>
            </a:r>
            <a:r>
              <a:rPr sz="2700" baseline="-26234" dirty="0">
                <a:solidFill>
                  <a:srgbClr val="E46C09"/>
                </a:solidFill>
                <a:latin typeface="Calibri"/>
                <a:cs typeface="Calibri"/>
              </a:rPr>
              <a:t>ap</a:t>
            </a:r>
            <a:endParaRPr sz="2700" baseline="-26234">
              <a:latin typeface="Calibri"/>
              <a:cs typeface="Calibri"/>
            </a:endParaRPr>
          </a:p>
        </p:txBody>
      </p:sp>
      <p:sp>
        <p:nvSpPr>
          <p:cNvPr id="10276" name="object 36">
            <a:extLst>
              <a:ext uri="{FF2B5EF4-FFF2-40B4-BE49-F238E27FC236}">
                <a16:creationId xmlns:a16="http://schemas.microsoft.com/office/drawing/2014/main" id="{618CBD92-5938-4BA5-95E8-E4B167739908}"/>
              </a:ext>
            </a:extLst>
          </p:cNvPr>
          <p:cNvSpPr>
            <a:spLocks/>
          </p:cNvSpPr>
          <p:nvPr/>
        </p:nvSpPr>
        <p:spPr bwMode="auto">
          <a:xfrm>
            <a:off x="3144838" y="6194426"/>
            <a:ext cx="1295400" cy="358775"/>
          </a:xfrm>
          <a:custGeom>
            <a:avLst/>
            <a:gdLst>
              <a:gd name="T0" fmla="*/ 647699 w 1295400"/>
              <a:gd name="T1" fmla="*/ 0 h 358140"/>
              <a:gd name="T2" fmla="*/ 594572 w 1295400"/>
              <a:gd name="T3" fmla="*/ 593 h 358140"/>
              <a:gd name="T4" fmla="*/ 542628 w 1295400"/>
              <a:gd name="T5" fmla="*/ 2343 h 358140"/>
              <a:gd name="T6" fmla="*/ 492035 w 1295400"/>
              <a:gd name="T7" fmla="*/ 5204 h 358140"/>
              <a:gd name="T8" fmla="*/ 442959 w 1295400"/>
              <a:gd name="T9" fmla="*/ 9129 h 358140"/>
              <a:gd name="T10" fmla="*/ 395567 w 1295400"/>
              <a:gd name="T11" fmla="*/ 14072 h 358140"/>
              <a:gd name="T12" fmla="*/ 350025 w 1295400"/>
              <a:gd name="T13" fmla="*/ 19988 h 358140"/>
              <a:gd name="T14" fmla="*/ 306499 w 1295400"/>
              <a:gd name="T15" fmla="*/ 26830 h 358140"/>
              <a:gd name="T16" fmla="*/ 265157 w 1295400"/>
              <a:gd name="T17" fmla="*/ 34551 h 358140"/>
              <a:gd name="T18" fmla="*/ 226165 w 1295400"/>
              <a:gd name="T19" fmla="*/ 43107 h 358140"/>
              <a:gd name="T20" fmla="*/ 155898 w 1295400"/>
              <a:gd name="T21" fmla="*/ 62535 h 358140"/>
              <a:gd name="T22" fmla="*/ 97029 w 1295400"/>
              <a:gd name="T23" fmla="*/ 84745 h 358140"/>
              <a:gd name="T24" fmla="*/ 50893 w 1295400"/>
              <a:gd name="T25" fmla="*/ 109370 h 358140"/>
              <a:gd name="T26" fmla="*/ 18821 w 1295400"/>
              <a:gd name="T27" fmla="*/ 136039 h 358140"/>
              <a:gd name="T28" fmla="*/ 0 w 1295400"/>
              <a:gd name="T29" fmla="*/ 179069 h 358140"/>
              <a:gd name="T30" fmla="*/ 2146 w 1295400"/>
              <a:gd name="T31" fmla="*/ 193755 h 358140"/>
              <a:gd name="T32" fmla="*/ 33015 w 1295400"/>
              <a:gd name="T33" fmla="*/ 235667 h 358140"/>
              <a:gd name="T34" fmla="*/ 72286 w 1295400"/>
              <a:gd name="T35" fmla="*/ 261360 h 358140"/>
              <a:gd name="T36" fmla="*/ 124955 w 1295400"/>
              <a:gd name="T37" fmla="*/ 284824 h 358140"/>
              <a:gd name="T38" fmla="*/ 189690 w 1295400"/>
              <a:gd name="T39" fmla="*/ 305689 h 358140"/>
              <a:gd name="T40" fmla="*/ 265157 w 1295400"/>
              <a:gd name="T41" fmla="*/ 323588 h 358140"/>
              <a:gd name="T42" fmla="*/ 306499 w 1295400"/>
              <a:gd name="T43" fmla="*/ 331309 h 358140"/>
              <a:gd name="T44" fmla="*/ 350025 w 1295400"/>
              <a:gd name="T45" fmla="*/ 338151 h 358140"/>
              <a:gd name="T46" fmla="*/ 395567 w 1295400"/>
              <a:gd name="T47" fmla="*/ 344067 h 358140"/>
              <a:gd name="T48" fmla="*/ 442959 w 1295400"/>
              <a:gd name="T49" fmla="*/ 349010 h 358140"/>
              <a:gd name="T50" fmla="*/ 492035 w 1295400"/>
              <a:gd name="T51" fmla="*/ 352935 h 358140"/>
              <a:gd name="T52" fmla="*/ 542628 w 1295400"/>
              <a:gd name="T53" fmla="*/ 355796 h 358140"/>
              <a:gd name="T54" fmla="*/ 594572 w 1295400"/>
              <a:gd name="T55" fmla="*/ 357546 h 358140"/>
              <a:gd name="T56" fmla="*/ 647699 w 1295400"/>
              <a:gd name="T57" fmla="*/ 358139 h 358140"/>
              <a:gd name="T58" fmla="*/ 700827 w 1295400"/>
              <a:gd name="T59" fmla="*/ 357546 h 358140"/>
              <a:gd name="T60" fmla="*/ 752771 w 1295400"/>
              <a:gd name="T61" fmla="*/ 355796 h 358140"/>
              <a:gd name="T62" fmla="*/ 803364 w 1295400"/>
              <a:gd name="T63" fmla="*/ 352935 h 358140"/>
              <a:gd name="T64" fmla="*/ 852440 w 1295400"/>
              <a:gd name="T65" fmla="*/ 349010 h 358140"/>
              <a:gd name="T66" fmla="*/ 899832 w 1295400"/>
              <a:gd name="T67" fmla="*/ 344067 h 358140"/>
              <a:gd name="T68" fmla="*/ 945374 w 1295400"/>
              <a:gd name="T69" fmla="*/ 338151 h 358140"/>
              <a:gd name="T70" fmla="*/ 988900 w 1295400"/>
              <a:gd name="T71" fmla="*/ 331309 h 358140"/>
              <a:gd name="T72" fmla="*/ 1030242 w 1295400"/>
              <a:gd name="T73" fmla="*/ 323588 h 358140"/>
              <a:gd name="T74" fmla="*/ 1069234 w 1295400"/>
              <a:gd name="T75" fmla="*/ 315032 h 358140"/>
              <a:gd name="T76" fmla="*/ 1139501 w 1295400"/>
              <a:gd name="T77" fmla="*/ 295604 h 358140"/>
              <a:gd name="T78" fmla="*/ 1198370 w 1295400"/>
              <a:gd name="T79" fmla="*/ 273394 h 358140"/>
              <a:gd name="T80" fmla="*/ 1244506 w 1295400"/>
              <a:gd name="T81" fmla="*/ 248769 h 358140"/>
              <a:gd name="T82" fmla="*/ 1276578 w 1295400"/>
              <a:gd name="T83" fmla="*/ 222100 h 358140"/>
              <a:gd name="T84" fmla="*/ 1295399 w 1295400"/>
              <a:gd name="T85" fmla="*/ 179069 h 358140"/>
              <a:gd name="T86" fmla="*/ 1293253 w 1295400"/>
              <a:gd name="T87" fmla="*/ 164384 h 358140"/>
              <a:gd name="T88" fmla="*/ 1262384 w 1295400"/>
              <a:gd name="T89" fmla="*/ 122472 h 358140"/>
              <a:gd name="T90" fmla="*/ 1223113 w 1295400"/>
              <a:gd name="T91" fmla="*/ 96779 h 358140"/>
              <a:gd name="T92" fmla="*/ 1170444 w 1295400"/>
              <a:gd name="T93" fmla="*/ 73315 h 358140"/>
              <a:gd name="T94" fmla="*/ 1105709 w 1295400"/>
              <a:gd name="T95" fmla="*/ 52450 h 358140"/>
              <a:gd name="T96" fmla="*/ 1030242 w 1295400"/>
              <a:gd name="T97" fmla="*/ 34551 h 358140"/>
              <a:gd name="T98" fmla="*/ 988900 w 1295400"/>
              <a:gd name="T99" fmla="*/ 26830 h 358140"/>
              <a:gd name="T100" fmla="*/ 945374 w 1295400"/>
              <a:gd name="T101" fmla="*/ 19988 h 358140"/>
              <a:gd name="T102" fmla="*/ 899832 w 1295400"/>
              <a:gd name="T103" fmla="*/ 14072 h 358140"/>
              <a:gd name="T104" fmla="*/ 852440 w 1295400"/>
              <a:gd name="T105" fmla="*/ 9129 h 358140"/>
              <a:gd name="T106" fmla="*/ 803364 w 1295400"/>
              <a:gd name="T107" fmla="*/ 5204 h 358140"/>
              <a:gd name="T108" fmla="*/ 752771 w 1295400"/>
              <a:gd name="T109" fmla="*/ 2343 h 358140"/>
              <a:gd name="T110" fmla="*/ 700827 w 1295400"/>
              <a:gd name="T111" fmla="*/ 593 h 358140"/>
              <a:gd name="T112" fmla="*/ 647699 w 1295400"/>
              <a:gd name="T113" fmla="*/ 0 h 358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95400" h="358140">
                <a:moveTo>
                  <a:pt x="647699" y="0"/>
                </a:moveTo>
                <a:lnTo>
                  <a:pt x="594572" y="593"/>
                </a:lnTo>
                <a:lnTo>
                  <a:pt x="542628" y="2343"/>
                </a:lnTo>
                <a:lnTo>
                  <a:pt x="492035" y="5204"/>
                </a:lnTo>
                <a:lnTo>
                  <a:pt x="442959" y="9129"/>
                </a:lnTo>
                <a:lnTo>
                  <a:pt x="395567" y="14072"/>
                </a:lnTo>
                <a:lnTo>
                  <a:pt x="350025" y="19988"/>
                </a:lnTo>
                <a:lnTo>
                  <a:pt x="306499" y="26830"/>
                </a:lnTo>
                <a:lnTo>
                  <a:pt x="265157" y="34551"/>
                </a:lnTo>
                <a:lnTo>
                  <a:pt x="226165" y="43107"/>
                </a:lnTo>
                <a:lnTo>
                  <a:pt x="155898" y="62535"/>
                </a:lnTo>
                <a:lnTo>
                  <a:pt x="97029" y="84745"/>
                </a:lnTo>
                <a:lnTo>
                  <a:pt x="50893" y="109370"/>
                </a:lnTo>
                <a:lnTo>
                  <a:pt x="18821" y="136039"/>
                </a:lnTo>
                <a:lnTo>
                  <a:pt x="0" y="179069"/>
                </a:lnTo>
                <a:lnTo>
                  <a:pt x="2146" y="193755"/>
                </a:lnTo>
                <a:lnTo>
                  <a:pt x="33015" y="235667"/>
                </a:lnTo>
                <a:lnTo>
                  <a:pt x="72286" y="261360"/>
                </a:lnTo>
                <a:lnTo>
                  <a:pt x="124955" y="284824"/>
                </a:lnTo>
                <a:lnTo>
                  <a:pt x="189690" y="305689"/>
                </a:lnTo>
                <a:lnTo>
                  <a:pt x="265157" y="323588"/>
                </a:lnTo>
                <a:lnTo>
                  <a:pt x="306499" y="331309"/>
                </a:lnTo>
                <a:lnTo>
                  <a:pt x="350025" y="338151"/>
                </a:lnTo>
                <a:lnTo>
                  <a:pt x="395567" y="344067"/>
                </a:lnTo>
                <a:lnTo>
                  <a:pt x="442959" y="349010"/>
                </a:lnTo>
                <a:lnTo>
                  <a:pt x="492035" y="352935"/>
                </a:lnTo>
                <a:lnTo>
                  <a:pt x="542628" y="355796"/>
                </a:lnTo>
                <a:lnTo>
                  <a:pt x="594572" y="357546"/>
                </a:lnTo>
                <a:lnTo>
                  <a:pt x="647699" y="358139"/>
                </a:lnTo>
                <a:lnTo>
                  <a:pt x="700827" y="357546"/>
                </a:lnTo>
                <a:lnTo>
                  <a:pt x="752771" y="355796"/>
                </a:lnTo>
                <a:lnTo>
                  <a:pt x="803364" y="352935"/>
                </a:lnTo>
                <a:lnTo>
                  <a:pt x="852440" y="349010"/>
                </a:lnTo>
                <a:lnTo>
                  <a:pt x="899832" y="344067"/>
                </a:lnTo>
                <a:lnTo>
                  <a:pt x="945374" y="338151"/>
                </a:lnTo>
                <a:lnTo>
                  <a:pt x="988900" y="331309"/>
                </a:lnTo>
                <a:lnTo>
                  <a:pt x="1030242" y="323588"/>
                </a:lnTo>
                <a:lnTo>
                  <a:pt x="1069234" y="315032"/>
                </a:lnTo>
                <a:lnTo>
                  <a:pt x="1139501" y="295604"/>
                </a:lnTo>
                <a:lnTo>
                  <a:pt x="1198370" y="273394"/>
                </a:lnTo>
                <a:lnTo>
                  <a:pt x="1244506" y="248769"/>
                </a:lnTo>
                <a:lnTo>
                  <a:pt x="1276578" y="222100"/>
                </a:lnTo>
                <a:lnTo>
                  <a:pt x="1295399" y="179069"/>
                </a:lnTo>
                <a:lnTo>
                  <a:pt x="1293253" y="164384"/>
                </a:lnTo>
                <a:lnTo>
                  <a:pt x="1262384" y="122472"/>
                </a:lnTo>
                <a:lnTo>
                  <a:pt x="1223113" y="96779"/>
                </a:lnTo>
                <a:lnTo>
                  <a:pt x="1170444" y="73315"/>
                </a:lnTo>
                <a:lnTo>
                  <a:pt x="1105709" y="52450"/>
                </a:lnTo>
                <a:lnTo>
                  <a:pt x="1030242" y="34551"/>
                </a:lnTo>
                <a:lnTo>
                  <a:pt x="988900" y="26830"/>
                </a:lnTo>
                <a:lnTo>
                  <a:pt x="945374" y="19988"/>
                </a:lnTo>
                <a:lnTo>
                  <a:pt x="899832" y="14072"/>
                </a:lnTo>
                <a:lnTo>
                  <a:pt x="852440" y="9129"/>
                </a:lnTo>
                <a:lnTo>
                  <a:pt x="803364" y="5204"/>
                </a:lnTo>
                <a:lnTo>
                  <a:pt x="752771" y="2343"/>
                </a:lnTo>
                <a:lnTo>
                  <a:pt x="700827" y="593"/>
                </a:lnTo>
                <a:lnTo>
                  <a:pt x="6476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7" name="object 37">
            <a:extLst>
              <a:ext uri="{FF2B5EF4-FFF2-40B4-BE49-F238E27FC236}">
                <a16:creationId xmlns:a16="http://schemas.microsoft.com/office/drawing/2014/main" id="{14E6B2D5-A9DD-4C54-9269-428BE2BC10C4}"/>
              </a:ext>
            </a:extLst>
          </p:cNvPr>
          <p:cNvSpPr>
            <a:spLocks/>
          </p:cNvSpPr>
          <p:nvPr/>
        </p:nvSpPr>
        <p:spPr bwMode="auto">
          <a:xfrm>
            <a:off x="3144838" y="6194426"/>
            <a:ext cx="1295400" cy="358775"/>
          </a:xfrm>
          <a:custGeom>
            <a:avLst/>
            <a:gdLst>
              <a:gd name="T0" fmla="*/ 0 w 1295400"/>
              <a:gd name="T1" fmla="*/ 179069 h 358140"/>
              <a:gd name="T2" fmla="*/ 18821 w 1295400"/>
              <a:gd name="T3" fmla="*/ 136039 h 358140"/>
              <a:gd name="T4" fmla="*/ 50893 w 1295400"/>
              <a:gd name="T5" fmla="*/ 109370 h 358140"/>
              <a:gd name="T6" fmla="*/ 97029 w 1295400"/>
              <a:gd name="T7" fmla="*/ 84745 h 358140"/>
              <a:gd name="T8" fmla="*/ 155898 w 1295400"/>
              <a:gd name="T9" fmla="*/ 62535 h 358140"/>
              <a:gd name="T10" fmla="*/ 226165 w 1295400"/>
              <a:gd name="T11" fmla="*/ 43107 h 358140"/>
              <a:gd name="T12" fmla="*/ 265157 w 1295400"/>
              <a:gd name="T13" fmla="*/ 34551 h 358140"/>
              <a:gd name="T14" fmla="*/ 306499 w 1295400"/>
              <a:gd name="T15" fmla="*/ 26830 h 358140"/>
              <a:gd name="T16" fmla="*/ 350025 w 1295400"/>
              <a:gd name="T17" fmla="*/ 19988 h 358140"/>
              <a:gd name="T18" fmla="*/ 395567 w 1295400"/>
              <a:gd name="T19" fmla="*/ 14072 h 358140"/>
              <a:gd name="T20" fmla="*/ 442959 w 1295400"/>
              <a:gd name="T21" fmla="*/ 9129 h 358140"/>
              <a:gd name="T22" fmla="*/ 492035 w 1295400"/>
              <a:gd name="T23" fmla="*/ 5204 h 358140"/>
              <a:gd name="T24" fmla="*/ 542628 w 1295400"/>
              <a:gd name="T25" fmla="*/ 2343 h 358140"/>
              <a:gd name="T26" fmla="*/ 594572 w 1295400"/>
              <a:gd name="T27" fmla="*/ 593 h 358140"/>
              <a:gd name="T28" fmla="*/ 647699 w 1295400"/>
              <a:gd name="T29" fmla="*/ 0 h 358140"/>
              <a:gd name="T30" fmla="*/ 700827 w 1295400"/>
              <a:gd name="T31" fmla="*/ 593 h 358140"/>
              <a:gd name="T32" fmla="*/ 752771 w 1295400"/>
              <a:gd name="T33" fmla="*/ 2343 h 358140"/>
              <a:gd name="T34" fmla="*/ 803364 w 1295400"/>
              <a:gd name="T35" fmla="*/ 5204 h 358140"/>
              <a:gd name="T36" fmla="*/ 852440 w 1295400"/>
              <a:gd name="T37" fmla="*/ 9129 h 358140"/>
              <a:gd name="T38" fmla="*/ 899832 w 1295400"/>
              <a:gd name="T39" fmla="*/ 14072 h 358140"/>
              <a:gd name="T40" fmla="*/ 945374 w 1295400"/>
              <a:gd name="T41" fmla="*/ 19988 h 358140"/>
              <a:gd name="T42" fmla="*/ 988900 w 1295400"/>
              <a:gd name="T43" fmla="*/ 26830 h 358140"/>
              <a:gd name="T44" fmla="*/ 1030242 w 1295400"/>
              <a:gd name="T45" fmla="*/ 34551 h 358140"/>
              <a:gd name="T46" fmla="*/ 1069234 w 1295400"/>
              <a:gd name="T47" fmla="*/ 43107 h 358140"/>
              <a:gd name="T48" fmla="*/ 1139501 w 1295400"/>
              <a:gd name="T49" fmla="*/ 62535 h 358140"/>
              <a:gd name="T50" fmla="*/ 1198370 w 1295400"/>
              <a:gd name="T51" fmla="*/ 84745 h 358140"/>
              <a:gd name="T52" fmla="*/ 1244506 w 1295400"/>
              <a:gd name="T53" fmla="*/ 109370 h 358140"/>
              <a:gd name="T54" fmla="*/ 1276578 w 1295400"/>
              <a:gd name="T55" fmla="*/ 136039 h 358140"/>
              <a:gd name="T56" fmla="*/ 1295399 w 1295400"/>
              <a:gd name="T57" fmla="*/ 179069 h 358140"/>
              <a:gd name="T58" fmla="*/ 1293253 w 1295400"/>
              <a:gd name="T59" fmla="*/ 193755 h 358140"/>
              <a:gd name="T60" fmla="*/ 1286923 w 1295400"/>
              <a:gd name="T61" fmla="*/ 208114 h 358140"/>
              <a:gd name="T62" fmla="*/ 1244506 w 1295400"/>
              <a:gd name="T63" fmla="*/ 248769 h 358140"/>
              <a:gd name="T64" fmla="*/ 1198370 w 1295400"/>
              <a:gd name="T65" fmla="*/ 273394 h 358140"/>
              <a:gd name="T66" fmla="*/ 1139501 w 1295400"/>
              <a:gd name="T67" fmla="*/ 295604 h 358140"/>
              <a:gd name="T68" fmla="*/ 1069234 w 1295400"/>
              <a:gd name="T69" fmla="*/ 315032 h 358140"/>
              <a:gd name="T70" fmla="*/ 1030242 w 1295400"/>
              <a:gd name="T71" fmla="*/ 323588 h 358140"/>
              <a:gd name="T72" fmla="*/ 988900 w 1295400"/>
              <a:gd name="T73" fmla="*/ 331309 h 358140"/>
              <a:gd name="T74" fmla="*/ 945374 w 1295400"/>
              <a:gd name="T75" fmla="*/ 338151 h 358140"/>
              <a:gd name="T76" fmla="*/ 899832 w 1295400"/>
              <a:gd name="T77" fmla="*/ 344067 h 358140"/>
              <a:gd name="T78" fmla="*/ 852440 w 1295400"/>
              <a:gd name="T79" fmla="*/ 349010 h 358140"/>
              <a:gd name="T80" fmla="*/ 803364 w 1295400"/>
              <a:gd name="T81" fmla="*/ 352935 h 358140"/>
              <a:gd name="T82" fmla="*/ 752771 w 1295400"/>
              <a:gd name="T83" fmla="*/ 355796 h 358140"/>
              <a:gd name="T84" fmla="*/ 700827 w 1295400"/>
              <a:gd name="T85" fmla="*/ 357546 h 358140"/>
              <a:gd name="T86" fmla="*/ 647699 w 1295400"/>
              <a:gd name="T87" fmla="*/ 358139 h 358140"/>
              <a:gd name="T88" fmla="*/ 594572 w 1295400"/>
              <a:gd name="T89" fmla="*/ 357546 h 358140"/>
              <a:gd name="T90" fmla="*/ 542628 w 1295400"/>
              <a:gd name="T91" fmla="*/ 355796 h 358140"/>
              <a:gd name="T92" fmla="*/ 492035 w 1295400"/>
              <a:gd name="T93" fmla="*/ 352935 h 358140"/>
              <a:gd name="T94" fmla="*/ 442959 w 1295400"/>
              <a:gd name="T95" fmla="*/ 349010 h 358140"/>
              <a:gd name="T96" fmla="*/ 395567 w 1295400"/>
              <a:gd name="T97" fmla="*/ 344067 h 358140"/>
              <a:gd name="T98" fmla="*/ 350025 w 1295400"/>
              <a:gd name="T99" fmla="*/ 338151 h 358140"/>
              <a:gd name="T100" fmla="*/ 306499 w 1295400"/>
              <a:gd name="T101" fmla="*/ 331309 h 358140"/>
              <a:gd name="T102" fmla="*/ 265157 w 1295400"/>
              <a:gd name="T103" fmla="*/ 323588 h 358140"/>
              <a:gd name="T104" fmla="*/ 226165 w 1295400"/>
              <a:gd name="T105" fmla="*/ 315032 h 358140"/>
              <a:gd name="T106" fmla="*/ 155898 w 1295400"/>
              <a:gd name="T107" fmla="*/ 295604 h 358140"/>
              <a:gd name="T108" fmla="*/ 97029 w 1295400"/>
              <a:gd name="T109" fmla="*/ 273394 h 358140"/>
              <a:gd name="T110" fmla="*/ 50893 w 1295400"/>
              <a:gd name="T111" fmla="*/ 248769 h 358140"/>
              <a:gd name="T112" fmla="*/ 18821 w 1295400"/>
              <a:gd name="T113" fmla="*/ 222100 h 358140"/>
              <a:gd name="T114" fmla="*/ 0 w 1295400"/>
              <a:gd name="T115" fmla="*/ 179069 h 358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95400" h="358140">
                <a:moveTo>
                  <a:pt x="0" y="179069"/>
                </a:moveTo>
                <a:lnTo>
                  <a:pt x="18821" y="136039"/>
                </a:lnTo>
                <a:lnTo>
                  <a:pt x="50893" y="109370"/>
                </a:lnTo>
                <a:lnTo>
                  <a:pt x="97029" y="84745"/>
                </a:lnTo>
                <a:lnTo>
                  <a:pt x="155898" y="62535"/>
                </a:lnTo>
                <a:lnTo>
                  <a:pt x="226165" y="43107"/>
                </a:lnTo>
                <a:lnTo>
                  <a:pt x="265157" y="34551"/>
                </a:lnTo>
                <a:lnTo>
                  <a:pt x="306499" y="26830"/>
                </a:lnTo>
                <a:lnTo>
                  <a:pt x="350025" y="19988"/>
                </a:lnTo>
                <a:lnTo>
                  <a:pt x="395567" y="14072"/>
                </a:lnTo>
                <a:lnTo>
                  <a:pt x="442959" y="9129"/>
                </a:lnTo>
                <a:lnTo>
                  <a:pt x="492035" y="5204"/>
                </a:lnTo>
                <a:lnTo>
                  <a:pt x="542628" y="2343"/>
                </a:lnTo>
                <a:lnTo>
                  <a:pt x="594572" y="593"/>
                </a:lnTo>
                <a:lnTo>
                  <a:pt x="647699" y="0"/>
                </a:lnTo>
                <a:lnTo>
                  <a:pt x="700827" y="593"/>
                </a:lnTo>
                <a:lnTo>
                  <a:pt x="752771" y="2343"/>
                </a:lnTo>
                <a:lnTo>
                  <a:pt x="803364" y="5204"/>
                </a:lnTo>
                <a:lnTo>
                  <a:pt x="852440" y="9129"/>
                </a:lnTo>
                <a:lnTo>
                  <a:pt x="899832" y="14072"/>
                </a:lnTo>
                <a:lnTo>
                  <a:pt x="945374" y="19988"/>
                </a:lnTo>
                <a:lnTo>
                  <a:pt x="988900" y="26830"/>
                </a:lnTo>
                <a:lnTo>
                  <a:pt x="1030242" y="34551"/>
                </a:lnTo>
                <a:lnTo>
                  <a:pt x="1069234" y="43107"/>
                </a:lnTo>
                <a:lnTo>
                  <a:pt x="1139501" y="62535"/>
                </a:lnTo>
                <a:lnTo>
                  <a:pt x="1198370" y="84745"/>
                </a:lnTo>
                <a:lnTo>
                  <a:pt x="1244506" y="109370"/>
                </a:lnTo>
                <a:lnTo>
                  <a:pt x="1276578" y="136039"/>
                </a:lnTo>
                <a:lnTo>
                  <a:pt x="1295399" y="179069"/>
                </a:lnTo>
                <a:lnTo>
                  <a:pt x="1293253" y="193755"/>
                </a:lnTo>
                <a:lnTo>
                  <a:pt x="1286923" y="208114"/>
                </a:lnTo>
                <a:lnTo>
                  <a:pt x="1244506" y="248769"/>
                </a:lnTo>
                <a:lnTo>
                  <a:pt x="1198370" y="273394"/>
                </a:lnTo>
                <a:lnTo>
                  <a:pt x="1139501" y="295604"/>
                </a:lnTo>
                <a:lnTo>
                  <a:pt x="1069234" y="315032"/>
                </a:lnTo>
                <a:lnTo>
                  <a:pt x="1030242" y="323588"/>
                </a:lnTo>
                <a:lnTo>
                  <a:pt x="988900" y="331309"/>
                </a:lnTo>
                <a:lnTo>
                  <a:pt x="945374" y="338151"/>
                </a:lnTo>
                <a:lnTo>
                  <a:pt x="899832" y="344067"/>
                </a:lnTo>
                <a:lnTo>
                  <a:pt x="852440" y="349010"/>
                </a:lnTo>
                <a:lnTo>
                  <a:pt x="803364" y="352935"/>
                </a:lnTo>
                <a:lnTo>
                  <a:pt x="752771" y="355796"/>
                </a:lnTo>
                <a:lnTo>
                  <a:pt x="700827" y="357546"/>
                </a:lnTo>
                <a:lnTo>
                  <a:pt x="647699" y="358139"/>
                </a:lnTo>
                <a:lnTo>
                  <a:pt x="594572" y="357546"/>
                </a:lnTo>
                <a:lnTo>
                  <a:pt x="542628" y="355796"/>
                </a:lnTo>
                <a:lnTo>
                  <a:pt x="492035" y="352935"/>
                </a:lnTo>
                <a:lnTo>
                  <a:pt x="442959" y="349010"/>
                </a:lnTo>
                <a:lnTo>
                  <a:pt x="395567" y="344067"/>
                </a:lnTo>
                <a:lnTo>
                  <a:pt x="350025" y="338151"/>
                </a:lnTo>
                <a:lnTo>
                  <a:pt x="306499" y="331309"/>
                </a:lnTo>
                <a:lnTo>
                  <a:pt x="265157" y="323588"/>
                </a:lnTo>
                <a:lnTo>
                  <a:pt x="226165" y="315032"/>
                </a:lnTo>
                <a:lnTo>
                  <a:pt x="155898" y="295604"/>
                </a:lnTo>
                <a:lnTo>
                  <a:pt x="97029" y="273394"/>
                </a:lnTo>
                <a:lnTo>
                  <a:pt x="50893" y="248769"/>
                </a:lnTo>
                <a:lnTo>
                  <a:pt x="18821" y="222100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0BA012BE-A614-4423-A0B8-2D45C8416E03}"/>
              </a:ext>
            </a:extLst>
          </p:cNvPr>
          <p:cNvSpPr txBox="1"/>
          <p:nvPr/>
        </p:nvSpPr>
        <p:spPr>
          <a:xfrm>
            <a:off x="3436938" y="6267451"/>
            <a:ext cx="709612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pc="-55" dirty="0">
                <a:solidFill>
                  <a:srgbClr val="E46C09"/>
                </a:solidFill>
                <a:latin typeface="Calibri"/>
                <a:cs typeface="Calibri"/>
              </a:rPr>
              <a:t>R</a:t>
            </a:r>
            <a:r>
              <a:rPr spc="-10" dirty="0">
                <a:solidFill>
                  <a:srgbClr val="E46C09"/>
                </a:solidFill>
                <a:latin typeface="Calibri"/>
                <a:cs typeface="Calibri"/>
              </a:rPr>
              <a:t>ed</a:t>
            </a:r>
            <a:r>
              <a:rPr spc="-15" dirty="0">
                <a:solidFill>
                  <a:srgbClr val="E46C09"/>
                </a:solidFill>
                <a:latin typeface="Calibri"/>
                <a:cs typeface="Calibri"/>
              </a:rPr>
              <a:t>uce</a:t>
            </a:r>
            <a:endParaRPr>
              <a:latin typeface="Calibri"/>
              <a:cs typeface="Calibri"/>
            </a:endParaRPr>
          </a:p>
        </p:txBody>
      </p:sp>
      <p:sp>
        <p:nvSpPr>
          <p:cNvPr id="10279" name="object 39">
            <a:extLst>
              <a:ext uri="{FF2B5EF4-FFF2-40B4-BE49-F238E27FC236}">
                <a16:creationId xmlns:a16="http://schemas.microsoft.com/office/drawing/2014/main" id="{7E2C0A76-715F-4C11-A21C-226167DB0D88}"/>
              </a:ext>
            </a:extLst>
          </p:cNvPr>
          <p:cNvSpPr>
            <a:spLocks/>
          </p:cNvSpPr>
          <p:nvPr/>
        </p:nvSpPr>
        <p:spPr bwMode="auto">
          <a:xfrm>
            <a:off x="4781550" y="3775075"/>
            <a:ext cx="1981200" cy="2971800"/>
          </a:xfrm>
          <a:custGeom>
            <a:avLst/>
            <a:gdLst>
              <a:gd name="T0" fmla="*/ 1651010 w 1981200"/>
              <a:gd name="T1" fmla="*/ 0 h 2971800"/>
              <a:gd name="T2" fmla="*/ 330189 w 1981200"/>
              <a:gd name="T3" fmla="*/ 0 h 2971800"/>
              <a:gd name="T4" fmla="*/ 303108 w 1981200"/>
              <a:gd name="T5" fmla="*/ 1094 h 2971800"/>
              <a:gd name="T6" fmla="*/ 250840 w 1981200"/>
              <a:gd name="T7" fmla="*/ 9596 h 2971800"/>
              <a:gd name="T8" fmla="*/ 201663 w 1981200"/>
              <a:gd name="T9" fmla="*/ 25947 h 2971800"/>
              <a:gd name="T10" fmla="*/ 156258 w 1981200"/>
              <a:gd name="T11" fmla="*/ 49469 h 2971800"/>
              <a:gd name="T12" fmla="*/ 115304 w 1981200"/>
              <a:gd name="T13" fmla="*/ 79482 h 2971800"/>
              <a:gd name="T14" fmla="*/ 79481 w 1981200"/>
              <a:gd name="T15" fmla="*/ 115305 h 2971800"/>
              <a:gd name="T16" fmla="*/ 49469 w 1981200"/>
              <a:gd name="T17" fmla="*/ 156260 h 2971800"/>
              <a:gd name="T18" fmla="*/ 25947 w 1981200"/>
              <a:gd name="T19" fmla="*/ 201666 h 2971800"/>
              <a:gd name="T20" fmla="*/ 9596 w 1981200"/>
              <a:gd name="T21" fmla="*/ 250844 h 2971800"/>
              <a:gd name="T22" fmla="*/ 1094 w 1981200"/>
              <a:gd name="T23" fmla="*/ 303113 h 2971800"/>
              <a:gd name="T24" fmla="*/ 0 w 1981200"/>
              <a:gd name="T25" fmla="*/ 330195 h 2971800"/>
              <a:gd name="T26" fmla="*/ 0 w 1981200"/>
              <a:gd name="T27" fmla="*/ 2641591 h 2971800"/>
              <a:gd name="T28" fmla="*/ 4321 w 1981200"/>
              <a:gd name="T29" fmla="*/ 2695153 h 2971800"/>
              <a:gd name="T30" fmla="*/ 16833 w 1981200"/>
              <a:gd name="T31" fmla="*/ 2745962 h 2971800"/>
              <a:gd name="T32" fmla="*/ 36854 w 1981200"/>
              <a:gd name="T33" fmla="*/ 2793341 h 2971800"/>
              <a:gd name="T34" fmla="*/ 63706 w 1981200"/>
              <a:gd name="T35" fmla="*/ 2836608 h 2971800"/>
              <a:gd name="T36" fmla="*/ 96709 w 1981200"/>
              <a:gd name="T37" fmla="*/ 2875083 h 2971800"/>
              <a:gd name="T38" fmla="*/ 135182 w 1981200"/>
              <a:gd name="T39" fmla="*/ 2908088 h 2971800"/>
              <a:gd name="T40" fmla="*/ 178447 w 1981200"/>
              <a:gd name="T41" fmla="*/ 2934942 h 2971800"/>
              <a:gd name="T42" fmla="*/ 225823 w 1981200"/>
              <a:gd name="T43" fmla="*/ 2954965 h 2971800"/>
              <a:gd name="T44" fmla="*/ 276630 w 1981200"/>
              <a:gd name="T45" fmla="*/ 2967478 h 2971800"/>
              <a:gd name="T46" fmla="*/ 330189 w 1981200"/>
              <a:gd name="T47" fmla="*/ 2971799 h 2971800"/>
              <a:gd name="T48" fmla="*/ 1651010 w 1981200"/>
              <a:gd name="T49" fmla="*/ 2971799 h 2971800"/>
              <a:gd name="T50" fmla="*/ 1704569 w 1981200"/>
              <a:gd name="T51" fmla="*/ 2967478 h 2971800"/>
              <a:gd name="T52" fmla="*/ 1755376 w 1981200"/>
              <a:gd name="T53" fmla="*/ 2954965 h 2971800"/>
              <a:gd name="T54" fmla="*/ 1802752 w 1981200"/>
              <a:gd name="T55" fmla="*/ 2934942 h 2971800"/>
              <a:gd name="T56" fmla="*/ 1846017 w 1981200"/>
              <a:gd name="T57" fmla="*/ 2908088 h 2971800"/>
              <a:gd name="T58" fmla="*/ 1884490 w 1981200"/>
              <a:gd name="T59" fmla="*/ 2875083 h 2971800"/>
              <a:gd name="T60" fmla="*/ 1917493 w 1981200"/>
              <a:gd name="T61" fmla="*/ 2836608 h 2971800"/>
              <a:gd name="T62" fmla="*/ 1944345 w 1981200"/>
              <a:gd name="T63" fmla="*/ 2793341 h 2971800"/>
              <a:gd name="T64" fmla="*/ 1964366 w 1981200"/>
              <a:gd name="T65" fmla="*/ 2745962 h 2971800"/>
              <a:gd name="T66" fmla="*/ 1976878 w 1981200"/>
              <a:gd name="T67" fmla="*/ 2695153 h 2971800"/>
              <a:gd name="T68" fmla="*/ 1981199 w 1981200"/>
              <a:gd name="T69" fmla="*/ 2641591 h 2971800"/>
              <a:gd name="T70" fmla="*/ 1981199 w 1981200"/>
              <a:gd name="T71" fmla="*/ 330195 h 2971800"/>
              <a:gd name="T72" fmla="*/ 1976878 w 1981200"/>
              <a:gd name="T73" fmla="*/ 276635 h 2971800"/>
              <a:gd name="T74" fmla="*/ 1964366 w 1981200"/>
              <a:gd name="T75" fmla="*/ 225826 h 2971800"/>
              <a:gd name="T76" fmla="*/ 1944345 w 1981200"/>
              <a:gd name="T77" fmla="*/ 178449 h 2971800"/>
              <a:gd name="T78" fmla="*/ 1917493 w 1981200"/>
              <a:gd name="T79" fmla="*/ 135184 h 2971800"/>
              <a:gd name="T80" fmla="*/ 1884490 w 1981200"/>
              <a:gd name="T81" fmla="*/ 96709 h 2971800"/>
              <a:gd name="T82" fmla="*/ 1846017 w 1981200"/>
              <a:gd name="T83" fmla="*/ 63707 h 2971800"/>
              <a:gd name="T84" fmla="*/ 1802752 w 1981200"/>
              <a:gd name="T85" fmla="*/ 36854 h 2971800"/>
              <a:gd name="T86" fmla="*/ 1755376 w 1981200"/>
              <a:gd name="T87" fmla="*/ 16833 h 2971800"/>
              <a:gd name="T88" fmla="*/ 1704569 w 1981200"/>
              <a:gd name="T89" fmla="*/ 4321 h 2971800"/>
              <a:gd name="T90" fmla="*/ 1651010 w 1981200"/>
              <a:gd name="T91" fmla="*/ 0 h 297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81200" h="2971800">
                <a:moveTo>
                  <a:pt x="1651010" y="0"/>
                </a:moveTo>
                <a:lnTo>
                  <a:pt x="330189" y="0"/>
                </a:lnTo>
                <a:lnTo>
                  <a:pt x="303108" y="1094"/>
                </a:lnTo>
                <a:lnTo>
                  <a:pt x="250840" y="9596"/>
                </a:lnTo>
                <a:lnTo>
                  <a:pt x="201663" y="25947"/>
                </a:lnTo>
                <a:lnTo>
                  <a:pt x="156258" y="49469"/>
                </a:lnTo>
                <a:lnTo>
                  <a:pt x="115304" y="79482"/>
                </a:lnTo>
                <a:lnTo>
                  <a:pt x="79481" y="115305"/>
                </a:lnTo>
                <a:lnTo>
                  <a:pt x="49469" y="156260"/>
                </a:lnTo>
                <a:lnTo>
                  <a:pt x="25947" y="201666"/>
                </a:lnTo>
                <a:lnTo>
                  <a:pt x="9596" y="250844"/>
                </a:lnTo>
                <a:lnTo>
                  <a:pt x="1094" y="303113"/>
                </a:lnTo>
                <a:lnTo>
                  <a:pt x="0" y="330195"/>
                </a:lnTo>
                <a:lnTo>
                  <a:pt x="0" y="2641591"/>
                </a:lnTo>
                <a:lnTo>
                  <a:pt x="4321" y="2695153"/>
                </a:lnTo>
                <a:lnTo>
                  <a:pt x="16833" y="2745962"/>
                </a:lnTo>
                <a:lnTo>
                  <a:pt x="36854" y="2793341"/>
                </a:lnTo>
                <a:lnTo>
                  <a:pt x="63706" y="2836608"/>
                </a:lnTo>
                <a:lnTo>
                  <a:pt x="96709" y="2875083"/>
                </a:lnTo>
                <a:lnTo>
                  <a:pt x="135182" y="2908088"/>
                </a:lnTo>
                <a:lnTo>
                  <a:pt x="178447" y="2934942"/>
                </a:lnTo>
                <a:lnTo>
                  <a:pt x="225823" y="2954965"/>
                </a:lnTo>
                <a:lnTo>
                  <a:pt x="276630" y="2967478"/>
                </a:lnTo>
                <a:lnTo>
                  <a:pt x="330189" y="2971799"/>
                </a:lnTo>
                <a:lnTo>
                  <a:pt x="1651010" y="2971799"/>
                </a:lnTo>
                <a:lnTo>
                  <a:pt x="1704569" y="2967478"/>
                </a:lnTo>
                <a:lnTo>
                  <a:pt x="1755376" y="2954965"/>
                </a:lnTo>
                <a:lnTo>
                  <a:pt x="1802752" y="2934942"/>
                </a:lnTo>
                <a:lnTo>
                  <a:pt x="1846017" y="2908088"/>
                </a:lnTo>
                <a:lnTo>
                  <a:pt x="1884490" y="2875083"/>
                </a:lnTo>
                <a:lnTo>
                  <a:pt x="1917493" y="2836608"/>
                </a:lnTo>
                <a:lnTo>
                  <a:pt x="1944345" y="2793341"/>
                </a:lnTo>
                <a:lnTo>
                  <a:pt x="1964366" y="2745962"/>
                </a:lnTo>
                <a:lnTo>
                  <a:pt x="1976878" y="2695153"/>
                </a:lnTo>
                <a:lnTo>
                  <a:pt x="1981199" y="2641591"/>
                </a:lnTo>
                <a:lnTo>
                  <a:pt x="1981199" y="330195"/>
                </a:lnTo>
                <a:lnTo>
                  <a:pt x="1976878" y="276635"/>
                </a:lnTo>
                <a:lnTo>
                  <a:pt x="1964366" y="225826"/>
                </a:lnTo>
                <a:lnTo>
                  <a:pt x="1944345" y="178449"/>
                </a:lnTo>
                <a:lnTo>
                  <a:pt x="1917493" y="135184"/>
                </a:lnTo>
                <a:lnTo>
                  <a:pt x="1884490" y="96709"/>
                </a:lnTo>
                <a:lnTo>
                  <a:pt x="1846017" y="63707"/>
                </a:lnTo>
                <a:lnTo>
                  <a:pt x="1802752" y="36854"/>
                </a:lnTo>
                <a:lnTo>
                  <a:pt x="1755376" y="16833"/>
                </a:lnTo>
                <a:lnTo>
                  <a:pt x="1704569" y="4321"/>
                </a:lnTo>
                <a:lnTo>
                  <a:pt x="16510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0" name="object 40">
            <a:extLst>
              <a:ext uri="{FF2B5EF4-FFF2-40B4-BE49-F238E27FC236}">
                <a16:creationId xmlns:a16="http://schemas.microsoft.com/office/drawing/2014/main" id="{04204EF8-EE18-431B-959D-2FAE32EFE589}"/>
              </a:ext>
            </a:extLst>
          </p:cNvPr>
          <p:cNvSpPr>
            <a:spLocks/>
          </p:cNvSpPr>
          <p:nvPr/>
        </p:nvSpPr>
        <p:spPr bwMode="auto">
          <a:xfrm>
            <a:off x="4781550" y="3775075"/>
            <a:ext cx="1981200" cy="2971800"/>
          </a:xfrm>
          <a:custGeom>
            <a:avLst/>
            <a:gdLst>
              <a:gd name="T0" fmla="*/ 0 w 1981200"/>
              <a:gd name="T1" fmla="*/ 330195 h 2971800"/>
              <a:gd name="T2" fmla="*/ 4321 w 1981200"/>
              <a:gd name="T3" fmla="*/ 276635 h 2971800"/>
              <a:gd name="T4" fmla="*/ 16833 w 1981200"/>
              <a:gd name="T5" fmla="*/ 225826 h 2971800"/>
              <a:gd name="T6" fmla="*/ 36854 w 1981200"/>
              <a:gd name="T7" fmla="*/ 178449 h 2971800"/>
              <a:gd name="T8" fmla="*/ 63706 w 1981200"/>
              <a:gd name="T9" fmla="*/ 135184 h 2971800"/>
              <a:gd name="T10" fmla="*/ 96709 w 1981200"/>
              <a:gd name="T11" fmla="*/ 96709 h 2971800"/>
              <a:gd name="T12" fmla="*/ 135182 w 1981200"/>
              <a:gd name="T13" fmla="*/ 63707 h 2971800"/>
              <a:gd name="T14" fmla="*/ 178447 w 1981200"/>
              <a:gd name="T15" fmla="*/ 36854 h 2971800"/>
              <a:gd name="T16" fmla="*/ 225823 w 1981200"/>
              <a:gd name="T17" fmla="*/ 16833 h 2971800"/>
              <a:gd name="T18" fmla="*/ 276630 w 1981200"/>
              <a:gd name="T19" fmla="*/ 4321 h 2971800"/>
              <a:gd name="T20" fmla="*/ 330189 w 1981200"/>
              <a:gd name="T21" fmla="*/ 0 h 2971800"/>
              <a:gd name="T22" fmla="*/ 1651010 w 1981200"/>
              <a:gd name="T23" fmla="*/ 0 h 2971800"/>
              <a:gd name="T24" fmla="*/ 1678091 w 1981200"/>
              <a:gd name="T25" fmla="*/ 1094 h 2971800"/>
              <a:gd name="T26" fmla="*/ 1704569 w 1981200"/>
              <a:gd name="T27" fmla="*/ 4321 h 2971800"/>
              <a:gd name="T28" fmla="*/ 1755376 w 1981200"/>
              <a:gd name="T29" fmla="*/ 16833 h 2971800"/>
              <a:gd name="T30" fmla="*/ 1802752 w 1981200"/>
              <a:gd name="T31" fmla="*/ 36854 h 2971800"/>
              <a:gd name="T32" fmla="*/ 1846017 w 1981200"/>
              <a:gd name="T33" fmla="*/ 63707 h 2971800"/>
              <a:gd name="T34" fmla="*/ 1884490 w 1981200"/>
              <a:gd name="T35" fmla="*/ 96709 h 2971800"/>
              <a:gd name="T36" fmla="*/ 1917493 w 1981200"/>
              <a:gd name="T37" fmla="*/ 135184 h 2971800"/>
              <a:gd name="T38" fmla="*/ 1944345 w 1981200"/>
              <a:gd name="T39" fmla="*/ 178449 h 2971800"/>
              <a:gd name="T40" fmla="*/ 1964366 w 1981200"/>
              <a:gd name="T41" fmla="*/ 225826 h 2971800"/>
              <a:gd name="T42" fmla="*/ 1976878 w 1981200"/>
              <a:gd name="T43" fmla="*/ 276635 h 2971800"/>
              <a:gd name="T44" fmla="*/ 1981199 w 1981200"/>
              <a:gd name="T45" fmla="*/ 330195 h 2971800"/>
              <a:gd name="T46" fmla="*/ 1981199 w 1981200"/>
              <a:gd name="T47" fmla="*/ 2641591 h 2971800"/>
              <a:gd name="T48" fmla="*/ 1980105 w 1981200"/>
              <a:gd name="T49" fmla="*/ 2668673 h 2971800"/>
              <a:gd name="T50" fmla="*/ 1976878 w 1981200"/>
              <a:gd name="T51" fmla="*/ 2695153 h 2971800"/>
              <a:gd name="T52" fmla="*/ 1964366 w 1981200"/>
              <a:gd name="T53" fmla="*/ 2745962 h 2971800"/>
              <a:gd name="T54" fmla="*/ 1944345 w 1981200"/>
              <a:gd name="T55" fmla="*/ 2793341 h 2971800"/>
              <a:gd name="T56" fmla="*/ 1917493 w 1981200"/>
              <a:gd name="T57" fmla="*/ 2836608 h 2971800"/>
              <a:gd name="T58" fmla="*/ 1884490 w 1981200"/>
              <a:gd name="T59" fmla="*/ 2875083 h 2971800"/>
              <a:gd name="T60" fmla="*/ 1846017 w 1981200"/>
              <a:gd name="T61" fmla="*/ 2908088 h 2971800"/>
              <a:gd name="T62" fmla="*/ 1802752 w 1981200"/>
              <a:gd name="T63" fmla="*/ 2934942 h 2971800"/>
              <a:gd name="T64" fmla="*/ 1755376 w 1981200"/>
              <a:gd name="T65" fmla="*/ 2954965 h 2971800"/>
              <a:gd name="T66" fmla="*/ 1704569 w 1981200"/>
              <a:gd name="T67" fmla="*/ 2967478 h 2971800"/>
              <a:gd name="T68" fmla="*/ 1651010 w 1981200"/>
              <a:gd name="T69" fmla="*/ 2971799 h 2971800"/>
              <a:gd name="T70" fmla="*/ 330189 w 1981200"/>
              <a:gd name="T71" fmla="*/ 2971799 h 2971800"/>
              <a:gd name="T72" fmla="*/ 303108 w 1981200"/>
              <a:gd name="T73" fmla="*/ 2970705 h 2971800"/>
              <a:gd name="T74" fmla="*/ 276630 w 1981200"/>
              <a:gd name="T75" fmla="*/ 2967478 h 2971800"/>
              <a:gd name="T76" fmla="*/ 225823 w 1981200"/>
              <a:gd name="T77" fmla="*/ 2954965 h 2971800"/>
              <a:gd name="T78" fmla="*/ 178447 w 1981200"/>
              <a:gd name="T79" fmla="*/ 2934942 h 2971800"/>
              <a:gd name="T80" fmla="*/ 135182 w 1981200"/>
              <a:gd name="T81" fmla="*/ 2908088 h 2971800"/>
              <a:gd name="T82" fmla="*/ 96709 w 1981200"/>
              <a:gd name="T83" fmla="*/ 2875083 h 2971800"/>
              <a:gd name="T84" fmla="*/ 63706 w 1981200"/>
              <a:gd name="T85" fmla="*/ 2836608 h 2971800"/>
              <a:gd name="T86" fmla="*/ 36854 w 1981200"/>
              <a:gd name="T87" fmla="*/ 2793341 h 2971800"/>
              <a:gd name="T88" fmla="*/ 16833 w 1981200"/>
              <a:gd name="T89" fmla="*/ 2745962 h 2971800"/>
              <a:gd name="T90" fmla="*/ 4321 w 1981200"/>
              <a:gd name="T91" fmla="*/ 2695153 h 2971800"/>
              <a:gd name="T92" fmla="*/ 0 w 1981200"/>
              <a:gd name="T93" fmla="*/ 2641591 h 2971800"/>
              <a:gd name="T94" fmla="*/ 0 w 1981200"/>
              <a:gd name="T95" fmla="*/ 330195 h 297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81200" h="2971800">
                <a:moveTo>
                  <a:pt x="0" y="330195"/>
                </a:moveTo>
                <a:lnTo>
                  <a:pt x="4321" y="276635"/>
                </a:lnTo>
                <a:lnTo>
                  <a:pt x="16833" y="225826"/>
                </a:lnTo>
                <a:lnTo>
                  <a:pt x="36854" y="178449"/>
                </a:lnTo>
                <a:lnTo>
                  <a:pt x="63706" y="135184"/>
                </a:lnTo>
                <a:lnTo>
                  <a:pt x="96709" y="96709"/>
                </a:lnTo>
                <a:lnTo>
                  <a:pt x="135182" y="63707"/>
                </a:lnTo>
                <a:lnTo>
                  <a:pt x="178447" y="36854"/>
                </a:lnTo>
                <a:lnTo>
                  <a:pt x="225823" y="16833"/>
                </a:lnTo>
                <a:lnTo>
                  <a:pt x="276630" y="4321"/>
                </a:lnTo>
                <a:lnTo>
                  <a:pt x="330189" y="0"/>
                </a:lnTo>
                <a:lnTo>
                  <a:pt x="1651010" y="0"/>
                </a:lnTo>
                <a:lnTo>
                  <a:pt x="1678091" y="1094"/>
                </a:lnTo>
                <a:lnTo>
                  <a:pt x="1704569" y="4321"/>
                </a:lnTo>
                <a:lnTo>
                  <a:pt x="1755376" y="16833"/>
                </a:lnTo>
                <a:lnTo>
                  <a:pt x="1802752" y="36854"/>
                </a:lnTo>
                <a:lnTo>
                  <a:pt x="1846017" y="63707"/>
                </a:lnTo>
                <a:lnTo>
                  <a:pt x="1884490" y="96709"/>
                </a:lnTo>
                <a:lnTo>
                  <a:pt x="1917493" y="135184"/>
                </a:lnTo>
                <a:lnTo>
                  <a:pt x="1944345" y="178449"/>
                </a:lnTo>
                <a:lnTo>
                  <a:pt x="1964366" y="225826"/>
                </a:lnTo>
                <a:lnTo>
                  <a:pt x="1976878" y="276635"/>
                </a:lnTo>
                <a:lnTo>
                  <a:pt x="1981199" y="330195"/>
                </a:lnTo>
                <a:lnTo>
                  <a:pt x="1981199" y="2641591"/>
                </a:lnTo>
                <a:lnTo>
                  <a:pt x="1980105" y="2668673"/>
                </a:lnTo>
                <a:lnTo>
                  <a:pt x="1976878" y="2695153"/>
                </a:lnTo>
                <a:lnTo>
                  <a:pt x="1964366" y="2745962"/>
                </a:lnTo>
                <a:lnTo>
                  <a:pt x="1944345" y="2793341"/>
                </a:lnTo>
                <a:lnTo>
                  <a:pt x="1917493" y="2836608"/>
                </a:lnTo>
                <a:lnTo>
                  <a:pt x="1884490" y="2875083"/>
                </a:lnTo>
                <a:lnTo>
                  <a:pt x="1846017" y="2908088"/>
                </a:lnTo>
                <a:lnTo>
                  <a:pt x="1802752" y="2934942"/>
                </a:lnTo>
                <a:lnTo>
                  <a:pt x="1755376" y="2954965"/>
                </a:lnTo>
                <a:lnTo>
                  <a:pt x="1704569" y="2967478"/>
                </a:lnTo>
                <a:lnTo>
                  <a:pt x="1651010" y="2971799"/>
                </a:lnTo>
                <a:lnTo>
                  <a:pt x="330189" y="2971799"/>
                </a:lnTo>
                <a:lnTo>
                  <a:pt x="303108" y="2970705"/>
                </a:lnTo>
                <a:lnTo>
                  <a:pt x="276630" y="2967478"/>
                </a:lnTo>
                <a:lnTo>
                  <a:pt x="225823" y="2954965"/>
                </a:lnTo>
                <a:lnTo>
                  <a:pt x="178447" y="2934942"/>
                </a:lnTo>
                <a:lnTo>
                  <a:pt x="135182" y="2908088"/>
                </a:lnTo>
                <a:lnTo>
                  <a:pt x="96709" y="2875083"/>
                </a:lnTo>
                <a:lnTo>
                  <a:pt x="63706" y="2836608"/>
                </a:lnTo>
                <a:lnTo>
                  <a:pt x="36854" y="2793341"/>
                </a:lnTo>
                <a:lnTo>
                  <a:pt x="16833" y="2745962"/>
                </a:lnTo>
                <a:lnTo>
                  <a:pt x="4321" y="2695153"/>
                </a:lnTo>
                <a:lnTo>
                  <a:pt x="0" y="2641591"/>
                </a:lnTo>
                <a:lnTo>
                  <a:pt x="0" y="330195"/>
                </a:lnTo>
                <a:close/>
              </a:path>
            </a:pathLst>
          </a:custGeom>
          <a:noFill/>
          <a:ln w="25399">
            <a:solidFill>
              <a:srgbClr val="B66C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1" name="object 41">
            <a:extLst>
              <a:ext uri="{FF2B5EF4-FFF2-40B4-BE49-F238E27FC236}">
                <a16:creationId xmlns:a16="http://schemas.microsoft.com/office/drawing/2014/main" id="{4D4F1523-3EEF-4C84-95BB-74EF310D2894}"/>
              </a:ext>
            </a:extLst>
          </p:cNvPr>
          <p:cNvSpPr>
            <a:spLocks/>
          </p:cNvSpPr>
          <p:nvPr/>
        </p:nvSpPr>
        <p:spPr bwMode="auto">
          <a:xfrm>
            <a:off x="5108575" y="4087813"/>
            <a:ext cx="1295400" cy="533400"/>
          </a:xfrm>
          <a:custGeom>
            <a:avLst/>
            <a:gdLst>
              <a:gd name="T0" fmla="*/ 0 w 1295400"/>
              <a:gd name="T1" fmla="*/ 266699 h 533400"/>
              <a:gd name="T2" fmla="*/ 8476 w 1295400"/>
              <a:gd name="T3" fmla="*/ 223434 h 533400"/>
              <a:gd name="T4" fmla="*/ 33017 w 1295400"/>
              <a:gd name="T5" fmla="*/ 182393 h 533400"/>
              <a:gd name="T6" fmla="*/ 72289 w 1295400"/>
              <a:gd name="T7" fmla="*/ 144126 h 533400"/>
              <a:gd name="T8" fmla="*/ 124960 w 1295400"/>
              <a:gd name="T9" fmla="*/ 109181 h 533400"/>
              <a:gd name="T10" fmla="*/ 189696 w 1295400"/>
              <a:gd name="T11" fmla="*/ 78106 h 533400"/>
              <a:gd name="T12" fmla="*/ 226171 w 1295400"/>
              <a:gd name="T13" fmla="*/ 64192 h 533400"/>
              <a:gd name="T14" fmla="*/ 265164 w 1295400"/>
              <a:gd name="T15" fmla="*/ 51451 h 533400"/>
              <a:gd name="T16" fmla="*/ 306506 w 1295400"/>
              <a:gd name="T17" fmla="*/ 39952 h 533400"/>
              <a:gd name="T18" fmla="*/ 350031 w 1295400"/>
              <a:gd name="T19" fmla="*/ 29764 h 533400"/>
              <a:gd name="T20" fmla="*/ 395573 w 1295400"/>
              <a:gd name="T21" fmla="*/ 20955 h 533400"/>
              <a:gd name="T22" fmla="*/ 442965 w 1295400"/>
              <a:gd name="T23" fmla="*/ 13594 h 533400"/>
              <a:gd name="T24" fmla="*/ 492040 w 1295400"/>
              <a:gd name="T25" fmla="*/ 7749 h 533400"/>
              <a:gd name="T26" fmla="*/ 542632 w 1295400"/>
              <a:gd name="T27" fmla="*/ 3490 h 533400"/>
              <a:gd name="T28" fmla="*/ 594574 w 1295400"/>
              <a:gd name="T29" fmla="*/ 883 h 533400"/>
              <a:gd name="T30" fmla="*/ 647699 w 1295400"/>
              <a:gd name="T31" fmla="*/ 0 h 533400"/>
              <a:gd name="T32" fmla="*/ 700829 w 1295400"/>
              <a:gd name="T33" fmla="*/ 883 h 533400"/>
              <a:gd name="T34" fmla="*/ 752774 w 1295400"/>
              <a:gd name="T35" fmla="*/ 3490 h 533400"/>
              <a:gd name="T36" fmla="*/ 803369 w 1295400"/>
              <a:gd name="T37" fmla="*/ 7749 h 533400"/>
              <a:gd name="T38" fmla="*/ 852446 w 1295400"/>
              <a:gd name="T39" fmla="*/ 13594 h 533400"/>
              <a:gd name="T40" fmla="*/ 899839 w 1295400"/>
              <a:gd name="T41" fmla="*/ 20955 h 533400"/>
              <a:gd name="T42" fmla="*/ 945381 w 1295400"/>
              <a:gd name="T43" fmla="*/ 29764 h 533400"/>
              <a:gd name="T44" fmla="*/ 988907 w 1295400"/>
              <a:gd name="T45" fmla="*/ 39952 h 533400"/>
              <a:gd name="T46" fmla="*/ 1030248 w 1295400"/>
              <a:gd name="T47" fmla="*/ 51451 h 533400"/>
              <a:gd name="T48" fmla="*/ 1069240 w 1295400"/>
              <a:gd name="T49" fmla="*/ 64192 h 533400"/>
              <a:gd name="T50" fmla="*/ 1105715 w 1295400"/>
              <a:gd name="T51" fmla="*/ 78106 h 533400"/>
              <a:gd name="T52" fmla="*/ 1170448 w 1295400"/>
              <a:gd name="T53" fmla="*/ 109181 h 533400"/>
              <a:gd name="T54" fmla="*/ 1223116 w 1295400"/>
              <a:gd name="T55" fmla="*/ 144126 h 533400"/>
              <a:gd name="T56" fmla="*/ 1262385 w 1295400"/>
              <a:gd name="T57" fmla="*/ 182393 h 533400"/>
              <a:gd name="T58" fmla="*/ 1286924 w 1295400"/>
              <a:gd name="T59" fmla="*/ 223434 h 533400"/>
              <a:gd name="T60" fmla="*/ 1295399 w 1295400"/>
              <a:gd name="T61" fmla="*/ 266699 h 533400"/>
              <a:gd name="T62" fmla="*/ 1293253 w 1295400"/>
              <a:gd name="T63" fmla="*/ 288576 h 533400"/>
              <a:gd name="T64" fmla="*/ 1286924 w 1295400"/>
              <a:gd name="T65" fmla="*/ 309965 h 533400"/>
              <a:gd name="T66" fmla="*/ 1262385 w 1295400"/>
              <a:gd name="T67" fmla="*/ 351006 h 533400"/>
              <a:gd name="T68" fmla="*/ 1223116 w 1295400"/>
              <a:gd name="T69" fmla="*/ 389273 h 533400"/>
              <a:gd name="T70" fmla="*/ 1170448 w 1295400"/>
              <a:gd name="T71" fmla="*/ 424218 h 533400"/>
              <a:gd name="T72" fmla="*/ 1105715 w 1295400"/>
              <a:gd name="T73" fmla="*/ 455293 h 533400"/>
              <a:gd name="T74" fmla="*/ 1069240 w 1295400"/>
              <a:gd name="T75" fmla="*/ 469207 h 533400"/>
              <a:gd name="T76" fmla="*/ 1030248 w 1295400"/>
              <a:gd name="T77" fmla="*/ 481948 h 533400"/>
              <a:gd name="T78" fmla="*/ 988907 w 1295400"/>
              <a:gd name="T79" fmla="*/ 493447 h 533400"/>
              <a:gd name="T80" fmla="*/ 945381 w 1295400"/>
              <a:gd name="T81" fmla="*/ 503635 h 533400"/>
              <a:gd name="T82" fmla="*/ 899839 w 1295400"/>
              <a:gd name="T83" fmla="*/ 512444 h 533400"/>
              <a:gd name="T84" fmla="*/ 852446 w 1295400"/>
              <a:gd name="T85" fmla="*/ 519805 h 533400"/>
              <a:gd name="T86" fmla="*/ 803369 w 1295400"/>
              <a:gd name="T87" fmla="*/ 525650 h 533400"/>
              <a:gd name="T88" fmla="*/ 752774 w 1295400"/>
              <a:gd name="T89" fmla="*/ 529909 h 533400"/>
              <a:gd name="T90" fmla="*/ 700829 w 1295400"/>
              <a:gd name="T91" fmla="*/ 532516 h 533400"/>
              <a:gd name="T92" fmla="*/ 647699 w 1295400"/>
              <a:gd name="T93" fmla="*/ 533399 h 533400"/>
              <a:gd name="T94" fmla="*/ 594574 w 1295400"/>
              <a:gd name="T95" fmla="*/ 532516 h 533400"/>
              <a:gd name="T96" fmla="*/ 542632 w 1295400"/>
              <a:gd name="T97" fmla="*/ 529909 h 533400"/>
              <a:gd name="T98" fmla="*/ 492040 w 1295400"/>
              <a:gd name="T99" fmla="*/ 525650 h 533400"/>
              <a:gd name="T100" fmla="*/ 442965 w 1295400"/>
              <a:gd name="T101" fmla="*/ 519805 h 533400"/>
              <a:gd name="T102" fmla="*/ 395573 w 1295400"/>
              <a:gd name="T103" fmla="*/ 512444 h 533400"/>
              <a:gd name="T104" fmla="*/ 350031 w 1295400"/>
              <a:gd name="T105" fmla="*/ 503635 h 533400"/>
              <a:gd name="T106" fmla="*/ 306506 w 1295400"/>
              <a:gd name="T107" fmla="*/ 493447 h 533400"/>
              <a:gd name="T108" fmla="*/ 265164 w 1295400"/>
              <a:gd name="T109" fmla="*/ 481948 h 533400"/>
              <a:gd name="T110" fmla="*/ 226171 w 1295400"/>
              <a:gd name="T111" fmla="*/ 469207 h 533400"/>
              <a:gd name="T112" fmla="*/ 189696 w 1295400"/>
              <a:gd name="T113" fmla="*/ 455293 h 533400"/>
              <a:gd name="T114" fmla="*/ 124960 w 1295400"/>
              <a:gd name="T115" fmla="*/ 424218 h 533400"/>
              <a:gd name="T116" fmla="*/ 72289 w 1295400"/>
              <a:gd name="T117" fmla="*/ 389273 h 533400"/>
              <a:gd name="T118" fmla="*/ 33017 w 1295400"/>
              <a:gd name="T119" fmla="*/ 351006 h 533400"/>
              <a:gd name="T120" fmla="*/ 8476 w 1295400"/>
              <a:gd name="T121" fmla="*/ 309965 h 533400"/>
              <a:gd name="T122" fmla="*/ 0 w 1295400"/>
              <a:gd name="T123" fmla="*/ 266699 h 53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95400" h="533400">
                <a:moveTo>
                  <a:pt x="0" y="266699"/>
                </a:moveTo>
                <a:lnTo>
                  <a:pt x="8476" y="223434"/>
                </a:lnTo>
                <a:lnTo>
                  <a:pt x="33017" y="182393"/>
                </a:lnTo>
                <a:lnTo>
                  <a:pt x="72289" y="144126"/>
                </a:lnTo>
                <a:lnTo>
                  <a:pt x="124960" y="109181"/>
                </a:lnTo>
                <a:lnTo>
                  <a:pt x="189696" y="78106"/>
                </a:lnTo>
                <a:lnTo>
                  <a:pt x="226171" y="64192"/>
                </a:lnTo>
                <a:lnTo>
                  <a:pt x="265164" y="51451"/>
                </a:lnTo>
                <a:lnTo>
                  <a:pt x="306506" y="39952"/>
                </a:lnTo>
                <a:lnTo>
                  <a:pt x="350031" y="29764"/>
                </a:lnTo>
                <a:lnTo>
                  <a:pt x="395573" y="20955"/>
                </a:lnTo>
                <a:lnTo>
                  <a:pt x="442965" y="13594"/>
                </a:lnTo>
                <a:lnTo>
                  <a:pt x="492040" y="7749"/>
                </a:lnTo>
                <a:lnTo>
                  <a:pt x="542632" y="3490"/>
                </a:lnTo>
                <a:lnTo>
                  <a:pt x="594574" y="883"/>
                </a:lnTo>
                <a:lnTo>
                  <a:pt x="647699" y="0"/>
                </a:lnTo>
                <a:lnTo>
                  <a:pt x="700829" y="883"/>
                </a:lnTo>
                <a:lnTo>
                  <a:pt x="752774" y="3490"/>
                </a:lnTo>
                <a:lnTo>
                  <a:pt x="803369" y="7749"/>
                </a:lnTo>
                <a:lnTo>
                  <a:pt x="852446" y="13594"/>
                </a:lnTo>
                <a:lnTo>
                  <a:pt x="899839" y="20955"/>
                </a:lnTo>
                <a:lnTo>
                  <a:pt x="945381" y="29764"/>
                </a:lnTo>
                <a:lnTo>
                  <a:pt x="988907" y="39952"/>
                </a:lnTo>
                <a:lnTo>
                  <a:pt x="1030248" y="51451"/>
                </a:lnTo>
                <a:lnTo>
                  <a:pt x="1069240" y="64192"/>
                </a:lnTo>
                <a:lnTo>
                  <a:pt x="1105715" y="78106"/>
                </a:lnTo>
                <a:lnTo>
                  <a:pt x="1170448" y="109181"/>
                </a:lnTo>
                <a:lnTo>
                  <a:pt x="1223116" y="144126"/>
                </a:lnTo>
                <a:lnTo>
                  <a:pt x="1262385" y="182393"/>
                </a:lnTo>
                <a:lnTo>
                  <a:pt x="1286924" y="223434"/>
                </a:lnTo>
                <a:lnTo>
                  <a:pt x="1295399" y="266699"/>
                </a:lnTo>
                <a:lnTo>
                  <a:pt x="1293253" y="288576"/>
                </a:lnTo>
                <a:lnTo>
                  <a:pt x="1286924" y="309965"/>
                </a:lnTo>
                <a:lnTo>
                  <a:pt x="1262385" y="351006"/>
                </a:lnTo>
                <a:lnTo>
                  <a:pt x="1223116" y="389273"/>
                </a:lnTo>
                <a:lnTo>
                  <a:pt x="1170448" y="424218"/>
                </a:lnTo>
                <a:lnTo>
                  <a:pt x="1105715" y="455293"/>
                </a:lnTo>
                <a:lnTo>
                  <a:pt x="1069240" y="469207"/>
                </a:lnTo>
                <a:lnTo>
                  <a:pt x="1030248" y="481948"/>
                </a:lnTo>
                <a:lnTo>
                  <a:pt x="988907" y="493447"/>
                </a:lnTo>
                <a:lnTo>
                  <a:pt x="945381" y="503635"/>
                </a:lnTo>
                <a:lnTo>
                  <a:pt x="899839" y="512444"/>
                </a:lnTo>
                <a:lnTo>
                  <a:pt x="852446" y="519805"/>
                </a:lnTo>
                <a:lnTo>
                  <a:pt x="803369" y="525650"/>
                </a:lnTo>
                <a:lnTo>
                  <a:pt x="752774" y="529909"/>
                </a:lnTo>
                <a:lnTo>
                  <a:pt x="700829" y="532516"/>
                </a:lnTo>
                <a:lnTo>
                  <a:pt x="647699" y="533399"/>
                </a:lnTo>
                <a:lnTo>
                  <a:pt x="594574" y="532516"/>
                </a:lnTo>
                <a:lnTo>
                  <a:pt x="542632" y="529909"/>
                </a:lnTo>
                <a:lnTo>
                  <a:pt x="492040" y="525650"/>
                </a:lnTo>
                <a:lnTo>
                  <a:pt x="442965" y="519805"/>
                </a:lnTo>
                <a:lnTo>
                  <a:pt x="395573" y="512444"/>
                </a:lnTo>
                <a:lnTo>
                  <a:pt x="350031" y="503635"/>
                </a:lnTo>
                <a:lnTo>
                  <a:pt x="306506" y="493447"/>
                </a:lnTo>
                <a:lnTo>
                  <a:pt x="265164" y="481948"/>
                </a:lnTo>
                <a:lnTo>
                  <a:pt x="226171" y="469207"/>
                </a:lnTo>
                <a:lnTo>
                  <a:pt x="189696" y="455293"/>
                </a:lnTo>
                <a:lnTo>
                  <a:pt x="124960" y="424218"/>
                </a:lnTo>
                <a:lnTo>
                  <a:pt x="72289" y="389273"/>
                </a:lnTo>
                <a:lnTo>
                  <a:pt x="33017" y="351006"/>
                </a:lnTo>
                <a:lnTo>
                  <a:pt x="8476" y="309965"/>
                </a:lnTo>
                <a:lnTo>
                  <a:pt x="0" y="26669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AF76A7FB-0C33-4CAD-917C-4DED496ED1F3}"/>
              </a:ext>
            </a:extLst>
          </p:cNvPr>
          <p:cNvSpPr txBox="1"/>
          <p:nvPr/>
        </p:nvSpPr>
        <p:spPr>
          <a:xfrm>
            <a:off x="5500689" y="4110038"/>
            <a:ext cx="509587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indent="190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E46C09"/>
                </a:solidFill>
                <a:cs typeface="Calibri" panose="020F0502020204030204" pitchFamily="34" charset="0"/>
              </a:rPr>
              <a:t>Data</a:t>
            </a:r>
            <a:r>
              <a:rPr lang="en-US" altLang="en-US" b="1">
                <a:solidFill>
                  <a:srgbClr val="E46C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solidFill>
                  <a:srgbClr val="E46C09"/>
                </a:solidFill>
                <a:cs typeface="Calibri" panose="020F0502020204030204" pitchFamily="34" charset="0"/>
              </a:rPr>
              <a:t>node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0283" name="object 43">
            <a:extLst>
              <a:ext uri="{FF2B5EF4-FFF2-40B4-BE49-F238E27FC236}">
                <a16:creationId xmlns:a16="http://schemas.microsoft.com/office/drawing/2014/main" id="{BB2AFF2C-CF59-4D94-9D38-024F86A4939B}"/>
              </a:ext>
            </a:extLst>
          </p:cNvPr>
          <p:cNvSpPr>
            <a:spLocks/>
          </p:cNvSpPr>
          <p:nvPr/>
        </p:nvSpPr>
        <p:spPr bwMode="auto">
          <a:xfrm>
            <a:off x="4841875" y="4789489"/>
            <a:ext cx="1860550" cy="1965325"/>
          </a:xfrm>
          <a:custGeom>
            <a:avLst/>
            <a:gdLst>
              <a:gd name="T0" fmla="*/ 0 w 1859279"/>
              <a:gd name="T1" fmla="*/ 309884 h 1965959"/>
              <a:gd name="T2" fmla="*/ 4054 w 1859279"/>
              <a:gd name="T3" fmla="*/ 259605 h 1965959"/>
              <a:gd name="T4" fmla="*/ 15792 w 1859279"/>
              <a:gd name="T5" fmla="*/ 211915 h 1965959"/>
              <a:gd name="T6" fmla="*/ 34578 w 1859279"/>
              <a:gd name="T7" fmla="*/ 167449 h 1965959"/>
              <a:gd name="T8" fmla="*/ 59773 w 1859279"/>
              <a:gd name="T9" fmla="*/ 126846 h 1965959"/>
              <a:gd name="T10" fmla="*/ 90742 w 1859279"/>
              <a:gd name="T11" fmla="*/ 90742 h 1965959"/>
              <a:gd name="T12" fmla="*/ 126847 w 1859279"/>
              <a:gd name="T13" fmla="*/ 59773 h 1965959"/>
              <a:gd name="T14" fmla="*/ 167451 w 1859279"/>
              <a:gd name="T15" fmla="*/ 34578 h 1965959"/>
              <a:gd name="T16" fmla="*/ 211918 w 1859279"/>
              <a:gd name="T17" fmla="*/ 15792 h 1965959"/>
              <a:gd name="T18" fmla="*/ 259610 w 1859279"/>
              <a:gd name="T19" fmla="*/ 4054 h 1965959"/>
              <a:gd name="T20" fmla="*/ 309890 w 1859279"/>
              <a:gd name="T21" fmla="*/ 0 h 1965959"/>
              <a:gd name="T22" fmla="*/ 1549389 w 1859279"/>
              <a:gd name="T23" fmla="*/ 0 h 1965959"/>
              <a:gd name="T24" fmla="*/ 1574813 w 1859279"/>
              <a:gd name="T25" fmla="*/ 1026 h 1965959"/>
              <a:gd name="T26" fmla="*/ 1599669 w 1859279"/>
              <a:gd name="T27" fmla="*/ 4054 h 1965959"/>
              <a:gd name="T28" fmla="*/ 1647361 w 1859279"/>
              <a:gd name="T29" fmla="*/ 15792 h 1965959"/>
              <a:gd name="T30" fmla="*/ 1691827 w 1859279"/>
              <a:gd name="T31" fmla="*/ 34578 h 1965959"/>
              <a:gd name="T32" fmla="*/ 1732432 w 1859279"/>
              <a:gd name="T33" fmla="*/ 59773 h 1965959"/>
              <a:gd name="T34" fmla="*/ 1768537 w 1859279"/>
              <a:gd name="T35" fmla="*/ 90742 h 1965959"/>
              <a:gd name="T36" fmla="*/ 1799505 w 1859279"/>
              <a:gd name="T37" fmla="*/ 126846 h 1965959"/>
              <a:gd name="T38" fmla="*/ 1824701 w 1859279"/>
              <a:gd name="T39" fmla="*/ 167449 h 1965959"/>
              <a:gd name="T40" fmla="*/ 1843487 w 1859279"/>
              <a:gd name="T41" fmla="*/ 211915 h 1965959"/>
              <a:gd name="T42" fmla="*/ 1855225 w 1859279"/>
              <a:gd name="T43" fmla="*/ 259605 h 1965959"/>
              <a:gd name="T44" fmla="*/ 1859279 w 1859279"/>
              <a:gd name="T45" fmla="*/ 309884 h 1965959"/>
              <a:gd name="T46" fmla="*/ 1859279 w 1859279"/>
              <a:gd name="T47" fmla="*/ 1656075 h 1965959"/>
              <a:gd name="T48" fmla="*/ 1858253 w 1859279"/>
              <a:gd name="T49" fmla="*/ 1681492 h 1965959"/>
              <a:gd name="T50" fmla="*/ 1855225 w 1859279"/>
              <a:gd name="T51" fmla="*/ 1706342 h 1965959"/>
              <a:gd name="T52" fmla="*/ 1843487 w 1859279"/>
              <a:gd name="T53" fmla="*/ 1754026 h 1965959"/>
              <a:gd name="T54" fmla="*/ 1824701 w 1859279"/>
              <a:gd name="T55" fmla="*/ 1798489 h 1965959"/>
              <a:gd name="T56" fmla="*/ 1799505 w 1859279"/>
              <a:gd name="T57" fmla="*/ 1839092 h 1965959"/>
              <a:gd name="T58" fmla="*/ 1768537 w 1859279"/>
              <a:gd name="T59" fmla="*/ 1875200 h 1965959"/>
              <a:gd name="T60" fmla="*/ 1732432 w 1859279"/>
              <a:gd name="T61" fmla="*/ 1906172 h 1965959"/>
              <a:gd name="T62" fmla="*/ 1691827 w 1859279"/>
              <a:gd name="T63" fmla="*/ 1931372 h 1965959"/>
              <a:gd name="T64" fmla="*/ 1647361 w 1859279"/>
              <a:gd name="T65" fmla="*/ 1950162 h 1965959"/>
              <a:gd name="T66" fmla="*/ 1599669 w 1859279"/>
              <a:gd name="T67" fmla="*/ 1961904 h 1965959"/>
              <a:gd name="T68" fmla="*/ 1549389 w 1859279"/>
              <a:gd name="T69" fmla="*/ 1965959 h 1965959"/>
              <a:gd name="T70" fmla="*/ 309890 w 1859279"/>
              <a:gd name="T71" fmla="*/ 1965959 h 1965959"/>
              <a:gd name="T72" fmla="*/ 284466 w 1859279"/>
              <a:gd name="T73" fmla="*/ 1964932 h 1965959"/>
              <a:gd name="T74" fmla="*/ 259610 w 1859279"/>
              <a:gd name="T75" fmla="*/ 1961904 h 1965959"/>
              <a:gd name="T76" fmla="*/ 211918 w 1859279"/>
              <a:gd name="T77" fmla="*/ 1950162 h 1965959"/>
              <a:gd name="T78" fmla="*/ 167451 w 1859279"/>
              <a:gd name="T79" fmla="*/ 1931372 h 1965959"/>
              <a:gd name="T80" fmla="*/ 126847 w 1859279"/>
              <a:gd name="T81" fmla="*/ 1906172 h 1965959"/>
              <a:gd name="T82" fmla="*/ 90742 w 1859279"/>
              <a:gd name="T83" fmla="*/ 1875200 h 1965959"/>
              <a:gd name="T84" fmla="*/ 59773 w 1859279"/>
              <a:gd name="T85" fmla="*/ 1839092 h 1965959"/>
              <a:gd name="T86" fmla="*/ 34578 w 1859279"/>
              <a:gd name="T87" fmla="*/ 1798489 h 1965959"/>
              <a:gd name="T88" fmla="*/ 15792 w 1859279"/>
              <a:gd name="T89" fmla="*/ 1754026 h 1965959"/>
              <a:gd name="T90" fmla="*/ 4054 w 1859279"/>
              <a:gd name="T91" fmla="*/ 1706342 h 1965959"/>
              <a:gd name="T92" fmla="*/ 0 w 1859279"/>
              <a:gd name="T93" fmla="*/ 1656075 h 1965959"/>
              <a:gd name="T94" fmla="*/ 0 w 1859279"/>
              <a:gd name="T95" fmla="*/ 309884 h 1965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59279" h="1965959">
                <a:moveTo>
                  <a:pt x="0" y="309884"/>
                </a:moveTo>
                <a:lnTo>
                  <a:pt x="4054" y="259605"/>
                </a:lnTo>
                <a:lnTo>
                  <a:pt x="15792" y="211915"/>
                </a:lnTo>
                <a:lnTo>
                  <a:pt x="34578" y="167449"/>
                </a:lnTo>
                <a:lnTo>
                  <a:pt x="59773" y="126846"/>
                </a:lnTo>
                <a:lnTo>
                  <a:pt x="90742" y="90742"/>
                </a:lnTo>
                <a:lnTo>
                  <a:pt x="126847" y="59773"/>
                </a:lnTo>
                <a:lnTo>
                  <a:pt x="167451" y="34578"/>
                </a:lnTo>
                <a:lnTo>
                  <a:pt x="211918" y="15792"/>
                </a:lnTo>
                <a:lnTo>
                  <a:pt x="259610" y="4054"/>
                </a:lnTo>
                <a:lnTo>
                  <a:pt x="309890" y="0"/>
                </a:lnTo>
                <a:lnTo>
                  <a:pt x="1549389" y="0"/>
                </a:lnTo>
                <a:lnTo>
                  <a:pt x="1574813" y="1026"/>
                </a:lnTo>
                <a:lnTo>
                  <a:pt x="1599669" y="4054"/>
                </a:lnTo>
                <a:lnTo>
                  <a:pt x="1647361" y="15792"/>
                </a:lnTo>
                <a:lnTo>
                  <a:pt x="1691827" y="34578"/>
                </a:lnTo>
                <a:lnTo>
                  <a:pt x="1732432" y="59773"/>
                </a:lnTo>
                <a:lnTo>
                  <a:pt x="1768537" y="90742"/>
                </a:lnTo>
                <a:lnTo>
                  <a:pt x="1799505" y="126846"/>
                </a:lnTo>
                <a:lnTo>
                  <a:pt x="1824701" y="167449"/>
                </a:lnTo>
                <a:lnTo>
                  <a:pt x="1843487" y="211915"/>
                </a:lnTo>
                <a:lnTo>
                  <a:pt x="1855225" y="259605"/>
                </a:lnTo>
                <a:lnTo>
                  <a:pt x="1859279" y="309884"/>
                </a:lnTo>
                <a:lnTo>
                  <a:pt x="1859279" y="1656075"/>
                </a:lnTo>
                <a:lnTo>
                  <a:pt x="1858253" y="1681492"/>
                </a:lnTo>
                <a:lnTo>
                  <a:pt x="1855225" y="1706342"/>
                </a:lnTo>
                <a:lnTo>
                  <a:pt x="1843487" y="1754026"/>
                </a:lnTo>
                <a:lnTo>
                  <a:pt x="1824701" y="1798489"/>
                </a:lnTo>
                <a:lnTo>
                  <a:pt x="1799505" y="1839092"/>
                </a:lnTo>
                <a:lnTo>
                  <a:pt x="1768537" y="1875200"/>
                </a:lnTo>
                <a:lnTo>
                  <a:pt x="1732432" y="1906172"/>
                </a:lnTo>
                <a:lnTo>
                  <a:pt x="1691827" y="1931372"/>
                </a:lnTo>
                <a:lnTo>
                  <a:pt x="1647361" y="1950162"/>
                </a:lnTo>
                <a:lnTo>
                  <a:pt x="1599669" y="1961904"/>
                </a:lnTo>
                <a:lnTo>
                  <a:pt x="1549389" y="1965959"/>
                </a:lnTo>
                <a:lnTo>
                  <a:pt x="309890" y="1965959"/>
                </a:lnTo>
                <a:lnTo>
                  <a:pt x="284466" y="1964932"/>
                </a:lnTo>
                <a:lnTo>
                  <a:pt x="259610" y="1961904"/>
                </a:lnTo>
                <a:lnTo>
                  <a:pt x="211918" y="1950162"/>
                </a:lnTo>
                <a:lnTo>
                  <a:pt x="167451" y="1931372"/>
                </a:lnTo>
                <a:lnTo>
                  <a:pt x="126847" y="1906172"/>
                </a:lnTo>
                <a:lnTo>
                  <a:pt x="90742" y="1875200"/>
                </a:lnTo>
                <a:lnTo>
                  <a:pt x="59773" y="1839092"/>
                </a:lnTo>
                <a:lnTo>
                  <a:pt x="34578" y="1798489"/>
                </a:lnTo>
                <a:lnTo>
                  <a:pt x="15792" y="1754026"/>
                </a:lnTo>
                <a:lnTo>
                  <a:pt x="4054" y="1706342"/>
                </a:lnTo>
                <a:lnTo>
                  <a:pt x="0" y="1656075"/>
                </a:lnTo>
                <a:lnTo>
                  <a:pt x="0" y="309884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B42A1E78-C2AA-4FDE-9C6B-1480C5EBAB03}"/>
              </a:ext>
            </a:extLst>
          </p:cNvPr>
          <p:cNvSpPr txBox="1"/>
          <p:nvPr/>
        </p:nvSpPr>
        <p:spPr>
          <a:xfrm>
            <a:off x="5013326" y="4956176"/>
            <a:ext cx="1120775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b="1" spc="-140" dirty="0">
                <a:solidFill>
                  <a:srgbClr val="E46C09"/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rgbClr val="E46C09"/>
                </a:solidFill>
                <a:latin typeface="Calibri"/>
                <a:cs typeface="Calibri"/>
              </a:rPr>
              <a:t>ask</a:t>
            </a:r>
            <a:r>
              <a:rPr b="1" spc="-105" dirty="0">
                <a:solidFill>
                  <a:srgbClr val="E46C09"/>
                </a:solidFill>
                <a:latin typeface="Calibri"/>
                <a:cs typeface="Calibri"/>
              </a:rPr>
              <a:t>T</a:t>
            </a:r>
            <a:r>
              <a:rPr b="1" spc="-45" dirty="0">
                <a:solidFill>
                  <a:srgbClr val="E46C09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E46C09"/>
                </a:solidFill>
                <a:latin typeface="Calibri"/>
                <a:cs typeface="Calibri"/>
              </a:rPr>
              <a:t>ac</a:t>
            </a:r>
            <a:r>
              <a:rPr b="1" spc="-50" dirty="0">
                <a:solidFill>
                  <a:srgbClr val="E46C09"/>
                </a:solidFill>
                <a:latin typeface="Calibri"/>
                <a:cs typeface="Calibri"/>
              </a:rPr>
              <a:t>k</a:t>
            </a:r>
            <a:r>
              <a:rPr b="1" spc="-5" dirty="0">
                <a:solidFill>
                  <a:srgbClr val="E46C09"/>
                </a:solidFill>
                <a:latin typeface="Calibri"/>
                <a:cs typeface="Calibri"/>
              </a:rPr>
              <a:t>er</a:t>
            </a:r>
            <a:endParaRPr>
              <a:latin typeface="Calibri"/>
              <a:cs typeface="Calibri"/>
            </a:endParaRPr>
          </a:p>
        </p:txBody>
      </p:sp>
      <p:sp>
        <p:nvSpPr>
          <p:cNvPr id="10285" name="object 45">
            <a:extLst>
              <a:ext uri="{FF2B5EF4-FFF2-40B4-BE49-F238E27FC236}">
                <a16:creationId xmlns:a16="http://schemas.microsoft.com/office/drawing/2014/main" id="{EBF839EA-C339-41D8-BAD1-6AC3EC998C48}"/>
              </a:ext>
            </a:extLst>
          </p:cNvPr>
          <p:cNvSpPr>
            <a:spLocks/>
          </p:cNvSpPr>
          <p:nvPr/>
        </p:nvSpPr>
        <p:spPr bwMode="auto">
          <a:xfrm>
            <a:off x="5016500" y="5307014"/>
            <a:ext cx="990600" cy="358775"/>
          </a:xfrm>
          <a:custGeom>
            <a:avLst/>
            <a:gdLst>
              <a:gd name="T0" fmla="*/ 495299 w 990600"/>
              <a:gd name="T1" fmla="*/ 0 h 358139"/>
              <a:gd name="T2" fmla="*/ 454676 w 990600"/>
              <a:gd name="T3" fmla="*/ 593 h 358139"/>
              <a:gd name="T4" fmla="*/ 414956 w 990600"/>
              <a:gd name="T5" fmla="*/ 2342 h 358139"/>
              <a:gd name="T6" fmla="*/ 376269 w 990600"/>
              <a:gd name="T7" fmla="*/ 5202 h 358139"/>
              <a:gd name="T8" fmla="*/ 302502 w 990600"/>
              <a:gd name="T9" fmla="*/ 14067 h 358139"/>
              <a:gd name="T10" fmla="*/ 234392 w 990600"/>
              <a:gd name="T11" fmla="*/ 26821 h 358139"/>
              <a:gd name="T12" fmla="*/ 172959 w 990600"/>
              <a:gd name="T13" fmla="*/ 43094 h 358139"/>
              <a:gd name="T14" fmla="*/ 119223 w 990600"/>
              <a:gd name="T15" fmla="*/ 62520 h 358139"/>
              <a:gd name="T16" fmla="*/ 74204 w 990600"/>
              <a:gd name="T17" fmla="*/ 84729 h 358139"/>
              <a:gd name="T18" fmla="*/ 38921 w 990600"/>
              <a:gd name="T19" fmla="*/ 109354 h 358139"/>
              <a:gd name="T20" fmla="*/ 6482 w 990600"/>
              <a:gd name="T21" fmla="*/ 150016 h 358139"/>
              <a:gd name="T22" fmla="*/ 0 w 990600"/>
              <a:gd name="T23" fmla="*/ 179069 h 358139"/>
              <a:gd name="T24" fmla="*/ 1641 w 990600"/>
              <a:gd name="T25" fmla="*/ 193760 h 358139"/>
              <a:gd name="T26" fmla="*/ 25249 w 990600"/>
              <a:gd name="T27" fmla="*/ 235681 h 358139"/>
              <a:gd name="T28" fmla="*/ 55282 w 990600"/>
              <a:gd name="T29" fmla="*/ 261376 h 358139"/>
              <a:gd name="T30" fmla="*/ 95560 w 990600"/>
              <a:gd name="T31" fmla="*/ 284839 h 358139"/>
              <a:gd name="T32" fmla="*/ 145065 w 990600"/>
              <a:gd name="T33" fmla="*/ 305703 h 358139"/>
              <a:gd name="T34" fmla="*/ 202777 w 990600"/>
              <a:gd name="T35" fmla="*/ 323598 h 358139"/>
              <a:gd name="T36" fmla="*/ 267676 w 990600"/>
              <a:gd name="T37" fmla="*/ 338158 h 358139"/>
              <a:gd name="T38" fmla="*/ 338742 w 990600"/>
              <a:gd name="T39" fmla="*/ 349013 h 358139"/>
              <a:gd name="T40" fmla="*/ 414956 w 990600"/>
              <a:gd name="T41" fmla="*/ 355797 h 358139"/>
              <a:gd name="T42" fmla="*/ 454676 w 990600"/>
              <a:gd name="T43" fmla="*/ 357546 h 358139"/>
              <a:gd name="T44" fmla="*/ 495299 w 990600"/>
              <a:gd name="T45" fmla="*/ 358139 h 358139"/>
              <a:gd name="T46" fmla="*/ 535923 w 990600"/>
              <a:gd name="T47" fmla="*/ 357546 h 358139"/>
              <a:gd name="T48" fmla="*/ 575642 w 990600"/>
              <a:gd name="T49" fmla="*/ 355797 h 358139"/>
              <a:gd name="T50" fmla="*/ 614330 w 990600"/>
              <a:gd name="T51" fmla="*/ 352937 h 358139"/>
              <a:gd name="T52" fmla="*/ 688097 w 990600"/>
              <a:gd name="T53" fmla="*/ 344072 h 358139"/>
              <a:gd name="T54" fmla="*/ 756207 w 990600"/>
              <a:gd name="T55" fmla="*/ 331318 h 358139"/>
              <a:gd name="T56" fmla="*/ 817640 w 990600"/>
              <a:gd name="T57" fmla="*/ 315045 h 358139"/>
              <a:gd name="T58" fmla="*/ 871376 w 990600"/>
              <a:gd name="T59" fmla="*/ 295619 h 358139"/>
              <a:gd name="T60" fmla="*/ 916395 w 990600"/>
              <a:gd name="T61" fmla="*/ 273410 h 358139"/>
              <a:gd name="T62" fmla="*/ 951678 w 990600"/>
              <a:gd name="T63" fmla="*/ 248785 h 358139"/>
              <a:gd name="T64" fmla="*/ 984117 w 990600"/>
              <a:gd name="T65" fmla="*/ 208123 h 358139"/>
              <a:gd name="T66" fmla="*/ 990599 w 990600"/>
              <a:gd name="T67" fmla="*/ 179069 h 358139"/>
              <a:gd name="T68" fmla="*/ 988958 w 990600"/>
              <a:gd name="T69" fmla="*/ 164379 h 358139"/>
              <a:gd name="T70" fmla="*/ 965350 w 990600"/>
              <a:gd name="T71" fmla="*/ 122458 h 358139"/>
              <a:gd name="T72" fmla="*/ 935317 w 990600"/>
              <a:gd name="T73" fmla="*/ 96763 h 358139"/>
              <a:gd name="T74" fmla="*/ 895039 w 990600"/>
              <a:gd name="T75" fmla="*/ 73300 h 358139"/>
              <a:gd name="T76" fmla="*/ 845534 w 990600"/>
              <a:gd name="T77" fmla="*/ 52436 h 358139"/>
              <a:gd name="T78" fmla="*/ 787822 w 990600"/>
              <a:gd name="T79" fmla="*/ 34541 h 358139"/>
              <a:gd name="T80" fmla="*/ 722923 w 990600"/>
              <a:gd name="T81" fmla="*/ 19981 h 358139"/>
              <a:gd name="T82" fmla="*/ 651857 w 990600"/>
              <a:gd name="T83" fmla="*/ 9126 h 358139"/>
              <a:gd name="T84" fmla="*/ 575642 w 990600"/>
              <a:gd name="T85" fmla="*/ 2342 h 358139"/>
              <a:gd name="T86" fmla="*/ 535923 w 990600"/>
              <a:gd name="T87" fmla="*/ 593 h 358139"/>
              <a:gd name="T88" fmla="*/ 495299 w 990600"/>
              <a:gd name="T89" fmla="*/ 0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495299" y="0"/>
                </a:moveTo>
                <a:lnTo>
                  <a:pt x="454676" y="593"/>
                </a:lnTo>
                <a:lnTo>
                  <a:pt x="414956" y="2342"/>
                </a:lnTo>
                <a:lnTo>
                  <a:pt x="376269" y="5202"/>
                </a:lnTo>
                <a:lnTo>
                  <a:pt x="302502" y="14067"/>
                </a:lnTo>
                <a:lnTo>
                  <a:pt x="234392" y="26821"/>
                </a:lnTo>
                <a:lnTo>
                  <a:pt x="172959" y="43094"/>
                </a:lnTo>
                <a:lnTo>
                  <a:pt x="119223" y="62520"/>
                </a:lnTo>
                <a:lnTo>
                  <a:pt x="74204" y="84729"/>
                </a:lnTo>
                <a:lnTo>
                  <a:pt x="38921" y="109354"/>
                </a:lnTo>
                <a:lnTo>
                  <a:pt x="6482" y="150016"/>
                </a:lnTo>
                <a:lnTo>
                  <a:pt x="0" y="179069"/>
                </a:lnTo>
                <a:lnTo>
                  <a:pt x="1641" y="193760"/>
                </a:lnTo>
                <a:lnTo>
                  <a:pt x="25249" y="235681"/>
                </a:lnTo>
                <a:lnTo>
                  <a:pt x="55282" y="261376"/>
                </a:lnTo>
                <a:lnTo>
                  <a:pt x="95560" y="284839"/>
                </a:lnTo>
                <a:lnTo>
                  <a:pt x="145065" y="305703"/>
                </a:lnTo>
                <a:lnTo>
                  <a:pt x="202777" y="323598"/>
                </a:lnTo>
                <a:lnTo>
                  <a:pt x="267676" y="338158"/>
                </a:lnTo>
                <a:lnTo>
                  <a:pt x="338742" y="349013"/>
                </a:lnTo>
                <a:lnTo>
                  <a:pt x="414956" y="355797"/>
                </a:lnTo>
                <a:lnTo>
                  <a:pt x="454676" y="357546"/>
                </a:lnTo>
                <a:lnTo>
                  <a:pt x="495299" y="358139"/>
                </a:lnTo>
                <a:lnTo>
                  <a:pt x="535923" y="357546"/>
                </a:lnTo>
                <a:lnTo>
                  <a:pt x="575642" y="355797"/>
                </a:lnTo>
                <a:lnTo>
                  <a:pt x="614330" y="352937"/>
                </a:lnTo>
                <a:lnTo>
                  <a:pt x="688097" y="344072"/>
                </a:lnTo>
                <a:lnTo>
                  <a:pt x="756207" y="331318"/>
                </a:lnTo>
                <a:lnTo>
                  <a:pt x="817640" y="315045"/>
                </a:lnTo>
                <a:lnTo>
                  <a:pt x="871376" y="295619"/>
                </a:lnTo>
                <a:lnTo>
                  <a:pt x="916395" y="273410"/>
                </a:lnTo>
                <a:lnTo>
                  <a:pt x="951678" y="248785"/>
                </a:lnTo>
                <a:lnTo>
                  <a:pt x="984117" y="208123"/>
                </a:lnTo>
                <a:lnTo>
                  <a:pt x="990599" y="179069"/>
                </a:lnTo>
                <a:lnTo>
                  <a:pt x="988958" y="164379"/>
                </a:lnTo>
                <a:lnTo>
                  <a:pt x="965350" y="122458"/>
                </a:lnTo>
                <a:lnTo>
                  <a:pt x="935317" y="96763"/>
                </a:lnTo>
                <a:lnTo>
                  <a:pt x="895039" y="73300"/>
                </a:lnTo>
                <a:lnTo>
                  <a:pt x="845534" y="52436"/>
                </a:lnTo>
                <a:lnTo>
                  <a:pt x="787822" y="34541"/>
                </a:lnTo>
                <a:lnTo>
                  <a:pt x="722923" y="19981"/>
                </a:lnTo>
                <a:lnTo>
                  <a:pt x="651857" y="9126"/>
                </a:lnTo>
                <a:lnTo>
                  <a:pt x="575642" y="2342"/>
                </a:lnTo>
                <a:lnTo>
                  <a:pt x="535923" y="593"/>
                </a:lnTo>
                <a:lnTo>
                  <a:pt x="4952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6" name="object 46">
            <a:extLst>
              <a:ext uri="{FF2B5EF4-FFF2-40B4-BE49-F238E27FC236}">
                <a16:creationId xmlns:a16="http://schemas.microsoft.com/office/drawing/2014/main" id="{897AEB5F-7D61-407C-AC2E-83FA04BCBEE1}"/>
              </a:ext>
            </a:extLst>
          </p:cNvPr>
          <p:cNvSpPr>
            <a:spLocks/>
          </p:cNvSpPr>
          <p:nvPr/>
        </p:nvSpPr>
        <p:spPr bwMode="auto">
          <a:xfrm>
            <a:off x="5016500" y="5307014"/>
            <a:ext cx="990600" cy="358775"/>
          </a:xfrm>
          <a:custGeom>
            <a:avLst/>
            <a:gdLst>
              <a:gd name="T0" fmla="*/ 0 w 990600"/>
              <a:gd name="T1" fmla="*/ 179069 h 358139"/>
              <a:gd name="T2" fmla="*/ 14394 w 990600"/>
              <a:gd name="T3" fmla="*/ 136027 h 358139"/>
              <a:gd name="T4" fmla="*/ 55282 w 990600"/>
              <a:gd name="T5" fmla="*/ 96763 h 358139"/>
              <a:gd name="T6" fmla="*/ 95560 w 990600"/>
              <a:gd name="T7" fmla="*/ 73300 h 358139"/>
              <a:gd name="T8" fmla="*/ 145065 w 990600"/>
              <a:gd name="T9" fmla="*/ 52436 h 358139"/>
              <a:gd name="T10" fmla="*/ 202777 w 990600"/>
              <a:gd name="T11" fmla="*/ 34541 h 358139"/>
              <a:gd name="T12" fmla="*/ 267676 w 990600"/>
              <a:gd name="T13" fmla="*/ 19981 h 358139"/>
              <a:gd name="T14" fmla="*/ 338742 w 990600"/>
              <a:gd name="T15" fmla="*/ 9126 h 358139"/>
              <a:gd name="T16" fmla="*/ 414956 w 990600"/>
              <a:gd name="T17" fmla="*/ 2342 h 358139"/>
              <a:gd name="T18" fmla="*/ 454676 w 990600"/>
              <a:gd name="T19" fmla="*/ 593 h 358139"/>
              <a:gd name="T20" fmla="*/ 495299 w 990600"/>
              <a:gd name="T21" fmla="*/ 0 h 358139"/>
              <a:gd name="T22" fmla="*/ 535923 w 990600"/>
              <a:gd name="T23" fmla="*/ 593 h 358139"/>
              <a:gd name="T24" fmla="*/ 575642 w 990600"/>
              <a:gd name="T25" fmla="*/ 2342 h 358139"/>
              <a:gd name="T26" fmla="*/ 614330 w 990600"/>
              <a:gd name="T27" fmla="*/ 5202 h 358139"/>
              <a:gd name="T28" fmla="*/ 688097 w 990600"/>
              <a:gd name="T29" fmla="*/ 14067 h 358139"/>
              <a:gd name="T30" fmla="*/ 756207 w 990600"/>
              <a:gd name="T31" fmla="*/ 26821 h 358139"/>
              <a:gd name="T32" fmla="*/ 817640 w 990600"/>
              <a:gd name="T33" fmla="*/ 43094 h 358139"/>
              <a:gd name="T34" fmla="*/ 871376 w 990600"/>
              <a:gd name="T35" fmla="*/ 62520 h 358139"/>
              <a:gd name="T36" fmla="*/ 916395 w 990600"/>
              <a:gd name="T37" fmla="*/ 84729 h 358139"/>
              <a:gd name="T38" fmla="*/ 951678 w 990600"/>
              <a:gd name="T39" fmla="*/ 109354 h 358139"/>
              <a:gd name="T40" fmla="*/ 984117 w 990600"/>
              <a:gd name="T41" fmla="*/ 150016 h 358139"/>
              <a:gd name="T42" fmla="*/ 990599 w 990600"/>
              <a:gd name="T43" fmla="*/ 179069 h 358139"/>
              <a:gd name="T44" fmla="*/ 988958 w 990600"/>
              <a:gd name="T45" fmla="*/ 193760 h 358139"/>
              <a:gd name="T46" fmla="*/ 984117 w 990600"/>
              <a:gd name="T47" fmla="*/ 208123 h 358139"/>
              <a:gd name="T48" fmla="*/ 951678 w 990600"/>
              <a:gd name="T49" fmla="*/ 248785 h 358139"/>
              <a:gd name="T50" fmla="*/ 916395 w 990600"/>
              <a:gd name="T51" fmla="*/ 273410 h 358139"/>
              <a:gd name="T52" fmla="*/ 871376 w 990600"/>
              <a:gd name="T53" fmla="*/ 295619 h 358139"/>
              <a:gd name="T54" fmla="*/ 817640 w 990600"/>
              <a:gd name="T55" fmla="*/ 315045 h 358139"/>
              <a:gd name="T56" fmla="*/ 756207 w 990600"/>
              <a:gd name="T57" fmla="*/ 331318 h 358139"/>
              <a:gd name="T58" fmla="*/ 688097 w 990600"/>
              <a:gd name="T59" fmla="*/ 344072 h 358139"/>
              <a:gd name="T60" fmla="*/ 614330 w 990600"/>
              <a:gd name="T61" fmla="*/ 352937 h 358139"/>
              <a:gd name="T62" fmla="*/ 575642 w 990600"/>
              <a:gd name="T63" fmla="*/ 355797 h 358139"/>
              <a:gd name="T64" fmla="*/ 535923 w 990600"/>
              <a:gd name="T65" fmla="*/ 357546 h 358139"/>
              <a:gd name="T66" fmla="*/ 495299 w 990600"/>
              <a:gd name="T67" fmla="*/ 358139 h 358139"/>
              <a:gd name="T68" fmla="*/ 454676 w 990600"/>
              <a:gd name="T69" fmla="*/ 357546 h 358139"/>
              <a:gd name="T70" fmla="*/ 414956 w 990600"/>
              <a:gd name="T71" fmla="*/ 355797 h 358139"/>
              <a:gd name="T72" fmla="*/ 376269 w 990600"/>
              <a:gd name="T73" fmla="*/ 352937 h 358139"/>
              <a:gd name="T74" fmla="*/ 302502 w 990600"/>
              <a:gd name="T75" fmla="*/ 344072 h 358139"/>
              <a:gd name="T76" fmla="*/ 234392 w 990600"/>
              <a:gd name="T77" fmla="*/ 331318 h 358139"/>
              <a:gd name="T78" fmla="*/ 172959 w 990600"/>
              <a:gd name="T79" fmla="*/ 315045 h 358139"/>
              <a:gd name="T80" fmla="*/ 119223 w 990600"/>
              <a:gd name="T81" fmla="*/ 295619 h 358139"/>
              <a:gd name="T82" fmla="*/ 74204 w 990600"/>
              <a:gd name="T83" fmla="*/ 273410 h 358139"/>
              <a:gd name="T84" fmla="*/ 38921 w 990600"/>
              <a:gd name="T85" fmla="*/ 248785 h 358139"/>
              <a:gd name="T86" fmla="*/ 6482 w 990600"/>
              <a:gd name="T87" fmla="*/ 208123 h 358139"/>
              <a:gd name="T88" fmla="*/ 0 w 990600"/>
              <a:gd name="T89" fmla="*/ 179069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0" y="179069"/>
                </a:moveTo>
                <a:lnTo>
                  <a:pt x="14394" y="136027"/>
                </a:lnTo>
                <a:lnTo>
                  <a:pt x="55282" y="96763"/>
                </a:lnTo>
                <a:lnTo>
                  <a:pt x="95560" y="73300"/>
                </a:lnTo>
                <a:lnTo>
                  <a:pt x="145065" y="52436"/>
                </a:lnTo>
                <a:lnTo>
                  <a:pt x="202777" y="34541"/>
                </a:lnTo>
                <a:lnTo>
                  <a:pt x="267676" y="19981"/>
                </a:lnTo>
                <a:lnTo>
                  <a:pt x="338742" y="9126"/>
                </a:lnTo>
                <a:lnTo>
                  <a:pt x="414956" y="2342"/>
                </a:lnTo>
                <a:lnTo>
                  <a:pt x="454676" y="593"/>
                </a:lnTo>
                <a:lnTo>
                  <a:pt x="495299" y="0"/>
                </a:lnTo>
                <a:lnTo>
                  <a:pt x="535923" y="593"/>
                </a:lnTo>
                <a:lnTo>
                  <a:pt x="575642" y="2342"/>
                </a:lnTo>
                <a:lnTo>
                  <a:pt x="614330" y="5202"/>
                </a:lnTo>
                <a:lnTo>
                  <a:pt x="688097" y="14067"/>
                </a:lnTo>
                <a:lnTo>
                  <a:pt x="756207" y="26821"/>
                </a:lnTo>
                <a:lnTo>
                  <a:pt x="817640" y="43094"/>
                </a:lnTo>
                <a:lnTo>
                  <a:pt x="871376" y="62520"/>
                </a:lnTo>
                <a:lnTo>
                  <a:pt x="916395" y="84729"/>
                </a:lnTo>
                <a:lnTo>
                  <a:pt x="951678" y="109354"/>
                </a:lnTo>
                <a:lnTo>
                  <a:pt x="984117" y="150016"/>
                </a:lnTo>
                <a:lnTo>
                  <a:pt x="990599" y="179069"/>
                </a:lnTo>
                <a:lnTo>
                  <a:pt x="988958" y="193760"/>
                </a:lnTo>
                <a:lnTo>
                  <a:pt x="984117" y="208123"/>
                </a:lnTo>
                <a:lnTo>
                  <a:pt x="951678" y="248785"/>
                </a:lnTo>
                <a:lnTo>
                  <a:pt x="916395" y="273410"/>
                </a:lnTo>
                <a:lnTo>
                  <a:pt x="871376" y="295619"/>
                </a:lnTo>
                <a:lnTo>
                  <a:pt x="817640" y="315045"/>
                </a:lnTo>
                <a:lnTo>
                  <a:pt x="756207" y="331318"/>
                </a:lnTo>
                <a:lnTo>
                  <a:pt x="688097" y="344072"/>
                </a:lnTo>
                <a:lnTo>
                  <a:pt x="614330" y="352937"/>
                </a:lnTo>
                <a:lnTo>
                  <a:pt x="575642" y="355797"/>
                </a:lnTo>
                <a:lnTo>
                  <a:pt x="535923" y="357546"/>
                </a:lnTo>
                <a:lnTo>
                  <a:pt x="495299" y="358139"/>
                </a:lnTo>
                <a:lnTo>
                  <a:pt x="454676" y="357546"/>
                </a:lnTo>
                <a:lnTo>
                  <a:pt x="414956" y="355797"/>
                </a:lnTo>
                <a:lnTo>
                  <a:pt x="376269" y="352937"/>
                </a:lnTo>
                <a:lnTo>
                  <a:pt x="302502" y="344072"/>
                </a:lnTo>
                <a:lnTo>
                  <a:pt x="234392" y="331318"/>
                </a:lnTo>
                <a:lnTo>
                  <a:pt x="172959" y="315045"/>
                </a:lnTo>
                <a:lnTo>
                  <a:pt x="119223" y="295619"/>
                </a:lnTo>
                <a:lnTo>
                  <a:pt x="74204" y="273410"/>
                </a:lnTo>
                <a:lnTo>
                  <a:pt x="38921" y="248785"/>
                </a:lnTo>
                <a:lnTo>
                  <a:pt x="6482" y="208123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7" name="object 47">
            <a:extLst>
              <a:ext uri="{FF2B5EF4-FFF2-40B4-BE49-F238E27FC236}">
                <a16:creationId xmlns:a16="http://schemas.microsoft.com/office/drawing/2014/main" id="{9A8F3DFA-F7A9-459B-918F-2527AE718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5380039"/>
            <a:ext cx="450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E46C09"/>
                </a:solidFill>
                <a:cs typeface="Calibri" panose="020F0502020204030204" pitchFamily="34" charset="0"/>
              </a:rPr>
              <a:t>Map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0288" name="object 48">
            <a:extLst>
              <a:ext uri="{FF2B5EF4-FFF2-40B4-BE49-F238E27FC236}">
                <a16:creationId xmlns:a16="http://schemas.microsoft.com/office/drawing/2014/main" id="{501F3492-D36B-4CCD-A09E-2B8FD3A7EDD0}"/>
              </a:ext>
            </a:extLst>
          </p:cNvPr>
          <p:cNvSpPr>
            <a:spLocks/>
          </p:cNvSpPr>
          <p:nvPr/>
        </p:nvSpPr>
        <p:spPr bwMode="auto">
          <a:xfrm>
            <a:off x="5168900" y="5459414"/>
            <a:ext cx="990600" cy="358775"/>
          </a:xfrm>
          <a:custGeom>
            <a:avLst/>
            <a:gdLst>
              <a:gd name="T0" fmla="*/ 495299 w 990600"/>
              <a:gd name="T1" fmla="*/ 0 h 358139"/>
              <a:gd name="T2" fmla="*/ 454676 w 990600"/>
              <a:gd name="T3" fmla="*/ 593 h 358139"/>
              <a:gd name="T4" fmla="*/ 414956 w 990600"/>
              <a:gd name="T5" fmla="*/ 2342 h 358139"/>
              <a:gd name="T6" fmla="*/ 376269 w 990600"/>
              <a:gd name="T7" fmla="*/ 5202 h 358139"/>
              <a:gd name="T8" fmla="*/ 302502 w 990600"/>
              <a:gd name="T9" fmla="*/ 14067 h 358139"/>
              <a:gd name="T10" fmla="*/ 234392 w 990600"/>
              <a:gd name="T11" fmla="*/ 26821 h 358139"/>
              <a:gd name="T12" fmla="*/ 172959 w 990600"/>
              <a:gd name="T13" fmla="*/ 43094 h 358139"/>
              <a:gd name="T14" fmla="*/ 119223 w 990600"/>
              <a:gd name="T15" fmla="*/ 62520 h 358139"/>
              <a:gd name="T16" fmla="*/ 74204 w 990600"/>
              <a:gd name="T17" fmla="*/ 84729 h 358139"/>
              <a:gd name="T18" fmla="*/ 38921 w 990600"/>
              <a:gd name="T19" fmla="*/ 109354 h 358139"/>
              <a:gd name="T20" fmla="*/ 6482 w 990600"/>
              <a:gd name="T21" fmla="*/ 150016 h 358139"/>
              <a:gd name="T22" fmla="*/ 0 w 990600"/>
              <a:gd name="T23" fmla="*/ 179069 h 358139"/>
              <a:gd name="T24" fmla="*/ 1641 w 990600"/>
              <a:gd name="T25" fmla="*/ 193755 h 358139"/>
              <a:gd name="T26" fmla="*/ 25249 w 990600"/>
              <a:gd name="T27" fmla="*/ 235667 h 358139"/>
              <a:gd name="T28" fmla="*/ 55282 w 990600"/>
              <a:gd name="T29" fmla="*/ 261360 h 358139"/>
              <a:gd name="T30" fmla="*/ 95560 w 990600"/>
              <a:gd name="T31" fmla="*/ 284824 h 358139"/>
              <a:gd name="T32" fmla="*/ 145065 w 990600"/>
              <a:gd name="T33" fmla="*/ 305689 h 358139"/>
              <a:gd name="T34" fmla="*/ 202777 w 990600"/>
              <a:gd name="T35" fmla="*/ 323588 h 358139"/>
              <a:gd name="T36" fmla="*/ 267676 w 990600"/>
              <a:gd name="T37" fmla="*/ 338151 h 358139"/>
              <a:gd name="T38" fmla="*/ 338742 w 990600"/>
              <a:gd name="T39" fmla="*/ 349010 h 358139"/>
              <a:gd name="T40" fmla="*/ 414956 w 990600"/>
              <a:gd name="T41" fmla="*/ 355796 h 358139"/>
              <a:gd name="T42" fmla="*/ 454676 w 990600"/>
              <a:gd name="T43" fmla="*/ 357546 h 358139"/>
              <a:gd name="T44" fmla="*/ 495299 w 990600"/>
              <a:gd name="T45" fmla="*/ 358139 h 358139"/>
              <a:gd name="T46" fmla="*/ 535923 w 990600"/>
              <a:gd name="T47" fmla="*/ 357546 h 358139"/>
              <a:gd name="T48" fmla="*/ 575642 w 990600"/>
              <a:gd name="T49" fmla="*/ 355796 h 358139"/>
              <a:gd name="T50" fmla="*/ 614330 w 990600"/>
              <a:gd name="T51" fmla="*/ 352935 h 358139"/>
              <a:gd name="T52" fmla="*/ 688097 w 990600"/>
              <a:gd name="T53" fmla="*/ 344067 h 358139"/>
              <a:gd name="T54" fmla="*/ 756207 w 990600"/>
              <a:gd name="T55" fmla="*/ 331309 h 358139"/>
              <a:gd name="T56" fmla="*/ 817640 w 990600"/>
              <a:gd name="T57" fmla="*/ 315032 h 358139"/>
              <a:gd name="T58" fmla="*/ 871376 w 990600"/>
              <a:gd name="T59" fmla="*/ 295604 h 358139"/>
              <a:gd name="T60" fmla="*/ 916395 w 990600"/>
              <a:gd name="T61" fmla="*/ 273394 h 358139"/>
              <a:gd name="T62" fmla="*/ 951678 w 990600"/>
              <a:gd name="T63" fmla="*/ 248769 h 358139"/>
              <a:gd name="T64" fmla="*/ 984117 w 990600"/>
              <a:gd name="T65" fmla="*/ 208114 h 358139"/>
              <a:gd name="T66" fmla="*/ 990599 w 990600"/>
              <a:gd name="T67" fmla="*/ 179069 h 358139"/>
              <a:gd name="T68" fmla="*/ 988958 w 990600"/>
              <a:gd name="T69" fmla="*/ 164379 h 358139"/>
              <a:gd name="T70" fmla="*/ 965350 w 990600"/>
              <a:gd name="T71" fmla="*/ 122458 h 358139"/>
              <a:gd name="T72" fmla="*/ 935317 w 990600"/>
              <a:gd name="T73" fmla="*/ 96763 h 358139"/>
              <a:gd name="T74" fmla="*/ 895039 w 990600"/>
              <a:gd name="T75" fmla="*/ 73300 h 358139"/>
              <a:gd name="T76" fmla="*/ 845534 w 990600"/>
              <a:gd name="T77" fmla="*/ 52436 h 358139"/>
              <a:gd name="T78" fmla="*/ 787822 w 990600"/>
              <a:gd name="T79" fmla="*/ 34541 h 358139"/>
              <a:gd name="T80" fmla="*/ 722923 w 990600"/>
              <a:gd name="T81" fmla="*/ 19981 h 358139"/>
              <a:gd name="T82" fmla="*/ 651857 w 990600"/>
              <a:gd name="T83" fmla="*/ 9126 h 358139"/>
              <a:gd name="T84" fmla="*/ 575642 w 990600"/>
              <a:gd name="T85" fmla="*/ 2342 h 358139"/>
              <a:gd name="T86" fmla="*/ 535923 w 990600"/>
              <a:gd name="T87" fmla="*/ 593 h 358139"/>
              <a:gd name="T88" fmla="*/ 495299 w 990600"/>
              <a:gd name="T89" fmla="*/ 0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495299" y="0"/>
                </a:moveTo>
                <a:lnTo>
                  <a:pt x="454676" y="593"/>
                </a:lnTo>
                <a:lnTo>
                  <a:pt x="414956" y="2342"/>
                </a:lnTo>
                <a:lnTo>
                  <a:pt x="376269" y="5202"/>
                </a:lnTo>
                <a:lnTo>
                  <a:pt x="302502" y="14067"/>
                </a:lnTo>
                <a:lnTo>
                  <a:pt x="234392" y="26821"/>
                </a:lnTo>
                <a:lnTo>
                  <a:pt x="172959" y="43094"/>
                </a:lnTo>
                <a:lnTo>
                  <a:pt x="119223" y="62520"/>
                </a:lnTo>
                <a:lnTo>
                  <a:pt x="74204" y="84729"/>
                </a:lnTo>
                <a:lnTo>
                  <a:pt x="38921" y="109354"/>
                </a:lnTo>
                <a:lnTo>
                  <a:pt x="6482" y="150016"/>
                </a:lnTo>
                <a:lnTo>
                  <a:pt x="0" y="179069"/>
                </a:lnTo>
                <a:lnTo>
                  <a:pt x="1641" y="193755"/>
                </a:lnTo>
                <a:lnTo>
                  <a:pt x="25249" y="235667"/>
                </a:lnTo>
                <a:lnTo>
                  <a:pt x="55282" y="261360"/>
                </a:lnTo>
                <a:lnTo>
                  <a:pt x="95560" y="284824"/>
                </a:lnTo>
                <a:lnTo>
                  <a:pt x="145065" y="305689"/>
                </a:lnTo>
                <a:lnTo>
                  <a:pt x="202777" y="323588"/>
                </a:lnTo>
                <a:lnTo>
                  <a:pt x="267676" y="338151"/>
                </a:lnTo>
                <a:lnTo>
                  <a:pt x="338742" y="349010"/>
                </a:lnTo>
                <a:lnTo>
                  <a:pt x="414956" y="355796"/>
                </a:lnTo>
                <a:lnTo>
                  <a:pt x="454676" y="357546"/>
                </a:lnTo>
                <a:lnTo>
                  <a:pt x="495299" y="358139"/>
                </a:lnTo>
                <a:lnTo>
                  <a:pt x="535923" y="357546"/>
                </a:lnTo>
                <a:lnTo>
                  <a:pt x="575642" y="355796"/>
                </a:lnTo>
                <a:lnTo>
                  <a:pt x="614330" y="352935"/>
                </a:lnTo>
                <a:lnTo>
                  <a:pt x="688097" y="344067"/>
                </a:lnTo>
                <a:lnTo>
                  <a:pt x="756207" y="331309"/>
                </a:lnTo>
                <a:lnTo>
                  <a:pt x="817640" y="315032"/>
                </a:lnTo>
                <a:lnTo>
                  <a:pt x="871376" y="295604"/>
                </a:lnTo>
                <a:lnTo>
                  <a:pt x="916395" y="273394"/>
                </a:lnTo>
                <a:lnTo>
                  <a:pt x="951678" y="248769"/>
                </a:lnTo>
                <a:lnTo>
                  <a:pt x="984117" y="208114"/>
                </a:lnTo>
                <a:lnTo>
                  <a:pt x="990599" y="179069"/>
                </a:lnTo>
                <a:lnTo>
                  <a:pt x="988958" y="164379"/>
                </a:lnTo>
                <a:lnTo>
                  <a:pt x="965350" y="122458"/>
                </a:lnTo>
                <a:lnTo>
                  <a:pt x="935317" y="96763"/>
                </a:lnTo>
                <a:lnTo>
                  <a:pt x="895039" y="73300"/>
                </a:lnTo>
                <a:lnTo>
                  <a:pt x="845534" y="52436"/>
                </a:lnTo>
                <a:lnTo>
                  <a:pt x="787822" y="34541"/>
                </a:lnTo>
                <a:lnTo>
                  <a:pt x="722923" y="19981"/>
                </a:lnTo>
                <a:lnTo>
                  <a:pt x="651857" y="9126"/>
                </a:lnTo>
                <a:lnTo>
                  <a:pt x="575642" y="2342"/>
                </a:lnTo>
                <a:lnTo>
                  <a:pt x="535923" y="593"/>
                </a:lnTo>
                <a:lnTo>
                  <a:pt x="4952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9" name="object 49">
            <a:extLst>
              <a:ext uri="{FF2B5EF4-FFF2-40B4-BE49-F238E27FC236}">
                <a16:creationId xmlns:a16="http://schemas.microsoft.com/office/drawing/2014/main" id="{B288CC3C-CDF3-47C8-AEB9-F2D148CE12F6}"/>
              </a:ext>
            </a:extLst>
          </p:cNvPr>
          <p:cNvSpPr>
            <a:spLocks/>
          </p:cNvSpPr>
          <p:nvPr/>
        </p:nvSpPr>
        <p:spPr bwMode="auto">
          <a:xfrm>
            <a:off x="5168900" y="5459414"/>
            <a:ext cx="990600" cy="358775"/>
          </a:xfrm>
          <a:custGeom>
            <a:avLst/>
            <a:gdLst>
              <a:gd name="T0" fmla="*/ 0 w 990600"/>
              <a:gd name="T1" fmla="*/ 179069 h 358139"/>
              <a:gd name="T2" fmla="*/ 14394 w 990600"/>
              <a:gd name="T3" fmla="*/ 136027 h 358139"/>
              <a:gd name="T4" fmla="*/ 55282 w 990600"/>
              <a:gd name="T5" fmla="*/ 96763 h 358139"/>
              <a:gd name="T6" fmla="*/ 95560 w 990600"/>
              <a:gd name="T7" fmla="*/ 73300 h 358139"/>
              <a:gd name="T8" fmla="*/ 145065 w 990600"/>
              <a:gd name="T9" fmla="*/ 52436 h 358139"/>
              <a:gd name="T10" fmla="*/ 202777 w 990600"/>
              <a:gd name="T11" fmla="*/ 34541 h 358139"/>
              <a:gd name="T12" fmla="*/ 267676 w 990600"/>
              <a:gd name="T13" fmla="*/ 19981 h 358139"/>
              <a:gd name="T14" fmla="*/ 338742 w 990600"/>
              <a:gd name="T15" fmla="*/ 9126 h 358139"/>
              <a:gd name="T16" fmla="*/ 414956 w 990600"/>
              <a:gd name="T17" fmla="*/ 2342 h 358139"/>
              <a:gd name="T18" fmla="*/ 454676 w 990600"/>
              <a:gd name="T19" fmla="*/ 593 h 358139"/>
              <a:gd name="T20" fmla="*/ 495299 w 990600"/>
              <a:gd name="T21" fmla="*/ 0 h 358139"/>
              <a:gd name="T22" fmla="*/ 535923 w 990600"/>
              <a:gd name="T23" fmla="*/ 593 h 358139"/>
              <a:gd name="T24" fmla="*/ 575642 w 990600"/>
              <a:gd name="T25" fmla="*/ 2342 h 358139"/>
              <a:gd name="T26" fmla="*/ 614330 w 990600"/>
              <a:gd name="T27" fmla="*/ 5202 h 358139"/>
              <a:gd name="T28" fmla="*/ 688097 w 990600"/>
              <a:gd name="T29" fmla="*/ 14067 h 358139"/>
              <a:gd name="T30" fmla="*/ 756207 w 990600"/>
              <a:gd name="T31" fmla="*/ 26821 h 358139"/>
              <a:gd name="T32" fmla="*/ 817640 w 990600"/>
              <a:gd name="T33" fmla="*/ 43094 h 358139"/>
              <a:gd name="T34" fmla="*/ 871376 w 990600"/>
              <a:gd name="T35" fmla="*/ 62520 h 358139"/>
              <a:gd name="T36" fmla="*/ 916395 w 990600"/>
              <a:gd name="T37" fmla="*/ 84729 h 358139"/>
              <a:gd name="T38" fmla="*/ 951678 w 990600"/>
              <a:gd name="T39" fmla="*/ 109354 h 358139"/>
              <a:gd name="T40" fmla="*/ 984117 w 990600"/>
              <a:gd name="T41" fmla="*/ 150016 h 358139"/>
              <a:gd name="T42" fmla="*/ 990599 w 990600"/>
              <a:gd name="T43" fmla="*/ 179069 h 358139"/>
              <a:gd name="T44" fmla="*/ 988958 w 990600"/>
              <a:gd name="T45" fmla="*/ 193755 h 358139"/>
              <a:gd name="T46" fmla="*/ 984117 w 990600"/>
              <a:gd name="T47" fmla="*/ 208114 h 358139"/>
              <a:gd name="T48" fmla="*/ 951678 w 990600"/>
              <a:gd name="T49" fmla="*/ 248769 h 358139"/>
              <a:gd name="T50" fmla="*/ 916395 w 990600"/>
              <a:gd name="T51" fmla="*/ 273394 h 358139"/>
              <a:gd name="T52" fmla="*/ 871376 w 990600"/>
              <a:gd name="T53" fmla="*/ 295604 h 358139"/>
              <a:gd name="T54" fmla="*/ 817640 w 990600"/>
              <a:gd name="T55" fmla="*/ 315032 h 358139"/>
              <a:gd name="T56" fmla="*/ 756207 w 990600"/>
              <a:gd name="T57" fmla="*/ 331309 h 358139"/>
              <a:gd name="T58" fmla="*/ 688097 w 990600"/>
              <a:gd name="T59" fmla="*/ 344067 h 358139"/>
              <a:gd name="T60" fmla="*/ 614330 w 990600"/>
              <a:gd name="T61" fmla="*/ 352935 h 358139"/>
              <a:gd name="T62" fmla="*/ 575642 w 990600"/>
              <a:gd name="T63" fmla="*/ 355796 h 358139"/>
              <a:gd name="T64" fmla="*/ 535923 w 990600"/>
              <a:gd name="T65" fmla="*/ 357546 h 358139"/>
              <a:gd name="T66" fmla="*/ 495299 w 990600"/>
              <a:gd name="T67" fmla="*/ 358139 h 358139"/>
              <a:gd name="T68" fmla="*/ 454676 w 990600"/>
              <a:gd name="T69" fmla="*/ 357546 h 358139"/>
              <a:gd name="T70" fmla="*/ 414956 w 990600"/>
              <a:gd name="T71" fmla="*/ 355796 h 358139"/>
              <a:gd name="T72" fmla="*/ 376269 w 990600"/>
              <a:gd name="T73" fmla="*/ 352935 h 358139"/>
              <a:gd name="T74" fmla="*/ 302502 w 990600"/>
              <a:gd name="T75" fmla="*/ 344067 h 358139"/>
              <a:gd name="T76" fmla="*/ 234392 w 990600"/>
              <a:gd name="T77" fmla="*/ 331309 h 358139"/>
              <a:gd name="T78" fmla="*/ 172959 w 990600"/>
              <a:gd name="T79" fmla="*/ 315032 h 358139"/>
              <a:gd name="T80" fmla="*/ 119223 w 990600"/>
              <a:gd name="T81" fmla="*/ 295604 h 358139"/>
              <a:gd name="T82" fmla="*/ 74204 w 990600"/>
              <a:gd name="T83" fmla="*/ 273394 h 358139"/>
              <a:gd name="T84" fmla="*/ 38921 w 990600"/>
              <a:gd name="T85" fmla="*/ 248769 h 358139"/>
              <a:gd name="T86" fmla="*/ 6482 w 990600"/>
              <a:gd name="T87" fmla="*/ 208114 h 358139"/>
              <a:gd name="T88" fmla="*/ 0 w 990600"/>
              <a:gd name="T89" fmla="*/ 179069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0" y="179069"/>
                </a:moveTo>
                <a:lnTo>
                  <a:pt x="14394" y="136027"/>
                </a:lnTo>
                <a:lnTo>
                  <a:pt x="55282" y="96763"/>
                </a:lnTo>
                <a:lnTo>
                  <a:pt x="95560" y="73300"/>
                </a:lnTo>
                <a:lnTo>
                  <a:pt x="145065" y="52436"/>
                </a:lnTo>
                <a:lnTo>
                  <a:pt x="202777" y="34541"/>
                </a:lnTo>
                <a:lnTo>
                  <a:pt x="267676" y="19981"/>
                </a:lnTo>
                <a:lnTo>
                  <a:pt x="338742" y="9126"/>
                </a:lnTo>
                <a:lnTo>
                  <a:pt x="414956" y="2342"/>
                </a:lnTo>
                <a:lnTo>
                  <a:pt x="454676" y="593"/>
                </a:lnTo>
                <a:lnTo>
                  <a:pt x="495299" y="0"/>
                </a:lnTo>
                <a:lnTo>
                  <a:pt x="535923" y="593"/>
                </a:lnTo>
                <a:lnTo>
                  <a:pt x="575642" y="2342"/>
                </a:lnTo>
                <a:lnTo>
                  <a:pt x="614330" y="5202"/>
                </a:lnTo>
                <a:lnTo>
                  <a:pt x="688097" y="14067"/>
                </a:lnTo>
                <a:lnTo>
                  <a:pt x="756207" y="26821"/>
                </a:lnTo>
                <a:lnTo>
                  <a:pt x="817640" y="43094"/>
                </a:lnTo>
                <a:lnTo>
                  <a:pt x="871376" y="62520"/>
                </a:lnTo>
                <a:lnTo>
                  <a:pt x="916395" y="84729"/>
                </a:lnTo>
                <a:lnTo>
                  <a:pt x="951678" y="109354"/>
                </a:lnTo>
                <a:lnTo>
                  <a:pt x="984117" y="150016"/>
                </a:lnTo>
                <a:lnTo>
                  <a:pt x="990599" y="179069"/>
                </a:lnTo>
                <a:lnTo>
                  <a:pt x="988958" y="193755"/>
                </a:lnTo>
                <a:lnTo>
                  <a:pt x="984117" y="208114"/>
                </a:lnTo>
                <a:lnTo>
                  <a:pt x="951678" y="248769"/>
                </a:lnTo>
                <a:lnTo>
                  <a:pt x="916395" y="273394"/>
                </a:lnTo>
                <a:lnTo>
                  <a:pt x="871376" y="295604"/>
                </a:lnTo>
                <a:lnTo>
                  <a:pt x="817640" y="315032"/>
                </a:lnTo>
                <a:lnTo>
                  <a:pt x="756207" y="331309"/>
                </a:lnTo>
                <a:lnTo>
                  <a:pt x="688097" y="344067"/>
                </a:lnTo>
                <a:lnTo>
                  <a:pt x="614330" y="352935"/>
                </a:lnTo>
                <a:lnTo>
                  <a:pt x="575642" y="355796"/>
                </a:lnTo>
                <a:lnTo>
                  <a:pt x="535923" y="357546"/>
                </a:lnTo>
                <a:lnTo>
                  <a:pt x="495299" y="358139"/>
                </a:lnTo>
                <a:lnTo>
                  <a:pt x="454676" y="357546"/>
                </a:lnTo>
                <a:lnTo>
                  <a:pt x="414956" y="355796"/>
                </a:lnTo>
                <a:lnTo>
                  <a:pt x="376269" y="352935"/>
                </a:lnTo>
                <a:lnTo>
                  <a:pt x="302502" y="344067"/>
                </a:lnTo>
                <a:lnTo>
                  <a:pt x="234392" y="331309"/>
                </a:lnTo>
                <a:lnTo>
                  <a:pt x="172959" y="315032"/>
                </a:lnTo>
                <a:lnTo>
                  <a:pt x="119223" y="295604"/>
                </a:lnTo>
                <a:lnTo>
                  <a:pt x="74204" y="273394"/>
                </a:lnTo>
                <a:lnTo>
                  <a:pt x="38921" y="248769"/>
                </a:lnTo>
                <a:lnTo>
                  <a:pt x="6482" y="208114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0" name="object 50">
            <a:extLst>
              <a:ext uri="{FF2B5EF4-FFF2-40B4-BE49-F238E27FC236}">
                <a16:creationId xmlns:a16="http://schemas.microsoft.com/office/drawing/2014/main" id="{5C8DAC31-E9F6-4FAF-B47D-B86D63AEE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5532439"/>
            <a:ext cx="450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E46C09"/>
                </a:solidFill>
                <a:cs typeface="Calibri" panose="020F0502020204030204" pitchFamily="34" charset="0"/>
              </a:rPr>
              <a:t>Map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0291" name="object 51">
            <a:extLst>
              <a:ext uri="{FF2B5EF4-FFF2-40B4-BE49-F238E27FC236}">
                <a16:creationId xmlns:a16="http://schemas.microsoft.com/office/drawing/2014/main" id="{C96350A8-CB6B-49C4-89CD-BBD748B2B731}"/>
              </a:ext>
            </a:extLst>
          </p:cNvPr>
          <p:cNvSpPr>
            <a:spLocks/>
          </p:cNvSpPr>
          <p:nvPr/>
        </p:nvSpPr>
        <p:spPr bwMode="auto">
          <a:xfrm>
            <a:off x="5321300" y="5611814"/>
            <a:ext cx="990600" cy="358775"/>
          </a:xfrm>
          <a:custGeom>
            <a:avLst/>
            <a:gdLst>
              <a:gd name="T0" fmla="*/ 495299 w 990600"/>
              <a:gd name="T1" fmla="*/ 0 h 358139"/>
              <a:gd name="T2" fmla="*/ 454676 w 990600"/>
              <a:gd name="T3" fmla="*/ 593 h 358139"/>
              <a:gd name="T4" fmla="*/ 414956 w 990600"/>
              <a:gd name="T5" fmla="*/ 2343 h 358139"/>
              <a:gd name="T6" fmla="*/ 376269 w 990600"/>
              <a:gd name="T7" fmla="*/ 5204 h 358139"/>
              <a:gd name="T8" fmla="*/ 302502 w 990600"/>
              <a:gd name="T9" fmla="*/ 14072 h 358139"/>
              <a:gd name="T10" fmla="*/ 234392 w 990600"/>
              <a:gd name="T11" fmla="*/ 26830 h 358139"/>
              <a:gd name="T12" fmla="*/ 172959 w 990600"/>
              <a:gd name="T13" fmla="*/ 43107 h 358139"/>
              <a:gd name="T14" fmla="*/ 119223 w 990600"/>
              <a:gd name="T15" fmla="*/ 62535 h 358139"/>
              <a:gd name="T16" fmla="*/ 74204 w 990600"/>
              <a:gd name="T17" fmla="*/ 84745 h 358139"/>
              <a:gd name="T18" fmla="*/ 38921 w 990600"/>
              <a:gd name="T19" fmla="*/ 109370 h 358139"/>
              <a:gd name="T20" fmla="*/ 6482 w 990600"/>
              <a:gd name="T21" fmla="*/ 150025 h 358139"/>
              <a:gd name="T22" fmla="*/ 0 w 990600"/>
              <a:gd name="T23" fmla="*/ 179069 h 358139"/>
              <a:gd name="T24" fmla="*/ 1641 w 990600"/>
              <a:gd name="T25" fmla="*/ 193755 h 358139"/>
              <a:gd name="T26" fmla="*/ 25249 w 990600"/>
              <a:gd name="T27" fmla="*/ 235667 h 358139"/>
              <a:gd name="T28" fmla="*/ 55282 w 990600"/>
              <a:gd name="T29" fmla="*/ 261360 h 358139"/>
              <a:gd name="T30" fmla="*/ 95560 w 990600"/>
              <a:gd name="T31" fmla="*/ 284824 h 358139"/>
              <a:gd name="T32" fmla="*/ 145065 w 990600"/>
              <a:gd name="T33" fmla="*/ 305689 h 358139"/>
              <a:gd name="T34" fmla="*/ 202777 w 990600"/>
              <a:gd name="T35" fmla="*/ 323588 h 358139"/>
              <a:gd name="T36" fmla="*/ 267676 w 990600"/>
              <a:gd name="T37" fmla="*/ 338151 h 358139"/>
              <a:gd name="T38" fmla="*/ 338742 w 990600"/>
              <a:gd name="T39" fmla="*/ 349010 h 358139"/>
              <a:gd name="T40" fmla="*/ 414956 w 990600"/>
              <a:gd name="T41" fmla="*/ 355796 h 358139"/>
              <a:gd name="T42" fmla="*/ 454676 w 990600"/>
              <a:gd name="T43" fmla="*/ 357546 h 358139"/>
              <a:gd name="T44" fmla="*/ 495299 w 990600"/>
              <a:gd name="T45" fmla="*/ 358139 h 358139"/>
              <a:gd name="T46" fmla="*/ 535923 w 990600"/>
              <a:gd name="T47" fmla="*/ 357546 h 358139"/>
              <a:gd name="T48" fmla="*/ 575642 w 990600"/>
              <a:gd name="T49" fmla="*/ 355796 h 358139"/>
              <a:gd name="T50" fmla="*/ 614330 w 990600"/>
              <a:gd name="T51" fmla="*/ 352935 h 358139"/>
              <a:gd name="T52" fmla="*/ 688097 w 990600"/>
              <a:gd name="T53" fmla="*/ 344067 h 358139"/>
              <a:gd name="T54" fmla="*/ 756207 w 990600"/>
              <a:gd name="T55" fmla="*/ 331309 h 358139"/>
              <a:gd name="T56" fmla="*/ 817640 w 990600"/>
              <a:gd name="T57" fmla="*/ 315032 h 358139"/>
              <a:gd name="T58" fmla="*/ 871376 w 990600"/>
              <a:gd name="T59" fmla="*/ 295604 h 358139"/>
              <a:gd name="T60" fmla="*/ 916395 w 990600"/>
              <a:gd name="T61" fmla="*/ 273394 h 358139"/>
              <a:gd name="T62" fmla="*/ 951678 w 990600"/>
              <a:gd name="T63" fmla="*/ 248769 h 358139"/>
              <a:gd name="T64" fmla="*/ 984117 w 990600"/>
              <a:gd name="T65" fmla="*/ 208114 h 358139"/>
              <a:gd name="T66" fmla="*/ 990599 w 990600"/>
              <a:gd name="T67" fmla="*/ 179069 h 358139"/>
              <a:gd name="T68" fmla="*/ 988958 w 990600"/>
              <a:gd name="T69" fmla="*/ 164384 h 358139"/>
              <a:gd name="T70" fmla="*/ 965350 w 990600"/>
              <a:gd name="T71" fmla="*/ 122472 h 358139"/>
              <a:gd name="T72" fmla="*/ 935317 w 990600"/>
              <a:gd name="T73" fmla="*/ 96779 h 358139"/>
              <a:gd name="T74" fmla="*/ 895039 w 990600"/>
              <a:gd name="T75" fmla="*/ 73315 h 358139"/>
              <a:gd name="T76" fmla="*/ 845534 w 990600"/>
              <a:gd name="T77" fmla="*/ 52450 h 358139"/>
              <a:gd name="T78" fmla="*/ 787822 w 990600"/>
              <a:gd name="T79" fmla="*/ 34551 h 358139"/>
              <a:gd name="T80" fmla="*/ 722923 w 990600"/>
              <a:gd name="T81" fmla="*/ 19988 h 358139"/>
              <a:gd name="T82" fmla="*/ 651857 w 990600"/>
              <a:gd name="T83" fmla="*/ 9129 h 358139"/>
              <a:gd name="T84" fmla="*/ 575642 w 990600"/>
              <a:gd name="T85" fmla="*/ 2343 h 358139"/>
              <a:gd name="T86" fmla="*/ 535923 w 990600"/>
              <a:gd name="T87" fmla="*/ 593 h 358139"/>
              <a:gd name="T88" fmla="*/ 495299 w 990600"/>
              <a:gd name="T89" fmla="*/ 0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495299" y="0"/>
                </a:moveTo>
                <a:lnTo>
                  <a:pt x="454676" y="593"/>
                </a:lnTo>
                <a:lnTo>
                  <a:pt x="414956" y="2343"/>
                </a:lnTo>
                <a:lnTo>
                  <a:pt x="376269" y="5204"/>
                </a:lnTo>
                <a:lnTo>
                  <a:pt x="302502" y="14072"/>
                </a:lnTo>
                <a:lnTo>
                  <a:pt x="234392" y="26830"/>
                </a:lnTo>
                <a:lnTo>
                  <a:pt x="172959" y="43107"/>
                </a:lnTo>
                <a:lnTo>
                  <a:pt x="119223" y="62535"/>
                </a:lnTo>
                <a:lnTo>
                  <a:pt x="74204" y="84745"/>
                </a:lnTo>
                <a:lnTo>
                  <a:pt x="38921" y="109370"/>
                </a:lnTo>
                <a:lnTo>
                  <a:pt x="6482" y="150025"/>
                </a:lnTo>
                <a:lnTo>
                  <a:pt x="0" y="179069"/>
                </a:lnTo>
                <a:lnTo>
                  <a:pt x="1641" y="193755"/>
                </a:lnTo>
                <a:lnTo>
                  <a:pt x="25249" y="235667"/>
                </a:lnTo>
                <a:lnTo>
                  <a:pt x="55282" y="261360"/>
                </a:lnTo>
                <a:lnTo>
                  <a:pt x="95560" y="284824"/>
                </a:lnTo>
                <a:lnTo>
                  <a:pt x="145065" y="305689"/>
                </a:lnTo>
                <a:lnTo>
                  <a:pt x="202777" y="323588"/>
                </a:lnTo>
                <a:lnTo>
                  <a:pt x="267676" y="338151"/>
                </a:lnTo>
                <a:lnTo>
                  <a:pt x="338742" y="349010"/>
                </a:lnTo>
                <a:lnTo>
                  <a:pt x="414956" y="355796"/>
                </a:lnTo>
                <a:lnTo>
                  <a:pt x="454676" y="357546"/>
                </a:lnTo>
                <a:lnTo>
                  <a:pt x="495299" y="358139"/>
                </a:lnTo>
                <a:lnTo>
                  <a:pt x="535923" y="357546"/>
                </a:lnTo>
                <a:lnTo>
                  <a:pt x="575642" y="355796"/>
                </a:lnTo>
                <a:lnTo>
                  <a:pt x="614330" y="352935"/>
                </a:lnTo>
                <a:lnTo>
                  <a:pt x="688097" y="344067"/>
                </a:lnTo>
                <a:lnTo>
                  <a:pt x="756207" y="331309"/>
                </a:lnTo>
                <a:lnTo>
                  <a:pt x="817640" y="315032"/>
                </a:lnTo>
                <a:lnTo>
                  <a:pt x="871376" y="295604"/>
                </a:lnTo>
                <a:lnTo>
                  <a:pt x="916395" y="273394"/>
                </a:lnTo>
                <a:lnTo>
                  <a:pt x="951678" y="248769"/>
                </a:lnTo>
                <a:lnTo>
                  <a:pt x="984117" y="208114"/>
                </a:lnTo>
                <a:lnTo>
                  <a:pt x="990599" y="179069"/>
                </a:lnTo>
                <a:lnTo>
                  <a:pt x="988958" y="164384"/>
                </a:lnTo>
                <a:lnTo>
                  <a:pt x="965350" y="122472"/>
                </a:lnTo>
                <a:lnTo>
                  <a:pt x="935317" y="96779"/>
                </a:lnTo>
                <a:lnTo>
                  <a:pt x="895039" y="73315"/>
                </a:lnTo>
                <a:lnTo>
                  <a:pt x="845534" y="52450"/>
                </a:lnTo>
                <a:lnTo>
                  <a:pt x="787822" y="34551"/>
                </a:lnTo>
                <a:lnTo>
                  <a:pt x="722923" y="19988"/>
                </a:lnTo>
                <a:lnTo>
                  <a:pt x="651857" y="9129"/>
                </a:lnTo>
                <a:lnTo>
                  <a:pt x="575642" y="2343"/>
                </a:lnTo>
                <a:lnTo>
                  <a:pt x="535923" y="593"/>
                </a:lnTo>
                <a:lnTo>
                  <a:pt x="4952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2" name="object 52">
            <a:extLst>
              <a:ext uri="{FF2B5EF4-FFF2-40B4-BE49-F238E27FC236}">
                <a16:creationId xmlns:a16="http://schemas.microsoft.com/office/drawing/2014/main" id="{9D64EFF2-A86D-45C9-A82B-4E30AA71E138}"/>
              </a:ext>
            </a:extLst>
          </p:cNvPr>
          <p:cNvSpPr>
            <a:spLocks/>
          </p:cNvSpPr>
          <p:nvPr/>
        </p:nvSpPr>
        <p:spPr bwMode="auto">
          <a:xfrm>
            <a:off x="5321300" y="5611814"/>
            <a:ext cx="990600" cy="358775"/>
          </a:xfrm>
          <a:custGeom>
            <a:avLst/>
            <a:gdLst>
              <a:gd name="T0" fmla="*/ 0 w 990600"/>
              <a:gd name="T1" fmla="*/ 179069 h 358139"/>
              <a:gd name="T2" fmla="*/ 14394 w 990600"/>
              <a:gd name="T3" fmla="*/ 136039 h 358139"/>
              <a:gd name="T4" fmla="*/ 55282 w 990600"/>
              <a:gd name="T5" fmla="*/ 96779 h 358139"/>
              <a:gd name="T6" fmla="*/ 95560 w 990600"/>
              <a:gd name="T7" fmla="*/ 73315 h 358139"/>
              <a:gd name="T8" fmla="*/ 145065 w 990600"/>
              <a:gd name="T9" fmla="*/ 52450 h 358139"/>
              <a:gd name="T10" fmla="*/ 202777 w 990600"/>
              <a:gd name="T11" fmla="*/ 34551 h 358139"/>
              <a:gd name="T12" fmla="*/ 267676 w 990600"/>
              <a:gd name="T13" fmla="*/ 19988 h 358139"/>
              <a:gd name="T14" fmla="*/ 338742 w 990600"/>
              <a:gd name="T15" fmla="*/ 9129 h 358139"/>
              <a:gd name="T16" fmla="*/ 414956 w 990600"/>
              <a:gd name="T17" fmla="*/ 2343 h 358139"/>
              <a:gd name="T18" fmla="*/ 454676 w 990600"/>
              <a:gd name="T19" fmla="*/ 593 h 358139"/>
              <a:gd name="T20" fmla="*/ 495299 w 990600"/>
              <a:gd name="T21" fmla="*/ 0 h 358139"/>
              <a:gd name="T22" fmla="*/ 535923 w 990600"/>
              <a:gd name="T23" fmla="*/ 593 h 358139"/>
              <a:gd name="T24" fmla="*/ 575642 w 990600"/>
              <a:gd name="T25" fmla="*/ 2343 h 358139"/>
              <a:gd name="T26" fmla="*/ 614330 w 990600"/>
              <a:gd name="T27" fmla="*/ 5204 h 358139"/>
              <a:gd name="T28" fmla="*/ 688097 w 990600"/>
              <a:gd name="T29" fmla="*/ 14072 h 358139"/>
              <a:gd name="T30" fmla="*/ 756207 w 990600"/>
              <a:gd name="T31" fmla="*/ 26830 h 358139"/>
              <a:gd name="T32" fmla="*/ 817640 w 990600"/>
              <a:gd name="T33" fmla="*/ 43107 h 358139"/>
              <a:gd name="T34" fmla="*/ 871376 w 990600"/>
              <a:gd name="T35" fmla="*/ 62535 h 358139"/>
              <a:gd name="T36" fmla="*/ 916395 w 990600"/>
              <a:gd name="T37" fmla="*/ 84745 h 358139"/>
              <a:gd name="T38" fmla="*/ 951678 w 990600"/>
              <a:gd name="T39" fmla="*/ 109370 h 358139"/>
              <a:gd name="T40" fmla="*/ 984117 w 990600"/>
              <a:gd name="T41" fmla="*/ 150025 h 358139"/>
              <a:gd name="T42" fmla="*/ 990599 w 990600"/>
              <a:gd name="T43" fmla="*/ 179069 h 358139"/>
              <a:gd name="T44" fmla="*/ 988958 w 990600"/>
              <a:gd name="T45" fmla="*/ 193755 h 358139"/>
              <a:gd name="T46" fmla="*/ 984117 w 990600"/>
              <a:gd name="T47" fmla="*/ 208114 h 358139"/>
              <a:gd name="T48" fmla="*/ 951678 w 990600"/>
              <a:gd name="T49" fmla="*/ 248769 h 358139"/>
              <a:gd name="T50" fmla="*/ 916395 w 990600"/>
              <a:gd name="T51" fmla="*/ 273394 h 358139"/>
              <a:gd name="T52" fmla="*/ 871376 w 990600"/>
              <a:gd name="T53" fmla="*/ 295604 h 358139"/>
              <a:gd name="T54" fmla="*/ 817640 w 990600"/>
              <a:gd name="T55" fmla="*/ 315032 h 358139"/>
              <a:gd name="T56" fmla="*/ 756207 w 990600"/>
              <a:gd name="T57" fmla="*/ 331309 h 358139"/>
              <a:gd name="T58" fmla="*/ 688097 w 990600"/>
              <a:gd name="T59" fmla="*/ 344067 h 358139"/>
              <a:gd name="T60" fmla="*/ 614330 w 990600"/>
              <a:gd name="T61" fmla="*/ 352935 h 358139"/>
              <a:gd name="T62" fmla="*/ 575642 w 990600"/>
              <a:gd name="T63" fmla="*/ 355796 h 358139"/>
              <a:gd name="T64" fmla="*/ 535923 w 990600"/>
              <a:gd name="T65" fmla="*/ 357546 h 358139"/>
              <a:gd name="T66" fmla="*/ 495299 w 990600"/>
              <a:gd name="T67" fmla="*/ 358139 h 358139"/>
              <a:gd name="T68" fmla="*/ 454676 w 990600"/>
              <a:gd name="T69" fmla="*/ 357546 h 358139"/>
              <a:gd name="T70" fmla="*/ 414956 w 990600"/>
              <a:gd name="T71" fmla="*/ 355796 h 358139"/>
              <a:gd name="T72" fmla="*/ 376269 w 990600"/>
              <a:gd name="T73" fmla="*/ 352935 h 358139"/>
              <a:gd name="T74" fmla="*/ 302502 w 990600"/>
              <a:gd name="T75" fmla="*/ 344067 h 358139"/>
              <a:gd name="T76" fmla="*/ 234392 w 990600"/>
              <a:gd name="T77" fmla="*/ 331309 h 358139"/>
              <a:gd name="T78" fmla="*/ 172959 w 990600"/>
              <a:gd name="T79" fmla="*/ 315032 h 358139"/>
              <a:gd name="T80" fmla="*/ 119223 w 990600"/>
              <a:gd name="T81" fmla="*/ 295604 h 358139"/>
              <a:gd name="T82" fmla="*/ 74204 w 990600"/>
              <a:gd name="T83" fmla="*/ 273394 h 358139"/>
              <a:gd name="T84" fmla="*/ 38921 w 990600"/>
              <a:gd name="T85" fmla="*/ 248769 h 358139"/>
              <a:gd name="T86" fmla="*/ 6482 w 990600"/>
              <a:gd name="T87" fmla="*/ 208114 h 358139"/>
              <a:gd name="T88" fmla="*/ 0 w 990600"/>
              <a:gd name="T89" fmla="*/ 179069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0" y="179069"/>
                </a:moveTo>
                <a:lnTo>
                  <a:pt x="14394" y="136039"/>
                </a:lnTo>
                <a:lnTo>
                  <a:pt x="55282" y="96779"/>
                </a:lnTo>
                <a:lnTo>
                  <a:pt x="95560" y="73315"/>
                </a:lnTo>
                <a:lnTo>
                  <a:pt x="145065" y="52450"/>
                </a:lnTo>
                <a:lnTo>
                  <a:pt x="202777" y="34551"/>
                </a:lnTo>
                <a:lnTo>
                  <a:pt x="267676" y="19988"/>
                </a:lnTo>
                <a:lnTo>
                  <a:pt x="338742" y="9129"/>
                </a:lnTo>
                <a:lnTo>
                  <a:pt x="414956" y="2343"/>
                </a:lnTo>
                <a:lnTo>
                  <a:pt x="454676" y="593"/>
                </a:lnTo>
                <a:lnTo>
                  <a:pt x="495299" y="0"/>
                </a:lnTo>
                <a:lnTo>
                  <a:pt x="535923" y="593"/>
                </a:lnTo>
                <a:lnTo>
                  <a:pt x="575642" y="2343"/>
                </a:lnTo>
                <a:lnTo>
                  <a:pt x="614330" y="5204"/>
                </a:lnTo>
                <a:lnTo>
                  <a:pt x="688097" y="14072"/>
                </a:lnTo>
                <a:lnTo>
                  <a:pt x="756207" y="26830"/>
                </a:lnTo>
                <a:lnTo>
                  <a:pt x="817640" y="43107"/>
                </a:lnTo>
                <a:lnTo>
                  <a:pt x="871376" y="62535"/>
                </a:lnTo>
                <a:lnTo>
                  <a:pt x="916395" y="84745"/>
                </a:lnTo>
                <a:lnTo>
                  <a:pt x="951678" y="109370"/>
                </a:lnTo>
                <a:lnTo>
                  <a:pt x="984117" y="150025"/>
                </a:lnTo>
                <a:lnTo>
                  <a:pt x="990599" y="179069"/>
                </a:lnTo>
                <a:lnTo>
                  <a:pt x="988958" y="193755"/>
                </a:lnTo>
                <a:lnTo>
                  <a:pt x="984117" y="208114"/>
                </a:lnTo>
                <a:lnTo>
                  <a:pt x="951678" y="248769"/>
                </a:lnTo>
                <a:lnTo>
                  <a:pt x="916395" y="273394"/>
                </a:lnTo>
                <a:lnTo>
                  <a:pt x="871376" y="295604"/>
                </a:lnTo>
                <a:lnTo>
                  <a:pt x="817640" y="315032"/>
                </a:lnTo>
                <a:lnTo>
                  <a:pt x="756207" y="331309"/>
                </a:lnTo>
                <a:lnTo>
                  <a:pt x="688097" y="344067"/>
                </a:lnTo>
                <a:lnTo>
                  <a:pt x="614330" y="352935"/>
                </a:lnTo>
                <a:lnTo>
                  <a:pt x="575642" y="355796"/>
                </a:lnTo>
                <a:lnTo>
                  <a:pt x="535923" y="357546"/>
                </a:lnTo>
                <a:lnTo>
                  <a:pt x="495299" y="358139"/>
                </a:lnTo>
                <a:lnTo>
                  <a:pt x="454676" y="357546"/>
                </a:lnTo>
                <a:lnTo>
                  <a:pt x="414956" y="355796"/>
                </a:lnTo>
                <a:lnTo>
                  <a:pt x="376269" y="352935"/>
                </a:lnTo>
                <a:lnTo>
                  <a:pt x="302502" y="344067"/>
                </a:lnTo>
                <a:lnTo>
                  <a:pt x="234392" y="331309"/>
                </a:lnTo>
                <a:lnTo>
                  <a:pt x="172959" y="315032"/>
                </a:lnTo>
                <a:lnTo>
                  <a:pt x="119223" y="295604"/>
                </a:lnTo>
                <a:lnTo>
                  <a:pt x="74204" y="273394"/>
                </a:lnTo>
                <a:lnTo>
                  <a:pt x="38921" y="248769"/>
                </a:lnTo>
                <a:lnTo>
                  <a:pt x="6482" y="208114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3" name="object 53">
            <a:extLst>
              <a:ext uri="{FF2B5EF4-FFF2-40B4-BE49-F238E27FC236}">
                <a16:creationId xmlns:a16="http://schemas.microsoft.com/office/drawing/2014/main" id="{1D652EF8-0051-47AD-A000-59E0030F5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5684839"/>
            <a:ext cx="450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E46C09"/>
                </a:solidFill>
                <a:cs typeface="Calibri" panose="020F0502020204030204" pitchFamily="34" charset="0"/>
              </a:rPr>
              <a:t>Map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0294" name="object 54">
            <a:extLst>
              <a:ext uri="{FF2B5EF4-FFF2-40B4-BE49-F238E27FC236}">
                <a16:creationId xmlns:a16="http://schemas.microsoft.com/office/drawing/2014/main" id="{31760063-42FA-4FB7-BF82-5EA35510CD37}"/>
              </a:ext>
            </a:extLst>
          </p:cNvPr>
          <p:cNvSpPr>
            <a:spLocks/>
          </p:cNvSpPr>
          <p:nvPr/>
        </p:nvSpPr>
        <p:spPr bwMode="auto">
          <a:xfrm>
            <a:off x="5016500" y="6134101"/>
            <a:ext cx="1157288" cy="358775"/>
          </a:xfrm>
          <a:custGeom>
            <a:avLst/>
            <a:gdLst>
              <a:gd name="T0" fmla="*/ 579119 w 1158239"/>
              <a:gd name="T1" fmla="*/ 0 h 358139"/>
              <a:gd name="T2" fmla="*/ 531628 w 1158239"/>
              <a:gd name="T3" fmla="*/ 593 h 358139"/>
              <a:gd name="T4" fmla="*/ 485194 w 1158239"/>
              <a:gd name="T5" fmla="*/ 2343 h 358139"/>
              <a:gd name="T6" fmla="*/ 439964 w 1158239"/>
              <a:gd name="T7" fmla="*/ 5204 h 358139"/>
              <a:gd name="T8" fmla="*/ 396089 w 1158239"/>
              <a:gd name="T9" fmla="*/ 9129 h 358139"/>
              <a:gd name="T10" fmla="*/ 353718 w 1158239"/>
              <a:gd name="T11" fmla="*/ 14072 h 358139"/>
              <a:gd name="T12" fmla="*/ 312999 w 1158239"/>
              <a:gd name="T13" fmla="*/ 19988 h 358139"/>
              <a:gd name="T14" fmla="*/ 274083 w 1158239"/>
              <a:gd name="T15" fmla="*/ 26830 h 358139"/>
              <a:gd name="T16" fmla="*/ 202252 w 1158239"/>
              <a:gd name="T17" fmla="*/ 43107 h 358139"/>
              <a:gd name="T18" fmla="*/ 139418 w 1158239"/>
              <a:gd name="T19" fmla="*/ 62535 h 358139"/>
              <a:gd name="T20" fmla="*/ 86775 w 1158239"/>
              <a:gd name="T21" fmla="*/ 84745 h 358139"/>
              <a:gd name="T22" fmla="*/ 45516 w 1158239"/>
              <a:gd name="T23" fmla="*/ 109370 h 358139"/>
              <a:gd name="T24" fmla="*/ 16833 w 1158239"/>
              <a:gd name="T25" fmla="*/ 136039 h 358139"/>
              <a:gd name="T26" fmla="*/ 0 w 1158239"/>
              <a:gd name="T27" fmla="*/ 179069 h 358139"/>
              <a:gd name="T28" fmla="*/ 1920 w 1158239"/>
              <a:gd name="T29" fmla="*/ 193755 h 358139"/>
              <a:gd name="T30" fmla="*/ 29528 w 1158239"/>
              <a:gd name="T31" fmla="*/ 235667 h 358139"/>
              <a:gd name="T32" fmla="*/ 64648 w 1158239"/>
              <a:gd name="T33" fmla="*/ 261360 h 358139"/>
              <a:gd name="T34" fmla="*/ 111748 w 1158239"/>
              <a:gd name="T35" fmla="*/ 284824 h 358139"/>
              <a:gd name="T36" fmla="*/ 169636 w 1158239"/>
              <a:gd name="T37" fmla="*/ 305689 h 358139"/>
              <a:gd name="T38" fmla="*/ 237117 w 1158239"/>
              <a:gd name="T39" fmla="*/ 323588 h 358139"/>
              <a:gd name="T40" fmla="*/ 312999 w 1158239"/>
              <a:gd name="T41" fmla="*/ 338151 h 358139"/>
              <a:gd name="T42" fmla="*/ 353718 w 1158239"/>
              <a:gd name="T43" fmla="*/ 344067 h 358139"/>
              <a:gd name="T44" fmla="*/ 396089 w 1158239"/>
              <a:gd name="T45" fmla="*/ 349010 h 358139"/>
              <a:gd name="T46" fmla="*/ 439964 w 1158239"/>
              <a:gd name="T47" fmla="*/ 352935 h 358139"/>
              <a:gd name="T48" fmla="*/ 485194 w 1158239"/>
              <a:gd name="T49" fmla="*/ 355796 h 358139"/>
              <a:gd name="T50" fmla="*/ 531628 w 1158239"/>
              <a:gd name="T51" fmla="*/ 357546 h 358139"/>
              <a:gd name="T52" fmla="*/ 579119 w 1158239"/>
              <a:gd name="T53" fmla="*/ 358139 h 358139"/>
              <a:gd name="T54" fmla="*/ 626606 w 1158239"/>
              <a:gd name="T55" fmla="*/ 357546 h 358139"/>
              <a:gd name="T56" fmla="*/ 673038 w 1158239"/>
              <a:gd name="T57" fmla="*/ 355796 h 358139"/>
              <a:gd name="T58" fmla="*/ 718265 w 1158239"/>
              <a:gd name="T59" fmla="*/ 352935 h 358139"/>
              <a:gd name="T60" fmla="*/ 762138 w 1158239"/>
              <a:gd name="T61" fmla="*/ 349010 h 358139"/>
              <a:gd name="T62" fmla="*/ 804508 w 1158239"/>
              <a:gd name="T63" fmla="*/ 344067 h 358139"/>
              <a:gd name="T64" fmla="*/ 845226 w 1158239"/>
              <a:gd name="T65" fmla="*/ 338151 h 358139"/>
              <a:gd name="T66" fmla="*/ 884143 w 1158239"/>
              <a:gd name="T67" fmla="*/ 331309 h 358139"/>
              <a:gd name="T68" fmla="*/ 955975 w 1158239"/>
              <a:gd name="T69" fmla="*/ 315032 h 358139"/>
              <a:gd name="T70" fmla="*/ 1018810 w 1158239"/>
              <a:gd name="T71" fmla="*/ 295604 h 358139"/>
              <a:gd name="T72" fmla="*/ 1071456 w 1158239"/>
              <a:gd name="T73" fmla="*/ 273394 h 358139"/>
              <a:gd name="T74" fmla="*/ 1112719 w 1158239"/>
              <a:gd name="T75" fmla="*/ 248769 h 358139"/>
              <a:gd name="T76" fmla="*/ 1141404 w 1158239"/>
              <a:gd name="T77" fmla="*/ 222100 h 358139"/>
              <a:gd name="T78" fmla="*/ 1158239 w 1158239"/>
              <a:gd name="T79" fmla="*/ 179069 h 358139"/>
              <a:gd name="T80" fmla="*/ 1156319 w 1158239"/>
              <a:gd name="T81" fmla="*/ 164384 h 358139"/>
              <a:gd name="T82" fmla="*/ 1128709 w 1158239"/>
              <a:gd name="T83" fmla="*/ 122472 h 358139"/>
              <a:gd name="T84" fmla="*/ 1093585 w 1158239"/>
              <a:gd name="T85" fmla="*/ 96779 h 358139"/>
              <a:gd name="T86" fmla="*/ 1046482 w 1158239"/>
              <a:gd name="T87" fmla="*/ 73315 h 358139"/>
              <a:gd name="T88" fmla="*/ 988592 w 1158239"/>
              <a:gd name="T89" fmla="*/ 52450 h 358139"/>
              <a:gd name="T90" fmla="*/ 921108 w 1158239"/>
              <a:gd name="T91" fmla="*/ 34551 h 358139"/>
              <a:gd name="T92" fmla="*/ 845226 w 1158239"/>
              <a:gd name="T93" fmla="*/ 19988 h 358139"/>
              <a:gd name="T94" fmla="*/ 804508 w 1158239"/>
              <a:gd name="T95" fmla="*/ 14072 h 358139"/>
              <a:gd name="T96" fmla="*/ 762138 w 1158239"/>
              <a:gd name="T97" fmla="*/ 9129 h 358139"/>
              <a:gd name="T98" fmla="*/ 718265 w 1158239"/>
              <a:gd name="T99" fmla="*/ 5204 h 358139"/>
              <a:gd name="T100" fmla="*/ 673038 w 1158239"/>
              <a:gd name="T101" fmla="*/ 2343 h 358139"/>
              <a:gd name="T102" fmla="*/ 626606 w 1158239"/>
              <a:gd name="T103" fmla="*/ 593 h 358139"/>
              <a:gd name="T104" fmla="*/ 579119 w 1158239"/>
              <a:gd name="T105" fmla="*/ 0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8239" h="358139">
                <a:moveTo>
                  <a:pt x="579119" y="0"/>
                </a:moveTo>
                <a:lnTo>
                  <a:pt x="531628" y="593"/>
                </a:lnTo>
                <a:lnTo>
                  <a:pt x="485194" y="2343"/>
                </a:lnTo>
                <a:lnTo>
                  <a:pt x="439964" y="5204"/>
                </a:lnTo>
                <a:lnTo>
                  <a:pt x="396089" y="9129"/>
                </a:lnTo>
                <a:lnTo>
                  <a:pt x="353718" y="14072"/>
                </a:lnTo>
                <a:lnTo>
                  <a:pt x="312999" y="19988"/>
                </a:lnTo>
                <a:lnTo>
                  <a:pt x="274083" y="26830"/>
                </a:lnTo>
                <a:lnTo>
                  <a:pt x="202252" y="43107"/>
                </a:lnTo>
                <a:lnTo>
                  <a:pt x="139418" y="62535"/>
                </a:lnTo>
                <a:lnTo>
                  <a:pt x="86775" y="84745"/>
                </a:lnTo>
                <a:lnTo>
                  <a:pt x="45516" y="109370"/>
                </a:lnTo>
                <a:lnTo>
                  <a:pt x="16833" y="136039"/>
                </a:lnTo>
                <a:lnTo>
                  <a:pt x="0" y="179069"/>
                </a:lnTo>
                <a:lnTo>
                  <a:pt x="1920" y="193755"/>
                </a:lnTo>
                <a:lnTo>
                  <a:pt x="29528" y="235667"/>
                </a:lnTo>
                <a:lnTo>
                  <a:pt x="64648" y="261360"/>
                </a:lnTo>
                <a:lnTo>
                  <a:pt x="111748" y="284824"/>
                </a:lnTo>
                <a:lnTo>
                  <a:pt x="169636" y="305689"/>
                </a:lnTo>
                <a:lnTo>
                  <a:pt x="237117" y="323588"/>
                </a:lnTo>
                <a:lnTo>
                  <a:pt x="312999" y="338151"/>
                </a:lnTo>
                <a:lnTo>
                  <a:pt x="353718" y="344067"/>
                </a:lnTo>
                <a:lnTo>
                  <a:pt x="396089" y="349010"/>
                </a:lnTo>
                <a:lnTo>
                  <a:pt x="439964" y="352935"/>
                </a:lnTo>
                <a:lnTo>
                  <a:pt x="485194" y="355796"/>
                </a:lnTo>
                <a:lnTo>
                  <a:pt x="531628" y="357546"/>
                </a:lnTo>
                <a:lnTo>
                  <a:pt x="579119" y="358139"/>
                </a:lnTo>
                <a:lnTo>
                  <a:pt x="626606" y="357546"/>
                </a:lnTo>
                <a:lnTo>
                  <a:pt x="673038" y="355796"/>
                </a:lnTo>
                <a:lnTo>
                  <a:pt x="718265" y="352935"/>
                </a:lnTo>
                <a:lnTo>
                  <a:pt x="762138" y="349010"/>
                </a:lnTo>
                <a:lnTo>
                  <a:pt x="804508" y="344067"/>
                </a:lnTo>
                <a:lnTo>
                  <a:pt x="845226" y="338151"/>
                </a:lnTo>
                <a:lnTo>
                  <a:pt x="884143" y="331309"/>
                </a:lnTo>
                <a:lnTo>
                  <a:pt x="955975" y="315032"/>
                </a:lnTo>
                <a:lnTo>
                  <a:pt x="1018810" y="295604"/>
                </a:lnTo>
                <a:lnTo>
                  <a:pt x="1071456" y="273394"/>
                </a:lnTo>
                <a:lnTo>
                  <a:pt x="1112719" y="248769"/>
                </a:lnTo>
                <a:lnTo>
                  <a:pt x="1141404" y="222100"/>
                </a:lnTo>
                <a:lnTo>
                  <a:pt x="1158239" y="179069"/>
                </a:lnTo>
                <a:lnTo>
                  <a:pt x="1156319" y="164384"/>
                </a:lnTo>
                <a:lnTo>
                  <a:pt x="1128709" y="122472"/>
                </a:lnTo>
                <a:lnTo>
                  <a:pt x="1093585" y="96779"/>
                </a:lnTo>
                <a:lnTo>
                  <a:pt x="1046482" y="73315"/>
                </a:lnTo>
                <a:lnTo>
                  <a:pt x="988592" y="52450"/>
                </a:lnTo>
                <a:lnTo>
                  <a:pt x="921108" y="34551"/>
                </a:lnTo>
                <a:lnTo>
                  <a:pt x="845226" y="19988"/>
                </a:lnTo>
                <a:lnTo>
                  <a:pt x="804508" y="14072"/>
                </a:lnTo>
                <a:lnTo>
                  <a:pt x="762138" y="9129"/>
                </a:lnTo>
                <a:lnTo>
                  <a:pt x="718265" y="5204"/>
                </a:lnTo>
                <a:lnTo>
                  <a:pt x="673038" y="2343"/>
                </a:lnTo>
                <a:lnTo>
                  <a:pt x="626606" y="593"/>
                </a:lnTo>
                <a:lnTo>
                  <a:pt x="5791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5" name="object 55">
            <a:extLst>
              <a:ext uri="{FF2B5EF4-FFF2-40B4-BE49-F238E27FC236}">
                <a16:creationId xmlns:a16="http://schemas.microsoft.com/office/drawing/2014/main" id="{B15FDAC5-9CDF-4C79-A515-9B44B073C12F}"/>
              </a:ext>
            </a:extLst>
          </p:cNvPr>
          <p:cNvSpPr>
            <a:spLocks/>
          </p:cNvSpPr>
          <p:nvPr/>
        </p:nvSpPr>
        <p:spPr bwMode="auto">
          <a:xfrm>
            <a:off x="5016500" y="6134101"/>
            <a:ext cx="1157288" cy="358775"/>
          </a:xfrm>
          <a:custGeom>
            <a:avLst/>
            <a:gdLst>
              <a:gd name="T0" fmla="*/ 0 w 1158239"/>
              <a:gd name="T1" fmla="*/ 179069 h 358139"/>
              <a:gd name="T2" fmla="*/ 16833 w 1158239"/>
              <a:gd name="T3" fmla="*/ 136039 h 358139"/>
              <a:gd name="T4" fmla="*/ 45516 w 1158239"/>
              <a:gd name="T5" fmla="*/ 109370 h 358139"/>
              <a:gd name="T6" fmla="*/ 86775 w 1158239"/>
              <a:gd name="T7" fmla="*/ 84745 h 358139"/>
              <a:gd name="T8" fmla="*/ 139418 w 1158239"/>
              <a:gd name="T9" fmla="*/ 62535 h 358139"/>
              <a:gd name="T10" fmla="*/ 202252 w 1158239"/>
              <a:gd name="T11" fmla="*/ 43107 h 358139"/>
              <a:gd name="T12" fmla="*/ 274083 w 1158239"/>
              <a:gd name="T13" fmla="*/ 26830 h 358139"/>
              <a:gd name="T14" fmla="*/ 312999 w 1158239"/>
              <a:gd name="T15" fmla="*/ 19988 h 358139"/>
              <a:gd name="T16" fmla="*/ 353718 w 1158239"/>
              <a:gd name="T17" fmla="*/ 14072 h 358139"/>
              <a:gd name="T18" fmla="*/ 396089 w 1158239"/>
              <a:gd name="T19" fmla="*/ 9129 h 358139"/>
              <a:gd name="T20" fmla="*/ 439964 w 1158239"/>
              <a:gd name="T21" fmla="*/ 5204 h 358139"/>
              <a:gd name="T22" fmla="*/ 485194 w 1158239"/>
              <a:gd name="T23" fmla="*/ 2343 h 358139"/>
              <a:gd name="T24" fmla="*/ 531628 w 1158239"/>
              <a:gd name="T25" fmla="*/ 593 h 358139"/>
              <a:gd name="T26" fmla="*/ 579119 w 1158239"/>
              <a:gd name="T27" fmla="*/ 0 h 358139"/>
              <a:gd name="T28" fmla="*/ 626606 w 1158239"/>
              <a:gd name="T29" fmla="*/ 593 h 358139"/>
              <a:gd name="T30" fmla="*/ 673038 w 1158239"/>
              <a:gd name="T31" fmla="*/ 2343 h 358139"/>
              <a:gd name="T32" fmla="*/ 718265 w 1158239"/>
              <a:gd name="T33" fmla="*/ 5204 h 358139"/>
              <a:gd name="T34" fmla="*/ 762138 w 1158239"/>
              <a:gd name="T35" fmla="*/ 9129 h 358139"/>
              <a:gd name="T36" fmla="*/ 804508 w 1158239"/>
              <a:gd name="T37" fmla="*/ 14072 h 358139"/>
              <a:gd name="T38" fmla="*/ 845226 w 1158239"/>
              <a:gd name="T39" fmla="*/ 19988 h 358139"/>
              <a:gd name="T40" fmla="*/ 884143 w 1158239"/>
              <a:gd name="T41" fmla="*/ 26830 h 358139"/>
              <a:gd name="T42" fmla="*/ 955975 w 1158239"/>
              <a:gd name="T43" fmla="*/ 43107 h 358139"/>
              <a:gd name="T44" fmla="*/ 1018810 w 1158239"/>
              <a:gd name="T45" fmla="*/ 62535 h 358139"/>
              <a:gd name="T46" fmla="*/ 1071456 w 1158239"/>
              <a:gd name="T47" fmla="*/ 84745 h 358139"/>
              <a:gd name="T48" fmla="*/ 1112719 w 1158239"/>
              <a:gd name="T49" fmla="*/ 109370 h 358139"/>
              <a:gd name="T50" fmla="*/ 1141404 w 1158239"/>
              <a:gd name="T51" fmla="*/ 136039 h 358139"/>
              <a:gd name="T52" fmla="*/ 1158239 w 1158239"/>
              <a:gd name="T53" fmla="*/ 179069 h 358139"/>
              <a:gd name="T54" fmla="*/ 1156319 w 1158239"/>
              <a:gd name="T55" fmla="*/ 193755 h 358139"/>
              <a:gd name="T56" fmla="*/ 1150658 w 1158239"/>
              <a:gd name="T57" fmla="*/ 208114 h 358139"/>
              <a:gd name="T58" fmla="*/ 1112719 w 1158239"/>
              <a:gd name="T59" fmla="*/ 248769 h 358139"/>
              <a:gd name="T60" fmla="*/ 1071456 w 1158239"/>
              <a:gd name="T61" fmla="*/ 273394 h 358139"/>
              <a:gd name="T62" fmla="*/ 1018810 w 1158239"/>
              <a:gd name="T63" fmla="*/ 295604 h 358139"/>
              <a:gd name="T64" fmla="*/ 955975 w 1158239"/>
              <a:gd name="T65" fmla="*/ 315032 h 358139"/>
              <a:gd name="T66" fmla="*/ 884143 w 1158239"/>
              <a:gd name="T67" fmla="*/ 331309 h 358139"/>
              <a:gd name="T68" fmla="*/ 845226 w 1158239"/>
              <a:gd name="T69" fmla="*/ 338151 h 358139"/>
              <a:gd name="T70" fmla="*/ 804508 w 1158239"/>
              <a:gd name="T71" fmla="*/ 344067 h 358139"/>
              <a:gd name="T72" fmla="*/ 762138 w 1158239"/>
              <a:gd name="T73" fmla="*/ 349010 h 358139"/>
              <a:gd name="T74" fmla="*/ 718265 w 1158239"/>
              <a:gd name="T75" fmla="*/ 352935 h 358139"/>
              <a:gd name="T76" fmla="*/ 673038 w 1158239"/>
              <a:gd name="T77" fmla="*/ 355796 h 358139"/>
              <a:gd name="T78" fmla="*/ 626606 w 1158239"/>
              <a:gd name="T79" fmla="*/ 357546 h 358139"/>
              <a:gd name="T80" fmla="*/ 579119 w 1158239"/>
              <a:gd name="T81" fmla="*/ 358139 h 358139"/>
              <a:gd name="T82" fmla="*/ 531628 w 1158239"/>
              <a:gd name="T83" fmla="*/ 357546 h 358139"/>
              <a:gd name="T84" fmla="*/ 485194 w 1158239"/>
              <a:gd name="T85" fmla="*/ 355796 h 358139"/>
              <a:gd name="T86" fmla="*/ 439964 w 1158239"/>
              <a:gd name="T87" fmla="*/ 352935 h 358139"/>
              <a:gd name="T88" fmla="*/ 396089 w 1158239"/>
              <a:gd name="T89" fmla="*/ 349010 h 358139"/>
              <a:gd name="T90" fmla="*/ 353718 w 1158239"/>
              <a:gd name="T91" fmla="*/ 344067 h 358139"/>
              <a:gd name="T92" fmla="*/ 312999 w 1158239"/>
              <a:gd name="T93" fmla="*/ 338151 h 358139"/>
              <a:gd name="T94" fmla="*/ 274083 w 1158239"/>
              <a:gd name="T95" fmla="*/ 331309 h 358139"/>
              <a:gd name="T96" fmla="*/ 202252 w 1158239"/>
              <a:gd name="T97" fmla="*/ 315032 h 358139"/>
              <a:gd name="T98" fmla="*/ 139418 w 1158239"/>
              <a:gd name="T99" fmla="*/ 295604 h 358139"/>
              <a:gd name="T100" fmla="*/ 86775 w 1158239"/>
              <a:gd name="T101" fmla="*/ 273394 h 358139"/>
              <a:gd name="T102" fmla="*/ 45516 w 1158239"/>
              <a:gd name="T103" fmla="*/ 248769 h 358139"/>
              <a:gd name="T104" fmla="*/ 16833 w 1158239"/>
              <a:gd name="T105" fmla="*/ 222100 h 358139"/>
              <a:gd name="T106" fmla="*/ 0 w 1158239"/>
              <a:gd name="T107" fmla="*/ 179069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8239" h="358139">
                <a:moveTo>
                  <a:pt x="0" y="179069"/>
                </a:moveTo>
                <a:lnTo>
                  <a:pt x="16833" y="136039"/>
                </a:lnTo>
                <a:lnTo>
                  <a:pt x="45516" y="109370"/>
                </a:lnTo>
                <a:lnTo>
                  <a:pt x="86775" y="84745"/>
                </a:lnTo>
                <a:lnTo>
                  <a:pt x="139418" y="62535"/>
                </a:lnTo>
                <a:lnTo>
                  <a:pt x="202252" y="43107"/>
                </a:lnTo>
                <a:lnTo>
                  <a:pt x="274083" y="26830"/>
                </a:lnTo>
                <a:lnTo>
                  <a:pt x="312999" y="19988"/>
                </a:lnTo>
                <a:lnTo>
                  <a:pt x="353718" y="14072"/>
                </a:lnTo>
                <a:lnTo>
                  <a:pt x="396089" y="9129"/>
                </a:lnTo>
                <a:lnTo>
                  <a:pt x="439964" y="5204"/>
                </a:lnTo>
                <a:lnTo>
                  <a:pt x="485194" y="2343"/>
                </a:lnTo>
                <a:lnTo>
                  <a:pt x="531628" y="593"/>
                </a:lnTo>
                <a:lnTo>
                  <a:pt x="579119" y="0"/>
                </a:lnTo>
                <a:lnTo>
                  <a:pt x="626606" y="593"/>
                </a:lnTo>
                <a:lnTo>
                  <a:pt x="673038" y="2343"/>
                </a:lnTo>
                <a:lnTo>
                  <a:pt x="718265" y="5204"/>
                </a:lnTo>
                <a:lnTo>
                  <a:pt x="762138" y="9129"/>
                </a:lnTo>
                <a:lnTo>
                  <a:pt x="804508" y="14072"/>
                </a:lnTo>
                <a:lnTo>
                  <a:pt x="845226" y="19988"/>
                </a:lnTo>
                <a:lnTo>
                  <a:pt x="884143" y="26830"/>
                </a:lnTo>
                <a:lnTo>
                  <a:pt x="955975" y="43107"/>
                </a:lnTo>
                <a:lnTo>
                  <a:pt x="1018810" y="62535"/>
                </a:lnTo>
                <a:lnTo>
                  <a:pt x="1071456" y="84745"/>
                </a:lnTo>
                <a:lnTo>
                  <a:pt x="1112719" y="109370"/>
                </a:lnTo>
                <a:lnTo>
                  <a:pt x="1141404" y="136039"/>
                </a:lnTo>
                <a:lnTo>
                  <a:pt x="1158239" y="179069"/>
                </a:lnTo>
                <a:lnTo>
                  <a:pt x="1156319" y="193755"/>
                </a:lnTo>
                <a:lnTo>
                  <a:pt x="1150658" y="208114"/>
                </a:lnTo>
                <a:lnTo>
                  <a:pt x="1112719" y="248769"/>
                </a:lnTo>
                <a:lnTo>
                  <a:pt x="1071456" y="273394"/>
                </a:lnTo>
                <a:lnTo>
                  <a:pt x="1018810" y="295604"/>
                </a:lnTo>
                <a:lnTo>
                  <a:pt x="955975" y="315032"/>
                </a:lnTo>
                <a:lnTo>
                  <a:pt x="884143" y="331309"/>
                </a:lnTo>
                <a:lnTo>
                  <a:pt x="845226" y="338151"/>
                </a:lnTo>
                <a:lnTo>
                  <a:pt x="804508" y="344067"/>
                </a:lnTo>
                <a:lnTo>
                  <a:pt x="762138" y="349010"/>
                </a:lnTo>
                <a:lnTo>
                  <a:pt x="718265" y="352935"/>
                </a:lnTo>
                <a:lnTo>
                  <a:pt x="673038" y="355796"/>
                </a:lnTo>
                <a:lnTo>
                  <a:pt x="626606" y="357546"/>
                </a:lnTo>
                <a:lnTo>
                  <a:pt x="579119" y="358139"/>
                </a:lnTo>
                <a:lnTo>
                  <a:pt x="531628" y="357546"/>
                </a:lnTo>
                <a:lnTo>
                  <a:pt x="485194" y="355796"/>
                </a:lnTo>
                <a:lnTo>
                  <a:pt x="439964" y="352935"/>
                </a:lnTo>
                <a:lnTo>
                  <a:pt x="396089" y="349010"/>
                </a:lnTo>
                <a:lnTo>
                  <a:pt x="353718" y="344067"/>
                </a:lnTo>
                <a:lnTo>
                  <a:pt x="312999" y="338151"/>
                </a:lnTo>
                <a:lnTo>
                  <a:pt x="274083" y="331309"/>
                </a:lnTo>
                <a:lnTo>
                  <a:pt x="202252" y="315032"/>
                </a:lnTo>
                <a:lnTo>
                  <a:pt x="139418" y="295604"/>
                </a:lnTo>
                <a:lnTo>
                  <a:pt x="86775" y="273394"/>
                </a:lnTo>
                <a:lnTo>
                  <a:pt x="45516" y="248769"/>
                </a:lnTo>
                <a:lnTo>
                  <a:pt x="16833" y="222100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6" name="object 56">
            <a:extLst>
              <a:ext uri="{FF2B5EF4-FFF2-40B4-BE49-F238E27FC236}">
                <a16:creationId xmlns:a16="http://schemas.microsoft.com/office/drawing/2014/main" id="{0ECAE158-95B7-42E8-891E-AF85513B8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6207126"/>
            <a:ext cx="450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E46C09"/>
                </a:solidFill>
                <a:cs typeface="Calibri" panose="020F0502020204030204" pitchFamily="34" charset="0"/>
              </a:rPr>
              <a:t>Map</a:t>
            </a:r>
            <a:endParaRPr lang="en-US" altLang="en-US" dirty="0">
              <a:cs typeface="Calibri" panose="020F0502020204030204" pitchFamily="34" charset="0"/>
            </a:endParaRPr>
          </a:p>
        </p:txBody>
      </p:sp>
      <p:sp>
        <p:nvSpPr>
          <p:cNvPr id="10297" name="object 57">
            <a:extLst>
              <a:ext uri="{FF2B5EF4-FFF2-40B4-BE49-F238E27FC236}">
                <a16:creationId xmlns:a16="http://schemas.microsoft.com/office/drawing/2014/main" id="{80DDFF42-B83E-480C-9D4D-9AEFFE7A088A}"/>
              </a:ext>
            </a:extLst>
          </p:cNvPr>
          <p:cNvSpPr>
            <a:spLocks/>
          </p:cNvSpPr>
          <p:nvPr/>
        </p:nvSpPr>
        <p:spPr bwMode="auto">
          <a:xfrm>
            <a:off x="5197475" y="6245225"/>
            <a:ext cx="1206500" cy="357188"/>
          </a:xfrm>
          <a:custGeom>
            <a:avLst/>
            <a:gdLst>
              <a:gd name="T0" fmla="*/ 603900 w 1207770"/>
              <a:gd name="T1" fmla="*/ 0 h 358140"/>
              <a:gd name="T2" fmla="*/ 554372 w 1207770"/>
              <a:gd name="T3" fmla="*/ 593 h 358140"/>
              <a:gd name="T4" fmla="*/ 505947 w 1207770"/>
              <a:gd name="T5" fmla="*/ 2343 h 358140"/>
              <a:gd name="T6" fmla="*/ 458780 w 1207770"/>
              <a:gd name="T7" fmla="*/ 5204 h 358140"/>
              <a:gd name="T8" fmla="*/ 413025 w 1207770"/>
              <a:gd name="T9" fmla="*/ 9129 h 358140"/>
              <a:gd name="T10" fmla="*/ 368840 w 1207770"/>
              <a:gd name="T11" fmla="*/ 14072 h 358140"/>
              <a:gd name="T12" fmla="*/ 326378 w 1207770"/>
              <a:gd name="T13" fmla="*/ 19988 h 358140"/>
              <a:gd name="T14" fmla="*/ 285797 w 1207770"/>
              <a:gd name="T15" fmla="*/ 26830 h 358140"/>
              <a:gd name="T16" fmla="*/ 247250 w 1207770"/>
              <a:gd name="T17" fmla="*/ 34551 h 358140"/>
              <a:gd name="T18" fmla="*/ 176883 w 1207770"/>
              <a:gd name="T19" fmla="*/ 52450 h 358140"/>
              <a:gd name="T20" fmla="*/ 116521 w 1207770"/>
              <a:gd name="T21" fmla="*/ 73315 h 358140"/>
              <a:gd name="T22" fmla="*/ 67408 w 1207770"/>
              <a:gd name="T23" fmla="*/ 96779 h 358140"/>
              <a:gd name="T24" fmla="*/ 30788 w 1207770"/>
              <a:gd name="T25" fmla="*/ 122472 h 358140"/>
              <a:gd name="T26" fmla="*/ 2002 w 1207770"/>
              <a:gd name="T27" fmla="*/ 164384 h 358140"/>
              <a:gd name="T28" fmla="*/ 0 w 1207770"/>
              <a:gd name="T29" fmla="*/ 179069 h 358140"/>
              <a:gd name="T30" fmla="*/ 2002 w 1207770"/>
              <a:gd name="T31" fmla="*/ 193755 h 358140"/>
              <a:gd name="T32" fmla="*/ 30788 w 1207770"/>
              <a:gd name="T33" fmla="*/ 235667 h 358140"/>
              <a:gd name="T34" fmla="*/ 67408 w 1207770"/>
              <a:gd name="T35" fmla="*/ 261360 h 358140"/>
              <a:gd name="T36" fmla="*/ 116521 w 1207770"/>
              <a:gd name="T37" fmla="*/ 284824 h 358140"/>
              <a:gd name="T38" fmla="*/ 176883 w 1207770"/>
              <a:gd name="T39" fmla="*/ 305689 h 358140"/>
              <a:gd name="T40" fmla="*/ 247250 w 1207770"/>
              <a:gd name="T41" fmla="*/ 323588 h 358140"/>
              <a:gd name="T42" fmla="*/ 285797 w 1207770"/>
              <a:gd name="T43" fmla="*/ 331309 h 358140"/>
              <a:gd name="T44" fmla="*/ 326378 w 1207770"/>
              <a:gd name="T45" fmla="*/ 338151 h 358140"/>
              <a:gd name="T46" fmla="*/ 368840 w 1207770"/>
              <a:gd name="T47" fmla="*/ 344067 h 358140"/>
              <a:gd name="T48" fmla="*/ 413025 w 1207770"/>
              <a:gd name="T49" fmla="*/ 349010 h 358140"/>
              <a:gd name="T50" fmla="*/ 458780 w 1207770"/>
              <a:gd name="T51" fmla="*/ 352935 h 358140"/>
              <a:gd name="T52" fmla="*/ 505947 w 1207770"/>
              <a:gd name="T53" fmla="*/ 355796 h 358140"/>
              <a:gd name="T54" fmla="*/ 554372 w 1207770"/>
              <a:gd name="T55" fmla="*/ 357546 h 358140"/>
              <a:gd name="T56" fmla="*/ 603900 w 1207770"/>
              <a:gd name="T57" fmla="*/ 358139 h 358140"/>
              <a:gd name="T58" fmla="*/ 653423 w 1207770"/>
              <a:gd name="T59" fmla="*/ 357546 h 358140"/>
              <a:gd name="T60" fmla="*/ 701844 w 1207770"/>
              <a:gd name="T61" fmla="*/ 355796 h 358140"/>
              <a:gd name="T62" fmla="*/ 749008 w 1207770"/>
              <a:gd name="T63" fmla="*/ 352935 h 358140"/>
              <a:gd name="T64" fmla="*/ 794759 w 1207770"/>
              <a:gd name="T65" fmla="*/ 349010 h 358140"/>
              <a:gd name="T66" fmla="*/ 838942 w 1207770"/>
              <a:gd name="T67" fmla="*/ 344067 h 358140"/>
              <a:gd name="T68" fmla="*/ 881401 w 1207770"/>
              <a:gd name="T69" fmla="*/ 338151 h 358140"/>
              <a:gd name="T70" fmla="*/ 921981 w 1207770"/>
              <a:gd name="T71" fmla="*/ 331309 h 358140"/>
              <a:gd name="T72" fmla="*/ 960526 w 1207770"/>
              <a:gd name="T73" fmla="*/ 323588 h 358140"/>
              <a:gd name="T74" fmla="*/ 1030890 w 1207770"/>
              <a:gd name="T75" fmla="*/ 305689 h 358140"/>
              <a:gd name="T76" fmla="*/ 1091250 w 1207770"/>
              <a:gd name="T77" fmla="*/ 284824 h 358140"/>
              <a:gd name="T78" fmla="*/ 1140362 w 1207770"/>
              <a:gd name="T79" fmla="*/ 261360 h 358140"/>
              <a:gd name="T80" fmla="*/ 1176981 w 1207770"/>
              <a:gd name="T81" fmla="*/ 235667 h 358140"/>
              <a:gd name="T82" fmla="*/ 1205767 w 1207770"/>
              <a:gd name="T83" fmla="*/ 193755 h 358140"/>
              <a:gd name="T84" fmla="*/ 1207769 w 1207770"/>
              <a:gd name="T85" fmla="*/ 179069 h 358140"/>
              <a:gd name="T86" fmla="*/ 1205767 w 1207770"/>
              <a:gd name="T87" fmla="*/ 164384 h 358140"/>
              <a:gd name="T88" fmla="*/ 1176981 w 1207770"/>
              <a:gd name="T89" fmla="*/ 122472 h 358140"/>
              <a:gd name="T90" fmla="*/ 1140362 w 1207770"/>
              <a:gd name="T91" fmla="*/ 96779 h 358140"/>
              <a:gd name="T92" fmla="*/ 1091250 w 1207770"/>
              <a:gd name="T93" fmla="*/ 73315 h 358140"/>
              <a:gd name="T94" fmla="*/ 1030890 w 1207770"/>
              <a:gd name="T95" fmla="*/ 52450 h 358140"/>
              <a:gd name="T96" fmla="*/ 960526 w 1207770"/>
              <a:gd name="T97" fmla="*/ 34551 h 358140"/>
              <a:gd name="T98" fmla="*/ 921981 w 1207770"/>
              <a:gd name="T99" fmla="*/ 26830 h 358140"/>
              <a:gd name="T100" fmla="*/ 881401 w 1207770"/>
              <a:gd name="T101" fmla="*/ 19988 h 358140"/>
              <a:gd name="T102" fmla="*/ 838942 w 1207770"/>
              <a:gd name="T103" fmla="*/ 14072 h 358140"/>
              <a:gd name="T104" fmla="*/ 794759 w 1207770"/>
              <a:gd name="T105" fmla="*/ 9129 h 358140"/>
              <a:gd name="T106" fmla="*/ 749008 w 1207770"/>
              <a:gd name="T107" fmla="*/ 5204 h 358140"/>
              <a:gd name="T108" fmla="*/ 701844 w 1207770"/>
              <a:gd name="T109" fmla="*/ 2343 h 358140"/>
              <a:gd name="T110" fmla="*/ 653423 w 1207770"/>
              <a:gd name="T111" fmla="*/ 593 h 358140"/>
              <a:gd name="T112" fmla="*/ 603900 w 1207770"/>
              <a:gd name="T113" fmla="*/ 0 h 358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07770" h="358140">
                <a:moveTo>
                  <a:pt x="603900" y="0"/>
                </a:moveTo>
                <a:lnTo>
                  <a:pt x="554372" y="593"/>
                </a:lnTo>
                <a:lnTo>
                  <a:pt x="505947" y="2343"/>
                </a:lnTo>
                <a:lnTo>
                  <a:pt x="458780" y="5204"/>
                </a:lnTo>
                <a:lnTo>
                  <a:pt x="413025" y="9129"/>
                </a:lnTo>
                <a:lnTo>
                  <a:pt x="368840" y="14072"/>
                </a:lnTo>
                <a:lnTo>
                  <a:pt x="326378" y="19988"/>
                </a:lnTo>
                <a:lnTo>
                  <a:pt x="285797" y="26830"/>
                </a:lnTo>
                <a:lnTo>
                  <a:pt x="247250" y="34551"/>
                </a:lnTo>
                <a:lnTo>
                  <a:pt x="176883" y="52450"/>
                </a:lnTo>
                <a:lnTo>
                  <a:pt x="116521" y="73315"/>
                </a:lnTo>
                <a:lnTo>
                  <a:pt x="67408" y="96779"/>
                </a:lnTo>
                <a:lnTo>
                  <a:pt x="30788" y="122472"/>
                </a:lnTo>
                <a:lnTo>
                  <a:pt x="2002" y="164384"/>
                </a:lnTo>
                <a:lnTo>
                  <a:pt x="0" y="179069"/>
                </a:lnTo>
                <a:lnTo>
                  <a:pt x="2002" y="193755"/>
                </a:lnTo>
                <a:lnTo>
                  <a:pt x="30788" y="235667"/>
                </a:lnTo>
                <a:lnTo>
                  <a:pt x="67408" y="261360"/>
                </a:lnTo>
                <a:lnTo>
                  <a:pt x="116521" y="284824"/>
                </a:lnTo>
                <a:lnTo>
                  <a:pt x="176883" y="305689"/>
                </a:lnTo>
                <a:lnTo>
                  <a:pt x="247250" y="323588"/>
                </a:lnTo>
                <a:lnTo>
                  <a:pt x="285797" y="331309"/>
                </a:lnTo>
                <a:lnTo>
                  <a:pt x="326378" y="338151"/>
                </a:lnTo>
                <a:lnTo>
                  <a:pt x="368840" y="344067"/>
                </a:lnTo>
                <a:lnTo>
                  <a:pt x="413025" y="349010"/>
                </a:lnTo>
                <a:lnTo>
                  <a:pt x="458780" y="352935"/>
                </a:lnTo>
                <a:lnTo>
                  <a:pt x="505947" y="355796"/>
                </a:lnTo>
                <a:lnTo>
                  <a:pt x="554372" y="357546"/>
                </a:lnTo>
                <a:lnTo>
                  <a:pt x="603900" y="358139"/>
                </a:lnTo>
                <a:lnTo>
                  <a:pt x="653423" y="357546"/>
                </a:lnTo>
                <a:lnTo>
                  <a:pt x="701844" y="355796"/>
                </a:lnTo>
                <a:lnTo>
                  <a:pt x="749008" y="352935"/>
                </a:lnTo>
                <a:lnTo>
                  <a:pt x="794759" y="349010"/>
                </a:lnTo>
                <a:lnTo>
                  <a:pt x="838942" y="344067"/>
                </a:lnTo>
                <a:lnTo>
                  <a:pt x="881401" y="338151"/>
                </a:lnTo>
                <a:lnTo>
                  <a:pt x="921981" y="331309"/>
                </a:lnTo>
                <a:lnTo>
                  <a:pt x="960526" y="323588"/>
                </a:lnTo>
                <a:lnTo>
                  <a:pt x="1030890" y="305689"/>
                </a:lnTo>
                <a:lnTo>
                  <a:pt x="1091250" y="284824"/>
                </a:lnTo>
                <a:lnTo>
                  <a:pt x="1140362" y="261360"/>
                </a:lnTo>
                <a:lnTo>
                  <a:pt x="1176981" y="235667"/>
                </a:lnTo>
                <a:lnTo>
                  <a:pt x="1205767" y="193755"/>
                </a:lnTo>
                <a:lnTo>
                  <a:pt x="1207769" y="179069"/>
                </a:lnTo>
                <a:lnTo>
                  <a:pt x="1205767" y="164384"/>
                </a:lnTo>
                <a:lnTo>
                  <a:pt x="1176981" y="122472"/>
                </a:lnTo>
                <a:lnTo>
                  <a:pt x="1140362" y="96779"/>
                </a:lnTo>
                <a:lnTo>
                  <a:pt x="1091250" y="73315"/>
                </a:lnTo>
                <a:lnTo>
                  <a:pt x="1030890" y="52450"/>
                </a:lnTo>
                <a:lnTo>
                  <a:pt x="960526" y="34551"/>
                </a:lnTo>
                <a:lnTo>
                  <a:pt x="921981" y="26830"/>
                </a:lnTo>
                <a:lnTo>
                  <a:pt x="881401" y="19988"/>
                </a:lnTo>
                <a:lnTo>
                  <a:pt x="838942" y="14072"/>
                </a:lnTo>
                <a:lnTo>
                  <a:pt x="794759" y="9129"/>
                </a:lnTo>
                <a:lnTo>
                  <a:pt x="749008" y="5204"/>
                </a:lnTo>
                <a:lnTo>
                  <a:pt x="701844" y="2343"/>
                </a:lnTo>
                <a:lnTo>
                  <a:pt x="653423" y="593"/>
                </a:lnTo>
                <a:lnTo>
                  <a:pt x="603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8" name="object 58">
            <a:extLst>
              <a:ext uri="{FF2B5EF4-FFF2-40B4-BE49-F238E27FC236}">
                <a16:creationId xmlns:a16="http://schemas.microsoft.com/office/drawing/2014/main" id="{56B28770-8158-4FBB-B73A-F7CC32F4D9C7}"/>
              </a:ext>
            </a:extLst>
          </p:cNvPr>
          <p:cNvSpPr>
            <a:spLocks/>
          </p:cNvSpPr>
          <p:nvPr/>
        </p:nvSpPr>
        <p:spPr bwMode="auto">
          <a:xfrm>
            <a:off x="5197475" y="6245225"/>
            <a:ext cx="1206500" cy="357188"/>
          </a:xfrm>
          <a:custGeom>
            <a:avLst/>
            <a:gdLst>
              <a:gd name="T0" fmla="*/ 0 w 1207770"/>
              <a:gd name="T1" fmla="*/ 179069 h 358140"/>
              <a:gd name="T2" fmla="*/ 17551 w 1207770"/>
              <a:gd name="T3" fmla="*/ 136039 h 358140"/>
              <a:gd name="T4" fmla="*/ 47459 w 1207770"/>
              <a:gd name="T5" fmla="*/ 109370 h 358140"/>
              <a:gd name="T6" fmla="*/ 90481 w 1207770"/>
              <a:gd name="T7" fmla="*/ 84745 h 358140"/>
              <a:gd name="T8" fmla="*/ 145373 w 1207770"/>
              <a:gd name="T9" fmla="*/ 62535 h 358140"/>
              <a:gd name="T10" fmla="*/ 210893 w 1207770"/>
              <a:gd name="T11" fmla="*/ 43107 h 358140"/>
              <a:gd name="T12" fmla="*/ 285797 w 1207770"/>
              <a:gd name="T13" fmla="*/ 26830 h 358140"/>
              <a:gd name="T14" fmla="*/ 326378 w 1207770"/>
              <a:gd name="T15" fmla="*/ 19988 h 358140"/>
              <a:gd name="T16" fmla="*/ 368840 w 1207770"/>
              <a:gd name="T17" fmla="*/ 14072 h 358140"/>
              <a:gd name="T18" fmla="*/ 413025 w 1207770"/>
              <a:gd name="T19" fmla="*/ 9129 h 358140"/>
              <a:gd name="T20" fmla="*/ 458780 w 1207770"/>
              <a:gd name="T21" fmla="*/ 5204 h 358140"/>
              <a:gd name="T22" fmla="*/ 505947 w 1207770"/>
              <a:gd name="T23" fmla="*/ 2343 h 358140"/>
              <a:gd name="T24" fmla="*/ 554372 w 1207770"/>
              <a:gd name="T25" fmla="*/ 593 h 358140"/>
              <a:gd name="T26" fmla="*/ 603900 w 1207770"/>
              <a:gd name="T27" fmla="*/ 0 h 358140"/>
              <a:gd name="T28" fmla="*/ 653423 w 1207770"/>
              <a:gd name="T29" fmla="*/ 593 h 358140"/>
              <a:gd name="T30" fmla="*/ 701844 w 1207770"/>
              <a:gd name="T31" fmla="*/ 2343 h 358140"/>
              <a:gd name="T32" fmla="*/ 749008 w 1207770"/>
              <a:gd name="T33" fmla="*/ 5204 h 358140"/>
              <a:gd name="T34" fmla="*/ 794759 w 1207770"/>
              <a:gd name="T35" fmla="*/ 9129 h 358140"/>
              <a:gd name="T36" fmla="*/ 838942 w 1207770"/>
              <a:gd name="T37" fmla="*/ 14072 h 358140"/>
              <a:gd name="T38" fmla="*/ 881401 w 1207770"/>
              <a:gd name="T39" fmla="*/ 19988 h 358140"/>
              <a:gd name="T40" fmla="*/ 921981 w 1207770"/>
              <a:gd name="T41" fmla="*/ 26830 h 358140"/>
              <a:gd name="T42" fmla="*/ 960526 w 1207770"/>
              <a:gd name="T43" fmla="*/ 34551 h 358140"/>
              <a:gd name="T44" fmla="*/ 1030890 w 1207770"/>
              <a:gd name="T45" fmla="*/ 52450 h 358140"/>
              <a:gd name="T46" fmla="*/ 1091250 w 1207770"/>
              <a:gd name="T47" fmla="*/ 73315 h 358140"/>
              <a:gd name="T48" fmla="*/ 1140362 w 1207770"/>
              <a:gd name="T49" fmla="*/ 96779 h 358140"/>
              <a:gd name="T50" fmla="*/ 1176981 w 1207770"/>
              <a:gd name="T51" fmla="*/ 122472 h 358140"/>
              <a:gd name="T52" fmla="*/ 1205767 w 1207770"/>
              <a:gd name="T53" fmla="*/ 164384 h 358140"/>
              <a:gd name="T54" fmla="*/ 1207769 w 1207770"/>
              <a:gd name="T55" fmla="*/ 179069 h 358140"/>
              <a:gd name="T56" fmla="*/ 1205767 w 1207770"/>
              <a:gd name="T57" fmla="*/ 193755 h 358140"/>
              <a:gd name="T58" fmla="*/ 1199865 w 1207770"/>
              <a:gd name="T59" fmla="*/ 208114 h 358140"/>
              <a:gd name="T60" fmla="*/ 1160311 w 1207770"/>
              <a:gd name="T61" fmla="*/ 248769 h 358140"/>
              <a:gd name="T62" fmla="*/ 1117290 w 1207770"/>
              <a:gd name="T63" fmla="*/ 273394 h 358140"/>
              <a:gd name="T64" fmla="*/ 1062398 w 1207770"/>
              <a:gd name="T65" fmla="*/ 295604 h 358140"/>
              <a:gd name="T66" fmla="*/ 996881 w 1207770"/>
              <a:gd name="T67" fmla="*/ 315032 h 358140"/>
              <a:gd name="T68" fmla="*/ 921981 w 1207770"/>
              <a:gd name="T69" fmla="*/ 331309 h 358140"/>
              <a:gd name="T70" fmla="*/ 881401 w 1207770"/>
              <a:gd name="T71" fmla="*/ 338151 h 358140"/>
              <a:gd name="T72" fmla="*/ 838942 w 1207770"/>
              <a:gd name="T73" fmla="*/ 344067 h 358140"/>
              <a:gd name="T74" fmla="*/ 794759 w 1207770"/>
              <a:gd name="T75" fmla="*/ 349010 h 358140"/>
              <a:gd name="T76" fmla="*/ 749008 w 1207770"/>
              <a:gd name="T77" fmla="*/ 352935 h 358140"/>
              <a:gd name="T78" fmla="*/ 701844 w 1207770"/>
              <a:gd name="T79" fmla="*/ 355796 h 358140"/>
              <a:gd name="T80" fmla="*/ 653423 w 1207770"/>
              <a:gd name="T81" fmla="*/ 357546 h 358140"/>
              <a:gd name="T82" fmla="*/ 603900 w 1207770"/>
              <a:gd name="T83" fmla="*/ 358139 h 358140"/>
              <a:gd name="T84" fmla="*/ 554372 w 1207770"/>
              <a:gd name="T85" fmla="*/ 357546 h 358140"/>
              <a:gd name="T86" fmla="*/ 505947 w 1207770"/>
              <a:gd name="T87" fmla="*/ 355796 h 358140"/>
              <a:gd name="T88" fmla="*/ 458780 w 1207770"/>
              <a:gd name="T89" fmla="*/ 352935 h 358140"/>
              <a:gd name="T90" fmla="*/ 413025 w 1207770"/>
              <a:gd name="T91" fmla="*/ 349010 h 358140"/>
              <a:gd name="T92" fmla="*/ 368840 w 1207770"/>
              <a:gd name="T93" fmla="*/ 344067 h 358140"/>
              <a:gd name="T94" fmla="*/ 326378 w 1207770"/>
              <a:gd name="T95" fmla="*/ 338151 h 358140"/>
              <a:gd name="T96" fmla="*/ 285797 w 1207770"/>
              <a:gd name="T97" fmla="*/ 331309 h 358140"/>
              <a:gd name="T98" fmla="*/ 247250 w 1207770"/>
              <a:gd name="T99" fmla="*/ 323588 h 358140"/>
              <a:gd name="T100" fmla="*/ 176883 w 1207770"/>
              <a:gd name="T101" fmla="*/ 305689 h 358140"/>
              <a:gd name="T102" fmla="*/ 116521 w 1207770"/>
              <a:gd name="T103" fmla="*/ 284824 h 358140"/>
              <a:gd name="T104" fmla="*/ 67408 w 1207770"/>
              <a:gd name="T105" fmla="*/ 261360 h 358140"/>
              <a:gd name="T106" fmla="*/ 30788 w 1207770"/>
              <a:gd name="T107" fmla="*/ 235667 h 358140"/>
              <a:gd name="T108" fmla="*/ 2002 w 1207770"/>
              <a:gd name="T109" fmla="*/ 193755 h 358140"/>
              <a:gd name="T110" fmla="*/ 0 w 1207770"/>
              <a:gd name="T111" fmla="*/ 179069 h 358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07770" h="358140">
                <a:moveTo>
                  <a:pt x="0" y="179069"/>
                </a:moveTo>
                <a:lnTo>
                  <a:pt x="17551" y="136039"/>
                </a:lnTo>
                <a:lnTo>
                  <a:pt x="47459" y="109370"/>
                </a:lnTo>
                <a:lnTo>
                  <a:pt x="90481" y="84745"/>
                </a:lnTo>
                <a:lnTo>
                  <a:pt x="145373" y="62535"/>
                </a:lnTo>
                <a:lnTo>
                  <a:pt x="210893" y="43107"/>
                </a:lnTo>
                <a:lnTo>
                  <a:pt x="285797" y="26830"/>
                </a:lnTo>
                <a:lnTo>
                  <a:pt x="326378" y="19988"/>
                </a:lnTo>
                <a:lnTo>
                  <a:pt x="368840" y="14072"/>
                </a:lnTo>
                <a:lnTo>
                  <a:pt x="413025" y="9129"/>
                </a:lnTo>
                <a:lnTo>
                  <a:pt x="458780" y="5204"/>
                </a:lnTo>
                <a:lnTo>
                  <a:pt x="505947" y="2343"/>
                </a:lnTo>
                <a:lnTo>
                  <a:pt x="554372" y="593"/>
                </a:lnTo>
                <a:lnTo>
                  <a:pt x="603900" y="0"/>
                </a:lnTo>
                <a:lnTo>
                  <a:pt x="653423" y="593"/>
                </a:lnTo>
                <a:lnTo>
                  <a:pt x="701844" y="2343"/>
                </a:lnTo>
                <a:lnTo>
                  <a:pt x="749008" y="5204"/>
                </a:lnTo>
                <a:lnTo>
                  <a:pt x="794759" y="9129"/>
                </a:lnTo>
                <a:lnTo>
                  <a:pt x="838942" y="14072"/>
                </a:lnTo>
                <a:lnTo>
                  <a:pt x="881401" y="19988"/>
                </a:lnTo>
                <a:lnTo>
                  <a:pt x="921981" y="26830"/>
                </a:lnTo>
                <a:lnTo>
                  <a:pt x="960526" y="34551"/>
                </a:lnTo>
                <a:lnTo>
                  <a:pt x="1030890" y="52450"/>
                </a:lnTo>
                <a:lnTo>
                  <a:pt x="1091250" y="73315"/>
                </a:lnTo>
                <a:lnTo>
                  <a:pt x="1140362" y="96779"/>
                </a:lnTo>
                <a:lnTo>
                  <a:pt x="1176981" y="122472"/>
                </a:lnTo>
                <a:lnTo>
                  <a:pt x="1205767" y="164384"/>
                </a:lnTo>
                <a:lnTo>
                  <a:pt x="1207769" y="179069"/>
                </a:lnTo>
                <a:lnTo>
                  <a:pt x="1205767" y="193755"/>
                </a:lnTo>
                <a:lnTo>
                  <a:pt x="1199865" y="208114"/>
                </a:lnTo>
                <a:lnTo>
                  <a:pt x="1160311" y="248769"/>
                </a:lnTo>
                <a:lnTo>
                  <a:pt x="1117290" y="273394"/>
                </a:lnTo>
                <a:lnTo>
                  <a:pt x="1062398" y="295604"/>
                </a:lnTo>
                <a:lnTo>
                  <a:pt x="996881" y="315032"/>
                </a:lnTo>
                <a:lnTo>
                  <a:pt x="921981" y="331309"/>
                </a:lnTo>
                <a:lnTo>
                  <a:pt x="881401" y="338151"/>
                </a:lnTo>
                <a:lnTo>
                  <a:pt x="838942" y="344067"/>
                </a:lnTo>
                <a:lnTo>
                  <a:pt x="794759" y="349010"/>
                </a:lnTo>
                <a:lnTo>
                  <a:pt x="749008" y="352935"/>
                </a:lnTo>
                <a:lnTo>
                  <a:pt x="701844" y="355796"/>
                </a:lnTo>
                <a:lnTo>
                  <a:pt x="653423" y="357546"/>
                </a:lnTo>
                <a:lnTo>
                  <a:pt x="603900" y="358139"/>
                </a:lnTo>
                <a:lnTo>
                  <a:pt x="554372" y="357546"/>
                </a:lnTo>
                <a:lnTo>
                  <a:pt x="505947" y="355796"/>
                </a:lnTo>
                <a:lnTo>
                  <a:pt x="458780" y="352935"/>
                </a:lnTo>
                <a:lnTo>
                  <a:pt x="413025" y="349010"/>
                </a:lnTo>
                <a:lnTo>
                  <a:pt x="368840" y="344067"/>
                </a:lnTo>
                <a:lnTo>
                  <a:pt x="326378" y="338151"/>
                </a:lnTo>
                <a:lnTo>
                  <a:pt x="285797" y="331309"/>
                </a:lnTo>
                <a:lnTo>
                  <a:pt x="247250" y="323588"/>
                </a:lnTo>
                <a:lnTo>
                  <a:pt x="176883" y="305689"/>
                </a:lnTo>
                <a:lnTo>
                  <a:pt x="116521" y="284824"/>
                </a:lnTo>
                <a:lnTo>
                  <a:pt x="67408" y="261360"/>
                </a:lnTo>
                <a:lnTo>
                  <a:pt x="30788" y="235667"/>
                </a:lnTo>
                <a:lnTo>
                  <a:pt x="2002" y="193755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9" name="object 59">
            <a:extLst>
              <a:ext uri="{FF2B5EF4-FFF2-40B4-BE49-F238E27FC236}">
                <a16:creationId xmlns:a16="http://schemas.microsoft.com/office/drawing/2014/main" id="{C2F2B309-D565-45FA-8BDF-61471AE72DE0}"/>
              </a:ext>
            </a:extLst>
          </p:cNvPr>
          <p:cNvSpPr>
            <a:spLocks/>
          </p:cNvSpPr>
          <p:nvPr/>
        </p:nvSpPr>
        <p:spPr bwMode="auto">
          <a:xfrm>
            <a:off x="5321300" y="6321425"/>
            <a:ext cx="1295400" cy="357188"/>
          </a:xfrm>
          <a:custGeom>
            <a:avLst/>
            <a:gdLst>
              <a:gd name="T0" fmla="*/ 647699 w 1295400"/>
              <a:gd name="T1" fmla="*/ 0 h 358140"/>
              <a:gd name="T2" fmla="*/ 594570 w 1295400"/>
              <a:gd name="T3" fmla="*/ 593 h 358140"/>
              <a:gd name="T4" fmla="*/ 542625 w 1295400"/>
              <a:gd name="T5" fmla="*/ 2343 h 358140"/>
              <a:gd name="T6" fmla="*/ 492030 w 1295400"/>
              <a:gd name="T7" fmla="*/ 5204 h 358140"/>
              <a:gd name="T8" fmla="*/ 442953 w 1295400"/>
              <a:gd name="T9" fmla="*/ 9129 h 358140"/>
              <a:gd name="T10" fmla="*/ 395560 w 1295400"/>
              <a:gd name="T11" fmla="*/ 14072 h 358140"/>
              <a:gd name="T12" fmla="*/ 350018 w 1295400"/>
              <a:gd name="T13" fmla="*/ 19988 h 358140"/>
              <a:gd name="T14" fmla="*/ 306492 w 1295400"/>
              <a:gd name="T15" fmla="*/ 26830 h 358140"/>
              <a:gd name="T16" fmla="*/ 265151 w 1295400"/>
              <a:gd name="T17" fmla="*/ 34551 h 358140"/>
              <a:gd name="T18" fmla="*/ 226159 w 1295400"/>
              <a:gd name="T19" fmla="*/ 43107 h 358140"/>
              <a:gd name="T20" fmla="*/ 155893 w 1295400"/>
              <a:gd name="T21" fmla="*/ 62535 h 358140"/>
              <a:gd name="T22" fmla="*/ 97026 w 1295400"/>
              <a:gd name="T23" fmla="*/ 84745 h 358140"/>
              <a:gd name="T24" fmla="*/ 50891 w 1295400"/>
              <a:gd name="T25" fmla="*/ 109370 h 358140"/>
              <a:gd name="T26" fmla="*/ 18820 w 1295400"/>
              <a:gd name="T27" fmla="*/ 136039 h 358140"/>
              <a:gd name="T28" fmla="*/ 0 w 1295400"/>
              <a:gd name="T29" fmla="*/ 179069 h 358140"/>
              <a:gd name="T30" fmla="*/ 2146 w 1295400"/>
              <a:gd name="T31" fmla="*/ 193755 h 358140"/>
              <a:gd name="T32" fmla="*/ 33014 w 1295400"/>
              <a:gd name="T33" fmla="*/ 235668 h 358140"/>
              <a:gd name="T34" fmla="*/ 72283 w 1295400"/>
              <a:gd name="T35" fmla="*/ 261361 h 358140"/>
              <a:gd name="T36" fmla="*/ 124951 w 1295400"/>
              <a:gd name="T37" fmla="*/ 284824 h 358140"/>
              <a:gd name="T38" fmla="*/ 189684 w 1295400"/>
              <a:gd name="T39" fmla="*/ 305689 h 358140"/>
              <a:gd name="T40" fmla="*/ 265151 w 1295400"/>
              <a:gd name="T41" fmla="*/ 323588 h 358140"/>
              <a:gd name="T42" fmla="*/ 306492 w 1295400"/>
              <a:gd name="T43" fmla="*/ 331310 h 358140"/>
              <a:gd name="T44" fmla="*/ 350018 w 1295400"/>
              <a:gd name="T45" fmla="*/ 338151 h 358140"/>
              <a:gd name="T46" fmla="*/ 395560 w 1295400"/>
              <a:gd name="T47" fmla="*/ 344067 h 358140"/>
              <a:gd name="T48" fmla="*/ 442953 w 1295400"/>
              <a:gd name="T49" fmla="*/ 349010 h 358140"/>
              <a:gd name="T50" fmla="*/ 492030 w 1295400"/>
              <a:gd name="T51" fmla="*/ 352935 h 358140"/>
              <a:gd name="T52" fmla="*/ 542625 w 1295400"/>
              <a:gd name="T53" fmla="*/ 355796 h 358140"/>
              <a:gd name="T54" fmla="*/ 594570 w 1295400"/>
              <a:gd name="T55" fmla="*/ 357546 h 358140"/>
              <a:gd name="T56" fmla="*/ 647699 w 1295400"/>
              <a:gd name="T57" fmla="*/ 358139 h 358140"/>
              <a:gd name="T58" fmla="*/ 700825 w 1295400"/>
              <a:gd name="T59" fmla="*/ 357546 h 358140"/>
              <a:gd name="T60" fmla="*/ 752767 w 1295400"/>
              <a:gd name="T61" fmla="*/ 355796 h 358140"/>
              <a:gd name="T62" fmla="*/ 803359 w 1295400"/>
              <a:gd name="T63" fmla="*/ 352935 h 358140"/>
              <a:gd name="T64" fmla="*/ 852434 w 1295400"/>
              <a:gd name="T65" fmla="*/ 349010 h 358140"/>
              <a:gd name="T66" fmla="*/ 899826 w 1295400"/>
              <a:gd name="T67" fmla="*/ 344067 h 358140"/>
              <a:gd name="T68" fmla="*/ 945368 w 1295400"/>
              <a:gd name="T69" fmla="*/ 338151 h 358140"/>
              <a:gd name="T70" fmla="*/ 988893 w 1295400"/>
              <a:gd name="T71" fmla="*/ 331310 h 358140"/>
              <a:gd name="T72" fmla="*/ 1030235 w 1295400"/>
              <a:gd name="T73" fmla="*/ 323588 h 358140"/>
              <a:gd name="T74" fmla="*/ 1069228 w 1295400"/>
              <a:gd name="T75" fmla="*/ 315033 h 358140"/>
              <a:gd name="T76" fmla="*/ 1139496 w 1295400"/>
              <a:gd name="T77" fmla="*/ 295605 h 358140"/>
              <a:gd name="T78" fmla="*/ 1198366 w 1295400"/>
              <a:gd name="T79" fmla="*/ 273394 h 358140"/>
              <a:gd name="T80" fmla="*/ 1244504 w 1295400"/>
              <a:gd name="T81" fmla="*/ 248770 h 358140"/>
              <a:gd name="T82" fmla="*/ 1276577 w 1295400"/>
              <a:gd name="T83" fmla="*/ 222101 h 358140"/>
              <a:gd name="T84" fmla="*/ 1295399 w 1295400"/>
              <a:gd name="T85" fmla="*/ 179069 h 358140"/>
              <a:gd name="T86" fmla="*/ 1293253 w 1295400"/>
              <a:gd name="T87" fmla="*/ 164384 h 358140"/>
              <a:gd name="T88" fmla="*/ 1262382 w 1295400"/>
              <a:gd name="T89" fmla="*/ 122472 h 358140"/>
              <a:gd name="T90" fmla="*/ 1223110 w 1295400"/>
              <a:gd name="T91" fmla="*/ 96779 h 358140"/>
              <a:gd name="T92" fmla="*/ 1170439 w 1295400"/>
              <a:gd name="T93" fmla="*/ 73315 h 358140"/>
              <a:gd name="T94" fmla="*/ 1105703 w 1295400"/>
              <a:gd name="T95" fmla="*/ 52450 h 358140"/>
              <a:gd name="T96" fmla="*/ 1030235 w 1295400"/>
              <a:gd name="T97" fmla="*/ 34551 h 358140"/>
              <a:gd name="T98" fmla="*/ 988893 w 1295400"/>
              <a:gd name="T99" fmla="*/ 26830 h 358140"/>
              <a:gd name="T100" fmla="*/ 945368 w 1295400"/>
              <a:gd name="T101" fmla="*/ 19988 h 358140"/>
              <a:gd name="T102" fmla="*/ 899826 w 1295400"/>
              <a:gd name="T103" fmla="*/ 14072 h 358140"/>
              <a:gd name="T104" fmla="*/ 852434 w 1295400"/>
              <a:gd name="T105" fmla="*/ 9129 h 358140"/>
              <a:gd name="T106" fmla="*/ 803359 w 1295400"/>
              <a:gd name="T107" fmla="*/ 5204 h 358140"/>
              <a:gd name="T108" fmla="*/ 752767 w 1295400"/>
              <a:gd name="T109" fmla="*/ 2343 h 358140"/>
              <a:gd name="T110" fmla="*/ 700825 w 1295400"/>
              <a:gd name="T111" fmla="*/ 593 h 358140"/>
              <a:gd name="T112" fmla="*/ 647699 w 1295400"/>
              <a:gd name="T113" fmla="*/ 0 h 358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95400" h="358140">
                <a:moveTo>
                  <a:pt x="647699" y="0"/>
                </a:moveTo>
                <a:lnTo>
                  <a:pt x="594570" y="593"/>
                </a:lnTo>
                <a:lnTo>
                  <a:pt x="542625" y="2343"/>
                </a:lnTo>
                <a:lnTo>
                  <a:pt x="492030" y="5204"/>
                </a:lnTo>
                <a:lnTo>
                  <a:pt x="442953" y="9129"/>
                </a:lnTo>
                <a:lnTo>
                  <a:pt x="395560" y="14072"/>
                </a:lnTo>
                <a:lnTo>
                  <a:pt x="350018" y="19988"/>
                </a:lnTo>
                <a:lnTo>
                  <a:pt x="306492" y="26830"/>
                </a:lnTo>
                <a:lnTo>
                  <a:pt x="265151" y="34551"/>
                </a:lnTo>
                <a:lnTo>
                  <a:pt x="226159" y="43107"/>
                </a:lnTo>
                <a:lnTo>
                  <a:pt x="155893" y="62535"/>
                </a:lnTo>
                <a:lnTo>
                  <a:pt x="97026" y="84745"/>
                </a:lnTo>
                <a:lnTo>
                  <a:pt x="50891" y="109370"/>
                </a:lnTo>
                <a:lnTo>
                  <a:pt x="18820" y="136039"/>
                </a:lnTo>
                <a:lnTo>
                  <a:pt x="0" y="179069"/>
                </a:lnTo>
                <a:lnTo>
                  <a:pt x="2146" y="193755"/>
                </a:lnTo>
                <a:lnTo>
                  <a:pt x="33014" y="235668"/>
                </a:lnTo>
                <a:lnTo>
                  <a:pt x="72283" y="261361"/>
                </a:lnTo>
                <a:lnTo>
                  <a:pt x="124951" y="284824"/>
                </a:lnTo>
                <a:lnTo>
                  <a:pt x="189684" y="305689"/>
                </a:lnTo>
                <a:lnTo>
                  <a:pt x="265151" y="323588"/>
                </a:lnTo>
                <a:lnTo>
                  <a:pt x="306492" y="331310"/>
                </a:lnTo>
                <a:lnTo>
                  <a:pt x="350018" y="338151"/>
                </a:lnTo>
                <a:lnTo>
                  <a:pt x="395560" y="344067"/>
                </a:lnTo>
                <a:lnTo>
                  <a:pt x="442953" y="349010"/>
                </a:lnTo>
                <a:lnTo>
                  <a:pt x="492030" y="352935"/>
                </a:lnTo>
                <a:lnTo>
                  <a:pt x="542625" y="355796"/>
                </a:lnTo>
                <a:lnTo>
                  <a:pt x="594570" y="357546"/>
                </a:lnTo>
                <a:lnTo>
                  <a:pt x="647699" y="358139"/>
                </a:lnTo>
                <a:lnTo>
                  <a:pt x="700825" y="357546"/>
                </a:lnTo>
                <a:lnTo>
                  <a:pt x="752767" y="355796"/>
                </a:lnTo>
                <a:lnTo>
                  <a:pt x="803359" y="352935"/>
                </a:lnTo>
                <a:lnTo>
                  <a:pt x="852434" y="349010"/>
                </a:lnTo>
                <a:lnTo>
                  <a:pt x="899826" y="344067"/>
                </a:lnTo>
                <a:lnTo>
                  <a:pt x="945368" y="338151"/>
                </a:lnTo>
                <a:lnTo>
                  <a:pt x="988893" y="331310"/>
                </a:lnTo>
                <a:lnTo>
                  <a:pt x="1030235" y="323588"/>
                </a:lnTo>
                <a:lnTo>
                  <a:pt x="1069228" y="315033"/>
                </a:lnTo>
                <a:lnTo>
                  <a:pt x="1139496" y="295605"/>
                </a:lnTo>
                <a:lnTo>
                  <a:pt x="1198366" y="273394"/>
                </a:lnTo>
                <a:lnTo>
                  <a:pt x="1244504" y="248770"/>
                </a:lnTo>
                <a:lnTo>
                  <a:pt x="1276577" y="222101"/>
                </a:lnTo>
                <a:lnTo>
                  <a:pt x="1295399" y="179069"/>
                </a:lnTo>
                <a:lnTo>
                  <a:pt x="1293253" y="164384"/>
                </a:lnTo>
                <a:lnTo>
                  <a:pt x="1262382" y="122472"/>
                </a:lnTo>
                <a:lnTo>
                  <a:pt x="1223110" y="96779"/>
                </a:lnTo>
                <a:lnTo>
                  <a:pt x="1170439" y="73315"/>
                </a:lnTo>
                <a:lnTo>
                  <a:pt x="1105703" y="52450"/>
                </a:lnTo>
                <a:lnTo>
                  <a:pt x="1030235" y="34551"/>
                </a:lnTo>
                <a:lnTo>
                  <a:pt x="988893" y="26830"/>
                </a:lnTo>
                <a:lnTo>
                  <a:pt x="945368" y="19988"/>
                </a:lnTo>
                <a:lnTo>
                  <a:pt x="899826" y="14072"/>
                </a:lnTo>
                <a:lnTo>
                  <a:pt x="852434" y="9129"/>
                </a:lnTo>
                <a:lnTo>
                  <a:pt x="803359" y="5204"/>
                </a:lnTo>
                <a:lnTo>
                  <a:pt x="752767" y="2343"/>
                </a:lnTo>
                <a:lnTo>
                  <a:pt x="700825" y="593"/>
                </a:lnTo>
                <a:lnTo>
                  <a:pt x="6476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0" name="object 60">
            <a:extLst>
              <a:ext uri="{FF2B5EF4-FFF2-40B4-BE49-F238E27FC236}">
                <a16:creationId xmlns:a16="http://schemas.microsoft.com/office/drawing/2014/main" id="{13906BAC-5A49-40C0-AD03-574D155BD401}"/>
              </a:ext>
            </a:extLst>
          </p:cNvPr>
          <p:cNvSpPr>
            <a:spLocks/>
          </p:cNvSpPr>
          <p:nvPr/>
        </p:nvSpPr>
        <p:spPr bwMode="auto">
          <a:xfrm>
            <a:off x="5321300" y="6321425"/>
            <a:ext cx="1295400" cy="357188"/>
          </a:xfrm>
          <a:custGeom>
            <a:avLst/>
            <a:gdLst>
              <a:gd name="T0" fmla="*/ 0 w 1295400"/>
              <a:gd name="T1" fmla="*/ 179069 h 358140"/>
              <a:gd name="T2" fmla="*/ 18820 w 1295400"/>
              <a:gd name="T3" fmla="*/ 136039 h 358140"/>
              <a:gd name="T4" fmla="*/ 50891 w 1295400"/>
              <a:gd name="T5" fmla="*/ 109370 h 358140"/>
              <a:gd name="T6" fmla="*/ 97026 w 1295400"/>
              <a:gd name="T7" fmla="*/ 84745 h 358140"/>
              <a:gd name="T8" fmla="*/ 155893 w 1295400"/>
              <a:gd name="T9" fmla="*/ 62535 h 358140"/>
              <a:gd name="T10" fmla="*/ 226159 w 1295400"/>
              <a:gd name="T11" fmla="*/ 43107 h 358140"/>
              <a:gd name="T12" fmla="*/ 265151 w 1295400"/>
              <a:gd name="T13" fmla="*/ 34551 h 358140"/>
              <a:gd name="T14" fmla="*/ 306492 w 1295400"/>
              <a:gd name="T15" fmla="*/ 26830 h 358140"/>
              <a:gd name="T16" fmla="*/ 350018 w 1295400"/>
              <a:gd name="T17" fmla="*/ 19988 h 358140"/>
              <a:gd name="T18" fmla="*/ 395560 w 1295400"/>
              <a:gd name="T19" fmla="*/ 14072 h 358140"/>
              <a:gd name="T20" fmla="*/ 442953 w 1295400"/>
              <a:gd name="T21" fmla="*/ 9129 h 358140"/>
              <a:gd name="T22" fmla="*/ 492030 w 1295400"/>
              <a:gd name="T23" fmla="*/ 5204 h 358140"/>
              <a:gd name="T24" fmla="*/ 542625 w 1295400"/>
              <a:gd name="T25" fmla="*/ 2343 h 358140"/>
              <a:gd name="T26" fmla="*/ 594570 w 1295400"/>
              <a:gd name="T27" fmla="*/ 593 h 358140"/>
              <a:gd name="T28" fmla="*/ 647699 w 1295400"/>
              <a:gd name="T29" fmla="*/ 0 h 358140"/>
              <a:gd name="T30" fmla="*/ 700825 w 1295400"/>
              <a:gd name="T31" fmla="*/ 593 h 358140"/>
              <a:gd name="T32" fmla="*/ 752767 w 1295400"/>
              <a:gd name="T33" fmla="*/ 2343 h 358140"/>
              <a:gd name="T34" fmla="*/ 803359 w 1295400"/>
              <a:gd name="T35" fmla="*/ 5204 h 358140"/>
              <a:gd name="T36" fmla="*/ 852434 w 1295400"/>
              <a:gd name="T37" fmla="*/ 9129 h 358140"/>
              <a:gd name="T38" fmla="*/ 899826 w 1295400"/>
              <a:gd name="T39" fmla="*/ 14072 h 358140"/>
              <a:gd name="T40" fmla="*/ 945368 w 1295400"/>
              <a:gd name="T41" fmla="*/ 19988 h 358140"/>
              <a:gd name="T42" fmla="*/ 988893 w 1295400"/>
              <a:gd name="T43" fmla="*/ 26830 h 358140"/>
              <a:gd name="T44" fmla="*/ 1030235 w 1295400"/>
              <a:gd name="T45" fmla="*/ 34551 h 358140"/>
              <a:gd name="T46" fmla="*/ 1069228 w 1295400"/>
              <a:gd name="T47" fmla="*/ 43107 h 358140"/>
              <a:gd name="T48" fmla="*/ 1139496 w 1295400"/>
              <a:gd name="T49" fmla="*/ 62535 h 358140"/>
              <a:gd name="T50" fmla="*/ 1198366 w 1295400"/>
              <a:gd name="T51" fmla="*/ 84745 h 358140"/>
              <a:gd name="T52" fmla="*/ 1244504 w 1295400"/>
              <a:gd name="T53" fmla="*/ 109370 h 358140"/>
              <a:gd name="T54" fmla="*/ 1276577 w 1295400"/>
              <a:gd name="T55" fmla="*/ 136039 h 358140"/>
              <a:gd name="T56" fmla="*/ 1295399 w 1295400"/>
              <a:gd name="T57" fmla="*/ 179069 h 358140"/>
              <a:gd name="T58" fmla="*/ 1293253 w 1295400"/>
              <a:gd name="T59" fmla="*/ 193755 h 358140"/>
              <a:gd name="T60" fmla="*/ 1286923 w 1295400"/>
              <a:gd name="T61" fmla="*/ 208115 h 358140"/>
              <a:gd name="T62" fmla="*/ 1244504 w 1295400"/>
              <a:gd name="T63" fmla="*/ 248770 h 358140"/>
              <a:gd name="T64" fmla="*/ 1198366 w 1295400"/>
              <a:gd name="T65" fmla="*/ 273394 h 358140"/>
              <a:gd name="T66" fmla="*/ 1139496 w 1295400"/>
              <a:gd name="T67" fmla="*/ 295605 h 358140"/>
              <a:gd name="T68" fmla="*/ 1069228 w 1295400"/>
              <a:gd name="T69" fmla="*/ 315033 h 358140"/>
              <a:gd name="T70" fmla="*/ 1030235 w 1295400"/>
              <a:gd name="T71" fmla="*/ 323588 h 358140"/>
              <a:gd name="T72" fmla="*/ 988893 w 1295400"/>
              <a:gd name="T73" fmla="*/ 331310 h 358140"/>
              <a:gd name="T74" fmla="*/ 945368 w 1295400"/>
              <a:gd name="T75" fmla="*/ 338151 h 358140"/>
              <a:gd name="T76" fmla="*/ 899826 w 1295400"/>
              <a:gd name="T77" fmla="*/ 344067 h 358140"/>
              <a:gd name="T78" fmla="*/ 852434 w 1295400"/>
              <a:gd name="T79" fmla="*/ 349010 h 358140"/>
              <a:gd name="T80" fmla="*/ 803359 w 1295400"/>
              <a:gd name="T81" fmla="*/ 352935 h 358140"/>
              <a:gd name="T82" fmla="*/ 752767 w 1295400"/>
              <a:gd name="T83" fmla="*/ 355796 h 358140"/>
              <a:gd name="T84" fmla="*/ 700825 w 1295400"/>
              <a:gd name="T85" fmla="*/ 357546 h 358140"/>
              <a:gd name="T86" fmla="*/ 647699 w 1295400"/>
              <a:gd name="T87" fmla="*/ 358139 h 358140"/>
              <a:gd name="T88" fmla="*/ 594570 w 1295400"/>
              <a:gd name="T89" fmla="*/ 357546 h 358140"/>
              <a:gd name="T90" fmla="*/ 542625 w 1295400"/>
              <a:gd name="T91" fmla="*/ 355796 h 358140"/>
              <a:gd name="T92" fmla="*/ 492030 w 1295400"/>
              <a:gd name="T93" fmla="*/ 352935 h 358140"/>
              <a:gd name="T94" fmla="*/ 442953 w 1295400"/>
              <a:gd name="T95" fmla="*/ 349010 h 358140"/>
              <a:gd name="T96" fmla="*/ 395560 w 1295400"/>
              <a:gd name="T97" fmla="*/ 344067 h 358140"/>
              <a:gd name="T98" fmla="*/ 350018 w 1295400"/>
              <a:gd name="T99" fmla="*/ 338151 h 358140"/>
              <a:gd name="T100" fmla="*/ 306492 w 1295400"/>
              <a:gd name="T101" fmla="*/ 331310 h 358140"/>
              <a:gd name="T102" fmla="*/ 265151 w 1295400"/>
              <a:gd name="T103" fmla="*/ 323588 h 358140"/>
              <a:gd name="T104" fmla="*/ 226159 w 1295400"/>
              <a:gd name="T105" fmla="*/ 315033 h 358140"/>
              <a:gd name="T106" fmla="*/ 155893 w 1295400"/>
              <a:gd name="T107" fmla="*/ 295605 h 358140"/>
              <a:gd name="T108" fmla="*/ 97026 w 1295400"/>
              <a:gd name="T109" fmla="*/ 273394 h 358140"/>
              <a:gd name="T110" fmla="*/ 50891 w 1295400"/>
              <a:gd name="T111" fmla="*/ 248770 h 358140"/>
              <a:gd name="T112" fmla="*/ 18820 w 1295400"/>
              <a:gd name="T113" fmla="*/ 222101 h 358140"/>
              <a:gd name="T114" fmla="*/ 0 w 1295400"/>
              <a:gd name="T115" fmla="*/ 179069 h 358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95400" h="358140">
                <a:moveTo>
                  <a:pt x="0" y="179069"/>
                </a:moveTo>
                <a:lnTo>
                  <a:pt x="18820" y="136039"/>
                </a:lnTo>
                <a:lnTo>
                  <a:pt x="50891" y="109370"/>
                </a:lnTo>
                <a:lnTo>
                  <a:pt x="97026" y="84745"/>
                </a:lnTo>
                <a:lnTo>
                  <a:pt x="155893" y="62535"/>
                </a:lnTo>
                <a:lnTo>
                  <a:pt x="226159" y="43107"/>
                </a:lnTo>
                <a:lnTo>
                  <a:pt x="265151" y="34551"/>
                </a:lnTo>
                <a:lnTo>
                  <a:pt x="306492" y="26830"/>
                </a:lnTo>
                <a:lnTo>
                  <a:pt x="350018" y="19988"/>
                </a:lnTo>
                <a:lnTo>
                  <a:pt x="395560" y="14072"/>
                </a:lnTo>
                <a:lnTo>
                  <a:pt x="442953" y="9129"/>
                </a:lnTo>
                <a:lnTo>
                  <a:pt x="492030" y="5204"/>
                </a:lnTo>
                <a:lnTo>
                  <a:pt x="542625" y="2343"/>
                </a:lnTo>
                <a:lnTo>
                  <a:pt x="594570" y="593"/>
                </a:lnTo>
                <a:lnTo>
                  <a:pt x="647699" y="0"/>
                </a:lnTo>
                <a:lnTo>
                  <a:pt x="700825" y="593"/>
                </a:lnTo>
                <a:lnTo>
                  <a:pt x="752767" y="2343"/>
                </a:lnTo>
                <a:lnTo>
                  <a:pt x="803359" y="5204"/>
                </a:lnTo>
                <a:lnTo>
                  <a:pt x="852434" y="9129"/>
                </a:lnTo>
                <a:lnTo>
                  <a:pt x="899826" y="14072"/>
                </a:lnTo>
                <a:lnTo>
                  <a:pt x="945368" y="19988"/>
                </a:lnTo>
                <a:lnTo>
                  <a:pt x="988893" y="26830"/>
                </a:lnTo>
                <a:lnTo>
                  <a:pt x="1030235" y="34551"/>
                </a:lnTo>
                <a:lnTo>
                  <a:pt x="1069228" y="43107"/>
                </a:lnTo>
                <a:lnTo>
                  <a:pt x="1139496" y="62535"/>
                </a:lnTo>
                <a:lnTo>
                  <a:pt x="1198366" y="84745"/>
                </a:lnTo>
                <a:lnTo>
                  <a:pt x="1244504" y="109370"/>
                </a:lnTo>
                <a:lnTo>
                  <a:pt x="1276577" y="136039"/>
                </a:lnTo>
                <a:lnTo>
                  <a:pt x="1295399" y="179069"/>
                </a:lnTo>
                <a:lnTo>
                  <a:pt x="1293253" y="193755"/>
                </a:lnTo>
                <a:lnTo>
                  <a:pt x="1286923" y="208115"/>
                </a:lnTo>
                <a:lnTo>
                  <a:pt x="1244504" y="248770"/>
                </a:lnTo>
                <a:lnTo>
                  <a:pt x="1198366" y="273394"/>
                </a:lnTo>
                <a:lnTo>
                  <a:pt x="1139496" y="295605"/>
                </a:lnTo>
                <a:lnTo>
                  <a:pt x="1069228" y="315033"/>
                </a:lnTo>
                <a:lnTo>
                  <a:pt x="1030235" y="323588"/>
                </a:lnTo>
                <a:lnTo>
                  <a:pt x="988893" y="331310"/>
                </a:lnTo>
                <a:lnTo>
                  <a:pt x="945368" y="338151"/>
                </a:lnTo>
                <a:lnTo>
                  <a:pt x="899826" y="344067"/>
                </a:lnTo>
                <a:lnTo>
                  <a:pt x="852434" y="349010"/>
                </a:lnTo>
                <a:lnTo>
                  <a:pt x="803359" y="352935"/>
                </a:lnTo>
                <a:lnTo>
                  <a:pt x="752767" y="355796"/>
                </a:lnTo>
                <a:lnTo>
                  <a:pt x="700825" y="357546"/>
                </a:lnTo>
                <a:lnTo>
                  <a:pt x="647699" y="358139"/>
                </a:lnTo>
                <a:lnTo>
                  <a:pt x="594570" y="357546"/>
                </a:lnTo>
                <a:lnTo>
                  <a:pt x="542625" y="355796"/>
                </a:lnTo>
                <a:lnTo>
                  <a:pt x="492030" y="352935"/>
                </a:lnTo>
                <a:lnTo>
                  <a:pt x="442953" y="349010"/>
                </a:lnTo>
                <a:lnTo>
                  <a:pt x="395560" y="344067"/>
                </a:lnTo>
                <a:lnTo>
                  <a:pt x="350018" y="338151"/>
                </a:lnTo>
                <a:lnTo>
                  <a:pt x="306492" y="331310"/>
                </a:lnTo>
                <a:lnTo>
                  <a:pt x="265151" y="323588"/>
                </a:lnTo>
                <a:lnTo>
                  <a:pt x="226159" y="315033"/>
                </a:lnTo>
                <a:lnTo>
                  <a:pt x="155893" y="295605"/>
                </a:lnTo>
                <a:lnTo>
                  <a:pt x="97026" y="273394"/>
                </a:lnTo>
                <a:lnTo>
                  <a:pt x="50891" y="248770"/>
                </a:lnTo>
                <a:lnTo>
                  <a:pt x="18820" y="222101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A75E9533-1D9D-4D58-84CC-B0DD9D027BED}"/>
              </a:ext>
            </a:extLst>
          </p:cNvPr>
          <p:cNvSpPr txBox="1"/>
          <p:nvPr/>
        </p:nvSpPr>
        <p:spPr>
          <a:xfrm>
            <a:off x="5575301" y="6316664"/>
            <a:ext cx="747713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2700" spc="-1897" baseline="18518" dirty="0">
                <a:solidFill>
                  <a:srgbClr val="E46C09"/>
                </a:solidFill>
                <a:latin typeface="Calibri"/>
                <a:cs typeface="Calibri"/>
              </a:rPr>
              <a:t>M</a:t>
            </a:r>
            <a:r>
              <a:rPr spc="-55" dirty="0">
                <a:solidFill>
                  <a:srgbClr val="E46C09"/>
                </a:solidFill>
                <a:latin typeface="Calibri"/>
                <a:cs typeface="Calibri"/>
              </a:rPr>
              <a:t>R</a:t>
            </a:r>
            <a:r>
              <a:rPr spc="-600" dirty="0">
                <a:solidFill>
                  <a:srgbClr val="E46C09"/>
                </a:solidFill>
                <a:latin typeface="Calibri"/>
                <a:cs typeface="Calibri"/>
              </a:rPr>
              <a:t>e</a:t>
            </a:r>
            <a:r>
              <a:rPr sz="2700" spc="-412" baseline="18518" dirty="0">
                <a:solidFill>
                  <a:srgbClr val="E46C09"/>
                </a:solidFill>
                <a:latin typeface="Calibri"/>
                <a:cs typeface="Calibri"/>
              </a:rPr>
              <a:t>a</a:t>
            </a:r>
            <a:r>
              <a:rPr spc="-675" dirty="0">
                <a:solidFill>
                  <a:srgbClr val="E46C09"/>
                </a:solidFill>
                <a:latin typeface="Calibri"/>
                <a:cs typeface="Calibri"/>
              </a:rPr>
              <a:t>d</a:t>
            </a:r>
            <a:r>
              <a:rPr sz="2700" spc="-405" baseline="18518" dirty="0">
                <a:solidFill>
                  <a:srgbClr val="E46C09"/>
                </a:solidFill>
                <a:latin typeface="Calibri"/>
                <a:cs typeface="Calibri"/>
              </a:rPr>
              <a:t>p</a:t>
            </a:r>
            <a:r>
              <a:rPr spc="-15" dirty="0">
                <a:solidFill>
                  <a:srgbClr val="E46C09"/>
                </a:solidFill>
                <a:latin typeface="Calibri"/>
                <a:cs typeface="Calibri"/>
              </a:rPr>
              <a:t>uce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0302" name="object 62">
            <a:extLst>
              <a:ext uri="{FF2B5EF4-FFF2-40B4-BE49-F238E27FC236}">
                <a16:creationId xmlns:a16="http://schemas.microsoft.com/office/drawing/2014/main" id="{F17C591F-251A-4772-ACD6-6F4E3054CF67}"/>
              </a:ext>
            </a:extLst>
          </p:cNvPr>
          <p:cNvSpPr>
            <a:spLocks/>
          </p:cNvSpPr>
          <p:nvPr/>
        </p:nvSpPr>
        <p:spPr bwMode="auto">
          <a:xfrm>
            <a:off x="7307263" y="3775075"/>
            <a:ext cx="1981200" cy="2971800"/>
          </a:xfrm>
          <a:custGeom>
            <a:avLst/>
            <a:gdLst>
              <a:gd name="T0" fmla="*/ 1651010 w 1981200"/>
              <a:gd name="T1" fmla="*/ 0 h 2971800"/>
              <a:gd name="T2" fmla="*/ 330189 w 1981200"/>
              <a:gd name="T3" fmla="*/ 0 h 2971800"/>
              <a:gd name="T4" fmla="*/ 303108 w 1981200"/>
              <a:gd name="T5" fmla="*/ 1094 h 2971800"/>
              <a:gd name="T6" fmla="*/ 250840 w 1981200"/>
              <a:gd name="T7" fmla="*/ 9596 h 2971800"/>
              <a:gd name="T8" fmla="*/ 201663 w 1981200"/>
              <a:gd name="T9" fmla="*/ 25947 h 2971800"/>
              <a:gd name="T10" fmla="*/ 156258 w 1981200"/>
              <a:gd name="T11" fmla="*/ 49469 h 2971800"/>
              <a:gd name="T12" fmla="*/ 115304 w 1981200"/>
              <a:gd name="T13" fmla="*/ 79482 h 2971800"/>
              <a:gd name="T14" fmla="*/ 79481 w 1981200"/>
              <a:gd name="T15" fmla="*/ 115305 h 2971800"/>
              <a:gd name="T16" fmla="*/ 49469 w 1981200"/>
              <a:gd name="T17" fmla="*/ 156260 h 2971800"/>
              <a:gd name="T18" fmla="*/ 25947 w 1981200"/>
              <a:gd name="T19" fmla="*/ 201666 h 2971800"/>
              <a:gd name="T20" fmla="*/ 9596 w 1981200"/>
              <a:gd name="T21" fmla="*/ 250844 h 2971800"/>
              <a:gd name="T22" fmla="*/ 1094 w 1981200"/>
              <a:gd name="T23" fmla="*/ 303113 h 2971800"/>
              <a:gd name="T24" fmla="*/ 0 w 1981200"/>
              <a:gd name="T25" fmla="*/ 330195 h 2971800"/>
              <a:gd name="T26" fmla="*/ 0 w 1981200"/>
              <a:gd name="T27" fmla="*/ 2641591 h 2971800"/>
              <a:gd name="T28" fmla="*/ 4321 w 1981200"/>
              <a:gd name="T29" fmla="*/ 2695153 h 2971800"/>
              <a:gd name="T30" fmla="*/ 16833 w 1981200"/>
              <a:gd name="T31" fmla="*/ 2745962 h 2971800"/>
              <a:gd name="T32" fmla="*/ 36854 w 1981200"/>
              <a:gd name="T33" fmla="*/ 2793341 h 2971800"/>
              <a:gd name="T34" fmla="*/ 63706 w 1981200"/>
              <a:gd name="T35" fmla="*/ 2836608 h 2971800"/>
              <a:gd name="T36" fmla="*/ 96709 w 1981200"/>
              <a:gd name="T37" fmla="*/ 2875083 h 2971800"/>
              <a:gd name="T38" fmla="*/ 135182 w 1981200"/>
              <a:gd name="T39" fmla="*/ 2908088 h 2971800"/>
              <a:gd name="T40" fmla="*/ 178447 w 1981200"/>
              <a:gd name="T41" fmla="*/ 2934942 h 2971800"/>
              <a:gd name="T42" fmla="*/ 225823 w 1981200"/>
              <a:gd name="T43" fmla="*/ 2954965 h 2971800"/>
              <a:gd name="T44" fmla="*/ 276630 w 1981200"/>
              <a:gd name="T45" fmla="*/ 2967478 h 2971800"/>
              <a:gd name="T46" fmla="*/ 330189 w 1981200"/>
              <a:gd name="T47" fmla="*/ 2971799 h 2971800"/>
              <a:gd name="T48" fmla="*/ 1651010 w 1981200"/>
              <a:gd name="T49" fmla="*/ 2971799 h 2971800"/>
              <a:gd name="T50" fmla="*/ 1704569 w 1981200"/>
              <a:gd name="T51" fmla="*/ 2967478 h 2971800"/>
              <a:gd name="T52" fmla="*/ 1755376 w 1981200"/>
              <a:gd name="T53" fmla="*/ 2954965 h 2971800"/>
              <a:gd name="T54" fmla="*/ 1802752 w 1981200"/>
              <a:gd name="T55" fmla="*/ 2934942 h 2971800"/>
              <a:gd name="T56" fmla="*/ 1846017 w 1981200"/>
              <a:gd name="T57" fmla="*/ 2908088 h 2971800"/>
              <a:gd name="T58" fmla="*/ 1884490 w 1981200"/>
              <a:gd name="T59" fmla="*/ 2875083 h 2971800"/>
              <a:gd name="T60" fmla="*/ 1917493 w 1981200"/>
              <a:gd name="T61" fmla="*/ 2836608 h 2971800"/>
              <a:gd name="T62" fmla="*/ 1944345 w 1981200"/>
              <a:gd name="T63" fmla="*/ 2793341 h 2971800"/>
              <a:gd name="T64" fmla="*/ 1964366 w 1981200"/>
              <a:gd name="T65" fmla="*/ 2745962 h 2971800"/>
              <a:gd name="T66" fmla="*/ 1976878 w 1981200"/>
              <a:gd name="T67" fmla="*/ 2695153 h 2971800"/>
              <a:gd name="T68" fmla="*/ 1981199 w 1981200"/>
              <a:gd name="T69" fmla="*/ 2641591 h 2971800"/>
              <a:gd name="T70" fmla="*/ 1981199 w 1981200"/>
              <a:gd name="T71" fmla="*/ 330195 h 2971800"/>
              <a:gd name="T72" fmla="*/ 1976878 w 1981200"/>
              <a:gd name="T73" fmla="*/ 276635 h 2971800"/>
              <a:gd name="T74" fmla="*/ 1964366 w 1981200"/>
              <a:gd name="T75" fmla="*/ 225826 h 2971800"/>
              <a:gd name="T76" fmla="*/ 1944345 w 1981200"/>
              <a:gd name="T77" fmla="*/ 178449 h 2971800"/>
              <a:gd name="T78" fmla="*/ 1917493 w 1981200"/>
              <a:gd name="T79" fmla="*/ 135184 h 2971800"/>
              <a:gd name="T80" fmla="*/ 1884490 w 1981200"/>
              <a:gd name="T81" fmla="*/ 96709 h 2971800"/>
              <a:gd name="T82" fmla="*/ 1846017 w 1981200"/>
              <a:gd name="T83" fmla="*/ 63707 h 2971800"/>
              <a:gd name="T84" fmla="*/ 1802752 w 1981200"/>
              <a:gd name="T85" fmla="*/ 36854 h 2971800"/>
              <a:gd name="T86" fmla="*/ 1755376 w 1981200"/>
              <a:gd name="T87" fmla="*/ 16833 h 2971800"/>
              <a:gd name="T88" fmla="*/ 1704569 w 1981200"/>
              <a:gd name="T89" fmla="*/ 4321 h 2971800"/>
              <a:gd name="T90" fmla="*/ 1651010 w 1981200"/>
              <a:gd name="T91" fmla="*/ 0 h 297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81200" h="2971800">
                <a:moveTo>
                  <a:pt x="1651010" y="0"/>
                </a:moveTo>
                <a:lnTo>
                  <a:pt x="330189" y="0"/>
                </a:lnTo>
                <a:lnTo>
                  <a:pt x="303108" y="1094"/>
                </a:lnTo>
                <a:lnTo>
                  <a:pt x="250840" y="9596"/>
                </a:lnTo>
                <a:lnTo>
                  <a:pt x="201663" y="25947"/>
                </a:lnTo>
                <a:lnTo>
                  <a:pt x="156258" y="49469"/>
                </a:lnTo>
                <a:lnTo>
                  <a:pt x="115304" y="79482"/>
                </a:lnTo>
                <a:lnTo>
                  <a:pt x="79481" y="115305"/>
                </a:lnTo>
                <a:lnTo>
                  <a:pt x="49469" y="156260"/>
                </a:lnTo>
                <a:lnTo>
                  <a:pt x="25947" y="201666"/>
                </a:lnTo>
                <a:lnTo>
                  <a:pt x="9596" y="250844"/>
                </a:lnTo>
                <a:lnTo>
                  <a:pt x="1094" y="303113"/>
                </a:lnTo>
                <a:lnTo>
                  <a:pt x="0" y="330195"/>
                </a:lnTo>
                <a:lnTo>
                  <a:pt x="0" y="2641591"/>
                </a:lnTo>
                <a:lnTo>
                  <a:pt x="4321" y="2695153"/>
                </a:lnTo>
                <a:lnTo>
                  <a:pt x="16833" y="2745962"/>
                </a:lnTo>
                <a:lnTo>
                  <a:pt x="36854" y="2793341"/>
                </a:lnTo>
                <a:lnTo>
                  <a:pt x="63706" y="2836608"/>
                </a:lnTo>
                <a:lnTo>
                  <a:pt x="96709" y="2875083"/>
                </a:lnTo>
                <a:lnTo>
                  <a:pt x="135182" y="2908088"/>
                </a:lnTo>
                <a:lnTo>
                  <a:pt x="178447" y="2934942"/>
                </a:lnTo>
                <a:lnTo>
                  <a:pt x="225823" y="2954965"/>
                </a:lnTo>
                <a:lnTo>
                  <a:pt x="276630" y="2967478"/>
                </a:lnTo>
                <a:lnTo>
                  <a:pt x="330189" y="2971799"/>
                </a:lnTo>
                <a:lnTo>
                  <a:pt x="1651010" y="2971799"/>
                </a:lnTo>
                <a:lnTo>
                  <a:pt x="1704569" y="2967478"/>
                </a:lnTo>
                <a:lnTo>
                  <a:pt x="1755376" y="2954965"/>
                </a:lnTo>
                <a:lnTo>
                  <a:pt x="1802752" y="2934942"/>
                </a:lnTo>
                <a:lnTo>
                  <a:pt x="1846017" y="2908088"/>
                </a:lnTo>
                <a:lnTo>
                  <a:pt x="1884490" y="2875083"/>
                </a:lnTo>
                <a:lnTo>
                  <a:pt x="1917493" y="2836608"/>
                </a:lnTo>
                <a:lnTo>
                  <a:pt x="1944345" y="2793341"/>
                </a:lnTo>
                <a:lnTo>
                  <a:pt x="1964366" y="2745962"/>
                </a:lnTo>
                <a:lnTo>
                  <a:pt x="1976878" y="2695153"/>
                </a:lnTo>
                <a:lnTo>
                  <a:pt x="1981199" y="2641591"/>
                </a:lnTo>
                <a:lnTo>
                  <a:pt x="1981199" y="330195"/>
                </a:lnTo>
                <a:lnTo>
                  <a:pt x="1976878" y="276635"/>
                </a:lnTo>
                <a:lnTo>
                  <a:pt x="1964366" y="225826"/>
                </a:lnTo>
                <a:lnTo>
                  <a:pt x="1944345" y="178449"/>
                </a:lnTo>
                <a:lnTo>
                  <a:pt x="1917493" y="135184"/>
                </a:lnTo>
                <a:lnTo>
                  <a:pt x="1884490" y="96709"/>
                </a:lnTo>
                <a:lnTo>
                  <a:pt x="1846017" y="63707"/>
                </a:lnTo>
                <a:lnTo>
                  <a:pt x="1802752" y="36854"/>
                </a:lnTo>
                <a:lnTo>
                  <a:pt x="1755376" y="16833"/>
                </a:lnTo>
                <a:lnTo>
                  <a:pt x="1704569" y="4321"/>
                </a:lnTo>
                <a:lnTo>
                  <a:pt x="16510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3" name="object 63">
            <a:extLst>
              <a:ext uri="{FF2B5EF4-FFF2-40B4-BE49-F238E27FC236}">
                <a16:creationId xmlns:a16="http://schemas.microsoft.com/office/drawing/2014/main" id="{8AD01257-6B9A-44DE-A808-DD1A71816B98}"/>
              </a:ext>
            </a:extLst>
          </p:cNvPr>
          <p:cNvSpPr>
            <a:spLocks/>
          </p:cNvSpPr>
          <p:nvPr/>
        </p:nvSpPr>
        <p:spPr bwMode="auto">
          <a:xfrm>
            <a:off x="7307263" y="3775075"/>
            <a:ext cx="1981200" cy="2971800"/>
          </a:xfrm>
          <a:custGeom>
            <a:avLst/>
            <a:gdLst>
              <a:gd name="T0" fmla="*/ 0 w 1981200"/>
              <a:gd name="T1" fmla="*/ 330195 h 2971800"/>
              <a:gd name="T2" fmla="*/ 4321 w 1981200"/>
              <a:gd name="T3" fmla="*/ 276635 h 2971800"/>
              <a:gd name="T4" fmla="*/ 16833 w 1981200"/>
              <a:gd name="T5" fmla="*/ 225826 h 2971800"/>
              <a:gd name="T6" fmla="*/ 36854 w 1981200"/>
              <a:gd name="T7" fmla="*/ 178449 h 2971800"/>
              <a:gd name="T8" fmla="*/ 63706 w 1981200"/>
              <a:gd name="T9" fmla="*/ 135184 h 2971800"/>
              <a:gd name="T10" fmla="*/ 96709 w 1981200"/>
              <a:gd name="T11" fmla="*/ 96709 h 2971800"/>
              <a:gd name="T12" fmla="*/ 135182 w 1981200"/>
              <a:gd name="T13" fmla="*/ 63707 h 2971800"/>
              <a:gd name="T14" fmla="*/ 178447 w 1981200"/>
              <a:gd name="T15" fmla="*/ 36854 h 2971800"/>
              <a:gd name="T16" fmla="*/ 225823 w 1981200"/>
              <a:gd name="T17" fmla="*/ 16833 h 2971800"/>
              <a:gd name="T18" fmla="*/ 276630 w 1981200"/>
              <a:gd name="T19" fmla="*/ 4321 h 2971800"/>
              <a:gd name="T20" fmla="*/ 330189 w 1981200"/>
              <a:gd name="T21" fmla="*/ 0 h 2971800"/>
              <a:gd name="T22" fmla="*/ 1651010 w 1981200"/>
              <a:gd name="T23" fmla="*/ 0 h 2971800"/>
              <a:gd name="T24" fmla="*/ 1678091 w 1981200"/>
              <a:gd name="T25" fmla="*/ 1094 h 2971800"/>
              <a:gd name="T26" fmla="*/ 1704569 w 1981200"/>
              <a:gd name="T27" fmla="*/ 4321 h 2971800"/>
              <a:gd name="T28" fmla="*/ 1755376 w 1981200"/>
              <a:gd name="T29" fmla="*/ 16833 h 2971800"/>
              <a:gd name="T30" fmla="*/ 1802752 w 1981200"/>
              <a:gd name="T31" fmla="*/ 36854 h 2971800"/>
              <a:gd name="T32" fmla="*/ 1846017 w 1981200"/>
              <a:gd name="T33" fmla="*/ 63707 h 2971800"/>
              <a:gd name="T34" fmla="*/ 1884490 w 1981200"/>
              <a:gd name="T35" fmla="*/ 96709 h 2971800"/>
              <a:gd name="T36" fmla="*/ 1917493 w 1981200"/>
              <a:gd name="T37" fmla="*/ 135184 h 2971800"/>
              <a:gd name="T38" fmla="*/ 1944345 w 1981200"/>
              <a:gd name="T39" fmla="*/ 178449 h 2971800"/>
              <a:gd name="T40" fmla="*/ 1964366 w 1981200"/>
              <a:gd name="T41" fmla="*/ 225826 h 2971800"/>
              <a:gd name="T42" fmla="*/ 1976878 w 1981200"/>
              <a:gd name="T43" fmla="*/ 276635 h 2971800"/>
              <a:gd name="T44" fmla="*/ 1981199 w 1981200"/>
              <a:gd name="T45" fmla="*/ 330195 h 2971800"/>
              <a:gd name="T46" fmla="*/ 1981199 w 1981200"/>
              <a:gd name="T47" fmla="*/ 2641591 h 2971800"/>
              <a:gd name="T48" fmla="*/ 1980105 w 1981200"/>
              <a:gd name="T49" fmla="*/ 2668673 h 2971800"/>
              <a:gd name="T50" fmla="*/ 1976878 w 1981200"/>
              <a:gd name="T51" fmla="*/ 2695153 h 2971800"/>
              <a:gd name="T52" fmla="*/ 1964366 w 1981200"/>
              <a:gd name="T53" fmla="*/ 2745962 h 2971800"/>
              <a:gd name="T54" fmla="*/ 1944345 w 1981200"/>
              <a:gd name="T55" fmla="*/ 2793341 h 2971800"/>
              <a:gd name="T56" fmla="*/ 1917493 w 1981200"/>
              <a:gd name="T57" fmla="*/ 2836608 h 2971800"/>
              <a:gd name="T58" fmla="*/ 1884490 w 1981200"/>
              <a:gd name="T59" fmla="*/ 2875083 h 2971800"/>
              <a:gd name="T60" fmla="*/ 1846017 w 1981200"/>
              <a:gd name="T61" fmla="*/ 2908088 h 2971800"/>
              <a:gd name="T62" fmla="*/ 1802752 w 1981200"/>
              <a:gd name="T63" fmla="*/ 2934942 h 2971800"/>
              <a:gd name="T64" fmla="*/ 1755376 w 1981200"/>
              <a:gd name="T65" fmla="*/ 2954965 h 2971800"/>
              <a:gd name="T66" fmla="*/ 1704569 w 1981200"/>
              <a:gd name="T67" fmla="*/ 2967478 h 2971800"/>
              <a:gd name="T68" fmla="*/ 1651010 w 1981200"/>
              <a:gd name="T69" fmla="*/ 2971799 h 2971800"/>
              <a:gd name="T70" fmla="*/ 330189 w 1981200"/>
              <a:gd name="T71" fmla="*/ 2971799 h 2971800"/>
              <a:gd name="T72" fmla="*/ 303108 w 1981200"/>
              <a:gd name="T73" fmla="*/ 2970705 h 2971800"/>
              <a:gd name="T74" fmla="*/ 276630 w 1981200"/>
              <a:gd name="T75" fmla="*/ 2967478 h 2971800"/>
              <a:gd name="T76" fmla="*/ 225823 w 1981200"/>
              <a:gd name="T77" fmla="*/ 2954965 h 2971800"/>
              <a:gd name="T78" fmla="*/ 178447 w 1981200"/>
              <a:gd name="T79" fmla="*/ 2934942 h 2971800"/>
              <a:gd name="T80" fmla="*/ 135182 w 1981200"/>
              <a:gd name="T81" fmla="*/ 2908088 h 2971800"/>
              <a:gd name="T82" fmla="*/ 96709 w 1981200"/>
              <a:gd name="T83" fmla="*/ 2875083 h 2971800"/>
              <a:gd name="T84" fmla="*/ 63706 w 1981200"/>
              <a:gd name="T85" fmla="*/ 2836608 h 2971800"/>
              <a:gd name="T86" fmla="*/ 36854 w 1981200"/>
              <a:gd name="T87" fmla="*/ 2793341 h 2971800"/>
              <a:gd name="T88" fmla="*/ 16833 w 1981200"/>
              <a:gd name="T89" fmla="*/ 2745962 h 2971800"/>
              <a:gd name="T90" fmla="*/ 4321 w 1981200"/>
              <a:gd name="T91" fmla="*/ 2695153 h 2971800"/>
              <a:gd name="T92" fmla="*/ 0 w 1981200"/>
              <a:gd name="T93" fmla="*/ 2641591 h 2971800"/>
              <a:gd name="T94" fmla="*/ 0 w 1981200"/>
              <a:gd name="T95" fmla="*/ 330195 h 297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81200" h="2971800">
                <a:moveTo>
                  <a:pt x="0" y="330195"/>
                </a:moveTo>
                <a:lnTo>
                  <a:pt x="4321" y="276635"/>
                </a:lnTo>
                <a:lnTo>
                  <a:pt x="16833" y="225826"/>
                </a:lnTo>
                <a:lnTo>
                  <a:pt x="36854" y="178449"/>
                </a:lnTo>
                <a:lnTo>
                  <a:pt x="63706" y="135184"/>
                </a:lnTo>
                <a:lnTo>
                  <a:pt x="96709" y="96709"/>
                </a:lnTo>
                <a:lnTo>
                  <a:pt x="135182" y="63707"/>
                </a:lnTo>
                <a:lnTo>
                  <a:pt x="178447" y="36854"/>
                </a:lnTo>
                <a:lnTo>
                  <a:pt x="225823" y="16833"/>
                </a:lnTo>
                <a:lnTo>
                  <a:pt x="276630" y="4321"/>
                </a:lnTo>
                <a:lnTo>
                  <a:pt x="330189" y="0"/>
                </a:lnTo>
                <a:lnTo>
                  <a:pt x="1651010" y="0"/>
                </a:lnTo>
                <a:lnTo>
                  <a:pt x="1678091" y="1094"/>
                </a:lnTo>
                <a:lnTo>
                  <a:pt x="1704569" y="4321"/>
                </a:lnTo>
                <a:lnTo>
                  <a:pt x="1755376" y="16833"/>
                </a:lnTo>
                <a:lnTo>
                  <a:pt x="1802752" y="36854"/>
                </a:lnTo>
                <a:lnTo>
                  <a:pt x="1846017" y="63707"/>
                </a:lnTo>
                <a:lnTo>
                  <a:pt x="1884490" y="96709"/>
                </a:lnTo>
                <a:lnTo>
                  <a:pt x="1917493" y="135184"/>
                </a:lnTo>
                <a:lnTo>
                  <a:pt x="1944345" y="178449"/>
                </a:lnTo>
                <a:lnTo>
                  <a:pt x="1964366" y="225826"/>
                </a:lnTo>
                <a:lnTo>
                  <a:pt x="1976878" y="276635"/>
                </a:lnTo>
                <a:lnTo>
                  <a:pt x="1981199" y="330195"/>
                </a:lnTo>
                <a:lnTo>
                  <a:pt x="1981199" y="2641591"/>
                </a:lnTo>
                <a:lnTo>
                  <a:pt x="1980105" y="2668673"/>
                </a:lnTo>
                <a:lnTo>
                  <a:pt x="1976878" y="2695153"/>
                </a:lnTo>
                <a:lnTo>
                  <a:pt x="1964366" y="2745962"/>
                </a:lnTo>
                <a:lnTo>
                  <a:pt x="1944345" y="2793341"/>
                </a:lnTo>
                <a:lnTo>
                  <a:pt x="1917493" y="2836608"/>
                </a:lnTo>
                <a:lnTo>
                  <a:pt x="1884490" y="2875083"/>
                </a:lnTo>
                <a:lnTo>
                  <a:pt x="1846017" y="2908088"/>
                </a:lnTo>
                <a:lnTo>
                  <a:pt x="1802752" y="2934942"/>
                </a:lnTo>
                <a:lnTo>
                  <a:pt x="1755376" y="2954965"/>
                </a:lnTo>
                <a:lnTo>
                  <a:pt x="1704569" y="2967478"/>
                </a:lnTo>
                <a:lnTo>
                  <a:pt x="1651010" y="2971799"/>
                </a:lnTo>
                <a:lnTo>
                  <a:pt x="330189" y="2971799"/>
                </a:lnTo>
                <a:lnTo>
                  <a:pt x="303108" y="2970705"/>
                </a:lnTo>
                <a:lnTo>
                  <a:pt x="276630" y="2967478"/>
                </a:lnTo>
                <a:lnTo>
                  <a:pt x="225823" y="2954965"/>
                </a:lnTo>
                <a:lnTo>
                  <a:pt x="178447" y="2934942"/>
                </a:lnTo>
                <a:lnTo>
                  <a:pt x="135182" y="2908088"/>
                </a:lnTo>
                <a:lnTo>
                  <a:pt x="96709" y="2875083"/>
                </a:lnTo>
                <a:lnTo>
                  <a:pt x="63706" y="2836608"/>
                </a:lnTo>
                <a:lnTo>
                  <a:pt x="36854" y="2793341"/>
                </a:lnTo>
                <a:lnTo>
                  <a:pt x="16833" y="2745962"/>
                </a:lnTo>
                <a:lnTo>
                  <a:pt x="4321" y="2695153"/>
                </a:lnTo>
                <a:lnTo>
                  <a:pt x="0" y="2641591"/>
                </a:lnTo>
                <a:lnTo>
                  <a:pt x="0" y="330195"/>
                </a:lnTo>
                <a:close/>
              </a:path>
            </a:pathLst>
          </a:custGeom>
          <a:noFill/>
          <a:ln w="25399">
            <a:solidFill>
              <a:srgbClr val="B66C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4" name="object 64">
            <a:extLst>
              <a:ext uri="{FF2B5EF4-FFF2-40B4-BE49-F238E27FC236}">
                <a16:creationId xmlns:a16="http://schemas.microsoft.com/office/drawing/2014/main" id="{FF86D5C3-28D3-40B8-A21D-4D783579C533}"/>
              </a:ext>
            </a:extLst>
          </p:cNvPr>
          <p:cNvSpPr>
            <a:spLocks/>
          </p:cNvSpPr>
          <p:nvPr/>
        </p:nvSpPr>
        <p:spPr bwMode="auto">
          <a:xfrm>
            <a:off x="7650163" y="3962400"/>
            <a:ext cx="1295400" cy="533400"/>
          </a:xfrm>
          <a:custGeom>
            <a:avLst/>
            <a:gdLst>
              <a:gd name="T0" fmla="*/ 0 w 1295400"/>
              <a:gd name="T1" fmla="*/ 266699 h 533400"/>
              <a:gd name="T2" fmla="*/ 8476 w 1295400"/>
              <a:gd name="T3" fmla="*/ 223434 h 533400"/>
              <a:gd name="T4" fmla="*/ 33017 w 1295400"/>
              <a:gd name="T5" fmla="*/ 182393 h 533400"/>
              <a:gd name="T6" fmla="*/ 72289 w 1295400"/>
              <a:gd name="T7" fmla="*/ 144126 h 533400"/>
              <a:gd name="T8" fmla="*/ 124960 w 1295400"/>
              <a:gd name="T9" fmla="*/ 109181 h 533400"/>
              <a:gd name="T10" fmla="*/ 189696 w 1295400"/>
              <a:gd name="T11" fmla="*/ 78106 h 533400"/>
              <a:gd name="T12" fmla="*/ 226171 w 1295400"/>
              <a:gd name="T13" fmla="*/ 64192 h 533400"/>
              <a:gd name="T14" fmla="*/ 265164 w 1295400"/>
              <a:gd name="T15" fmla="*/ 51451 h 533400"/>
              <a:gd name="T16" fmla="*/ 306506 w 1295400"/>
              <a:gd name="T17" fmla="*/ 39952 h 533400"/>
              <a:gd name="T18" fmla="*/ 350031 w 1295400"/>
              <a:gd name="T19" fmla="*/ 29764 h 533400"/>
              <a:gd name="T20" fmla="*/ 395573 w 1295400"/>
              <a:gd name="T21" fmla="*/ 20955 h 533400"/>
              <a:gd name="T22" fmla="*/ 442965 w 1295400"/>
              <a:gd name="T23" fmla="*/ 13594 h 533400"/>
              <a:gd name="T24" fmla="*/ 492040 w 1295400"/>
              <a:gd name="T25" fmla="*/ 7749 h 533400"/>
              <a:gd name="T26" fmla="*/ 542632 w 1295400"/>
              <a:gd name="T27" fmla="*/ 3490 h 533400"/>
              <a:gd name="T28" fmla="*/ 594574 w 1295400"/>
              <a:gd name="T29" fmla="*/ 883 h 533400"/>
              <a:gd name="T30" fmla="*/ 647699 w 1295400"/>
              <a:gd name="T31" fmla="*/ 0 h 533400"/>
              <a:gd name="T32" fmla="*/ 700829 w 1295400"/>
              <a:gd name="T33" fmla="*/ 883 h 533400"/>
              <a:gd name="T34" fmla="*/ 752774 w 1295400"/>
              <a:gd name="T35" fmla="*/ 3490 h 533400"/>
              <a:gd name="T36" fmla="*/ 803369 w 1295400"/>
              <a:gd name="T37" fmla="*/ 7749 h 533400"/>
              <a:gd name="T38" fmla="*/ 852446 w 1295400"/>
              <a:gd name="T39" fmla="*/ 13594 h 533400"/>
              <a:gd name="T40" fmla="*/ 899839 w 1295400"/>
              <a:gd name="T41" fmla="*/ 20955 h 533400"/>
              <a:gd name="T42" fmla="*/ 945381 w 1295400"/>
              <a:gd name="T43" fmla="*/ 29764 h 533400"/>
              <a:gd name="T44" fmla="*/ 988907 w 1295400"/>
              <a:gd name="T45" fmla="*/ 39952 h 533400"/>
              <a:gd name="T46" fmla="*/ 1030248 w 1295400"/>
              <a:gd name="T47" fmla="*/ 51451 h 533400"/>
              <a:gd name="T48" fmla="*/ 1069240 w 1295400"/>
              <a:gd name="T49" fmla="*/ 64192 h 533400"/>
              <a:gd name="T50" fmla="*/ 1105715 w 1295400"/>
              <a:gd name="T51" fmla="*/ 78106 h 533400"/>
              <a:gd name="T52" fmla="*/ 1170448 w 1295400"/>
              <a:gd name="T53" fmla="*/ 109181 h 533400"/>
              <a:gd name="T54" fmla="*/ 1223116 w 1295400"/>
              <a:gd name="T55" fmla="*/ 144126 h 533400"/>
              <a:gd name="T56" fmla="*/ 1262385 w 1295400"/>
              <a:gd name="T57" fmla="*/ 182393 h 533400"/>
              <a:gd name="T58" fmla="*/ 1286924 w 1295400"/>
              <a:gd name="T59" fmla="*/ 223434 h 533400"/>
              <a:gd name="T60" fmla="*/ 1295399 w 1295400"/>
              <a:gd name="T61" fmla="*/ 266699 h 533400"/>
              <a:gd name="T62" fmla="*/ 1293253 w 1295400"/>
              <a:gd name="T63" fmla="*/ 288576 h 533400"/>
              <a:gd name="T64" fmla="*/ 1286924 w 1295400"/>
              <a:gd name="T65" fmla="*/ 309965 h 533400"/>
              <a:gd name="T66" fmla="*/ 1262385 w 1295400"/>
              <a:gd name="T67" fmla="*/ 351006 h 533400"/>
              <a:gd name="T68" fmla="*/ 1223116 w 1295400"/>
              <a:gd name="T69" fmla="*/ 389273 h 533400"/>
              <a:gd name="T70" fmla="*/ 1170448 w 1295400"/>
              <a:gd name="T71" fmla="*/ 424218 h 533400"/>
              <a:gd name="T72" fmla="*/ 1105715 w 1295400"/>
              <a:gd name="T73" fmla="*/ 455293 h 533400"/>
              <a:gd name="T74" fmla="*/ 1069240 w 1295400"/>
              <a:gd name="T75" fmla="*/ 469207 h 533400"/>
              <a:gd name="T76" fmla="*/ 1030248 w 1295400"/>
              <a:gd name="T77" fmla="*/ 481948 h 533400"/>
              <a:gd name="T78" fmla="*/ 988907 w 1295400"/>
              <a:gd name="T79" fmla="*/ 493447 h 533400"/>
              <a:gd name="T80" fmla="*/ 945381 w 1295400"/>
              <a:gd name="T81" fmla="*/ 503635 h 533400"/>
              <a:gd name="T82" fmla="*/ 899839 w 1295400"/>
              <a:gd name="T83" fmla="*/ 512444 h 533400"/>
              <a:gd name="T84" fmla="*/ 852446 w 1295400"/>
              <a:gd name="T85" fmla="*/ 519805 h 533400"/>
              <a:gd name="T86" fmla="*/ 803369 w 1295400"/>
              <a:gd name="T87" fmla="*/ 525650 h 533400"/>
              <a:gd name="T88" fmla="*/ 752774 w 1295400"/>
              <a:gd name="T89" fmla="*/ 529909 h 533400"/>
              <a:gd name="T90" fmla="*/ 700829 w 1295400"/>
              <a:gd name="T91" fmla="*/ 532516 h 533400"/>
              <a:gd name="T92" fmla="*/ 647699 w 1295400"/>
              <a:gd name="T93" fmla="*/ 533399 h 533400"/>
              <a:gd name="T94" fmla="*/ 594574 w 1295400"/>
              <a:gd name="T95" fmla="*/ 532516 h 533400"/>
              <a:gd name="T96" fmla="*/ 542632 w 1295400"/>
              <a:gd name="T97" fmla="*/ 529909 h 533400"/>
              <a:gd name="T98" fmla="*/ 492040 w 1295400"/>
              <a:gd name="T99" fmla="*/ 525650 h 533400"/>
              <a:gd name="T100" fmla="*/ 442965 w 1295400"/>
              <a:gd name="T101" fmla="*/ 519805 h 533400"/>
              <a:gd name="T102" fmla="*/ 395573 w 1295400"/>
              <a:gd name="T103" fmla="*/ 512444 h 533400"/>
              <a:gd name="T104" fmla="*/ 350031 w 1295400"/>
              <a:gd name="T105" fmla="*/ 503635 h 533400"/>
              <a:gd name="T106" fmla="*/ 306506 w 1295400"/>
              <a:gd name="T107" fmla="*/ 493447 h 533400"/>
              <a:gd name="T108" fmla="*/ 265164 w 1295400"/>
              <a:gd name="T109" fmla="*/ 481948 h 533400"/>
              <a:gd name="T110" fmla="*/ 226171 w 1295400"/>
              <a:gd name="T111" fmla="*/ 469207 h 533400"/>
              <a:gd name="T112" fmla="*/ 189696 w 1295400"/>
              <a:gd name="T113" fmla="*/ 455293 h 533400"/>
              <a:gd name="T114" fmla="*/ 124960 w 1295400"/>
              <a:gd name="T115" fmla="*/ 424218 h 533400"/>
              <a:gd name="T116" fmla="*/ 72289 w 1295400"/>
              <a:gd name="T117" fmla="*/ 389273 h 533400"/>
              <a:gd name="T118" fmla="*/ 33017 w 1295400"/>
              <a:gd name="T119" fmla="*/ 351006 h 533400"/>
              <a:gd name="T120" fmla="*/ 8476 w 1295400"/>
              <a:gd name="T121" fmla="*/ 309965 h 533400"/>
              <a:gd name="T122" fmla="*/ 0 w 1295400"/>
              <a:gd name="T123" fmla="*/ 266699 h 53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95400" h="533400">
                <a:moveTo>
                  <a:pt x="0" y="266699"/>
                </a:moveTo>
                <a:lnTo>
                  <a:pt x="8476" y="223434"/>
                </a:lnTo>
                <a:lnTo>
                  <a:pt x="33017" y="182393"/>
                </a:lnTo>
                <a:lnTo>
                  <a:pt x="72289" y="144126"/>
                </a:lnTo>
                <a:lnTo>
                  <a:pt x="124960" y="109181"/>
                </a:lnTo>
                <a:lnTo>
                  <a:pt x="189696" y="78106"/>
                </a:lnTo>
                <a:lnTo>
                  <a:pt x="226171" y="64192"/>
                </a:lnTo>
                <a:lnTo>
                  <a:pt x="265164" y="51451"/>
                </a:lnTo>
                <a:lnTo>
                  <a:pt x="306506" y="39952"/>
                </a:lnTo>
                <a:lnTo>
                  <a:pt x="350031" y="29764"/>
                </a:lnTo>
                <a:lnTo>
                  <a:pt x="395573" y="20955"/>
                </a:lnTo>
                <a:lnTo>
                  <a:pt x="442965" y="13594"/>
                </a:lnTo>
                <a:lnTo>
                  <a:pt x="492040" y="7749"/>
                </a:lnTo>
                <a:lnTo>
                  <a:pt x="542632" y="3490"/>
                </a:lnTo>
                <a:lnTo>
                  <a:pt x="594574" y="883"/>
                </a:lnTo>
                <a:lnTo>
                  <a:pt x="647699" y="0"/>
                </a:lnTo>
                <a:lnTo>
                  <a:pt x="700829" y="883"/>
                </a:lnTo>
                <a:lnTo>
                  <a:pt x="752774" y="3490"/>
                </a:lnTo>
                <a:lnTo>
                  <a:pt x="803369" y="7749"/>
                </a:lnTo>
                <a:lnTo>
                  <a:pt x="852446" y="13594"/>
                </a:lnTo>
                <a:lnTo>
                  <a:pt x="899839" y="20955"/>
                </a:lnTo>
                <a:lnTo>
                  <a:pt x="945381" y="29764"/>
                </a:lnTo>
                <a:lnTo>
                  <a:pt x="988907" y="39952"/>
                </a:lnTo>
                <a:lnTo>
                  <a:pt x="1030248" y="51451"/>
                </a:lnTo>
                <a:lnTo>
                  <a:pt x="1069240" y="64192"/>
                </a:lnTo>
                <a:lnTo>
                  <a:pt x="1105715" y="78106"/>
                </a:lnTo>
                <a:lnTo>
                  <a:pt x="1170448" y="109181"/>
                </a:lnTo>
                <a:lnTo>
                  <a:pt x="1223116" y="144126"/>
                </a:lnTo>
                <a:lnTo>
                  <a:pt x="1262385" y="182393"/>
                </a:lnTo>
                <a:lnTo>
                  <a:pt x="1286924" y="223434"/>
                </a:lnTo>
                <a:lnTo>
                  <a:pt x="1295399" y="266699"/>
                </a:lnTo>
                <a:lnTo>
                  <a:pt x="1293253" y="288576"/>
                </a:lnTo>
                <a:lnTo>
                  <a:pt x="1286924" y="309965"/>
                </a:lnTo>
                <a:lnTo>
                  <a:pt x="1262385" y="351006"/>
                </a:lnTo>
                <a:lnTo>
                  <a:pt x="1223116" y="389273"/>
                </a:lnTo>
                <a:lnTo>
                  <a:pt x="1170448" y="424218"/>
                </a:lnTo>
                <a:lnTo>
                  <a:pt x="1105715" y="455293"/>
                </a:lnTo>
                <a:lnTo>
                  <a:pt x="1069240" y="469207"/>
                </a:lnTo>
                <a:lnTo>
                  <a:pt x="1030248" y="481948"/>
                </a:lnTo>
                <a:lnTo>
                  <a:pt x="988907" y="493447"/>
                </a:lnTo>
                <a:lnTo>
                  <a:pt x="945381" y="503635"/>
                </a:lnTo>
                <a:lnTo>
                  <a:pt x="899839" y="512444"/>
                </a:lnTo>
                <a:lnTo>
                  <a:pt x="852446" y="519805"/>
                </a:lnTo>
                <a:lnTo>
                  <a:pt x="803369" y="525650"/>
                </a:lnTo>
                <a:lnTo>
                  <a:pt x="752774" y="529909"/>
                </a:lnTo>
                <a:lnTo>
                  <a:pt x="700829" y="532516"/>
                </a:lnTo>
                <a:lnTo>
                  <a:pt x="647699" y="533399"/>
                </a:lnTo>
                <a:lnTo>
                  <a:pt x="594574" y="532516"/>
                </a:lnTo>
                <a:lnTo>
                  <a:pt x="542632" y="529909"/>
                </a:lnTo>
                <a:lnTo>
                  <a:pt x="492040" y="525650"/>
                </a:lnTo>
                <a:lnTo>
                  <a:pt x="442965" y="519805"/>
                </a:lnTo>
                <a:lnTo>
                  <a:pt x="395573" y="512444"/>
                </a:lnTo>
                <a:lnTo>
                  <a:pt x="350031" y="503635"/>
                </a:lnTo>
                <a:lnTo>
                  <a:pt x="306506" y="493447"/>
                </a:lnTo>
                <a:lnTo>
                  <a:pt x="265164" y="481948"/>
                </a:lnTo>
                <a:lnTo>
                  <a:pt x="226171" y="469207"/>
                </a:lnTo>
                <a:lnTo>
                  <a:pt x="189696" y="455293"/>
                </a:lnTo>
                <a:lnTo>
                  <a:pt x="124960" y="424218"/>
                </a:lnTo>
                <a:lnTo>
                  <a:pt x="72289" y="389273"/>
                </a:lnTo>
                <a:lnTo>
                  <a:pt x="33017" y="351006"/>
                </a:lnTo>
                <a:lnTo>
                  <a:pt x="8476" y="309965"/>
                </a:lnTo>
                <a:lnTo>
                  <a:pt x="0" y="26669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527F382D-B955-4D28-9104-CB97386E15BF}"/>
              </a:ext>
            </a:extLst>
          </p:cNvPr>
          <p:cNvSpPr txBox="1"/>
          <p:nvPr/>
        </p:nvSpPr>
        <p:spPr>
          <a:xfrm>
            <a:off x="8042276" y="3984625"/>
            <a:ext cx="511175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indent="190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solidFill>
                  <a:srgbClr val="E46C09"/>
                </a:solidFill>
                <a:cs typeface="Calibri" panose="020F0502020204030204" pitchFamily="34" charset="0"/>
              </a:rPr>
              <a:t>Data</a:t>
            </a:r>
            <a:r>
              <a:rPr lang="en-US" altLang="en-US" b="1">
                <a:solidFill>
                  <a:srgbClr val="E46C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solidFill>
                  <a:srgbClr val="E46C09"/>
                </a:solidFill>
                <a:cs typeface="Calibri" panose="020F0502020204030204" pitchFamily="34" charset="0"/>
              </a:rPr>
              <a:t>node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0306" name="object 66">
            <a:extLst>
              <a:ext uri="{FF2B5EF4-FFF2-40B4-BE49-F238E27FC236}">
                <a16:creationId xmlns:a16="http://schemas.microsoft.com/office/drawing/2014/main" id="{105CA36A-4AD3-4AE0-856F-8FF9D8EE1F8C}"/>
              </a:ext>
            </a:extLst>
          </p:cNvPr>
          <p:cNvSpPr>
            <a:spLocks/>
          </p:cNvSpPr>
          <p:nvPr/>
        </p:nvSpPr>
        <p:spPr bwMode="auto">
          <a:xfrm>
            <a:off x="7383463" y="4664076"/>
            <a:ext cx="1858962" cy="1965325"/>
          </a:xfrm>
          <a:custGeom>
            <a:avLst/>
            <a:gdLst>
              <a:gd name="T0" fmla="*/ 0 w 1859279"/>
              <a:gd name="T1" fmla="*/ 309884 h 1965959"/>
              <a:gd name="T2" fmla="*/ 4054 w 1859279"/>
              <a:gd name="T3" fmla="*/ 259605 h 1965959"/>
              <a:gd name="T4" fmla="*/ 15792 w 1859279"/>
              <a:gd name="T5" fmla="*/ 211915 h 1965959"/>
              <a:gd name="T6" fmla="*/ 34578 w 1859279"/>
              <a:gd name="T7" fmla="*/ 167449 h 1965959"/>
              <a:gd name="T8" fmla="*/ 59773 w 1859279"/>
              <a:gd name="T9" fmla="*/ 126846 h 1965959"/>
              <a:gd name="T10" fmla="*/ 90742 w 1859279"/>
              <a:gd name="T11" fmla="*/ 90742 h 1965959"/>
              <a:gd name="T12" fmla="*/ 126847 w 1859279"/>
              <a:gd name="T13" fmla="*/ 59773 h 1965959"/>
              <a:gd name="T14" fmla="*/ 167451 w 1859279"/>
              <a:gd name="T15" fmla="*/ 34578 h 1965959"/>
              <a:gd name="T16" fmla="*/ 211918 w 1859279"/>
              <a:gd name="T17" fmla="*/ 15792 h 1965959"/>
              <a:gd name="T18" fmla="*/ 259610 w 1859279"/>
              <a:gd name="T19" fmla="*/ 4054 h 1965959"/>
              <a:gd name="T20" fmla="*/ 309890 w 1859279"/>
              <a:gd name="T21" fmla="*/ 0 h 1965959"/>
              <a:gd name="T22" fmla="*/ 1549389 w 1859279"/>
              <a:gd name="T23" fmla="*/ 0 h 1965959"/>
              <a:gd name="T24" fmla="*/ 1574813 w 1859279"/>
              <a:gd name="T25" fmla="*/ 1026 h 1965959"/>
              <a:gd name="T26" fmla="*/ 1599669 w 1859279"/>
              <a:gd name="T27" fmla="*/ 4054 h 1965959"/>
              <a:gd name="T28" fmla="*/ 1647361 w 1859279"/>
              <a:gd name="T29" fmla="*/ 15792 h 1965959"/>
              <a:gd name="T30" fmla="*/ 1691827 w 1859279"/>
              <a:gd name="T31" fmla="*/ 34578 h 1965959"/>
              <a:gd name="T32" fmla="*/ 1732432 w 1859279"/>
              <a:gd name="T33" fmla="*/ 59773 h 1965959"/>
              <a:gd name="T34" fmla="*/ 1768537 w 1859279"/>
              <a:gd name="T35" fmla="*/ 90742 h 1965959"/>
              <a:gd name="T36" fmla="*/ 1799505 w 1859279"/>
              <a:gd name="T37" fmla="*/ 126846 h 1965959"/>
              <a:gd name="T38" fmla="*/ 1824701 w 1859279"/>
              <a:gd name="T39" fmla="*/ 167449 h 1965959"/>
              <a:gd name="T40" fmla="*/ 1843487 w 1859279"/>
              <a:gd name="T41" fmla="*/ 211915 h 1965959"/>
              <a:gd name="T42" fmla="*/ 1855225 w 1859279"/>
              <a:gd name="T43" fmla="*/ 259605 h 1965959"/>
              <a:gd name="T44" fmla="*/ 1859279 w 1859279"/>
              <a:gd name="T45" fmla="*/ 309884 h 1965959"/>
              <a:gd name="T46" fmla="*/ 1859279 w 1859279"/>
              <a:gd name="T47" fmla="*/ 1656063 h 1965959"/>
              <a:gd name="T48" fmla="*/ 1858253 w 1859279"/>
              <a:gd name="T49" fmla="*/ 1681480 h 1965959"/>
              <a:gd name="T50" fmla="*/ 1855225 w 1859279"/>
              <a:gd name="T51" fmla="*/ 1706330 h 1965959"/>
              <a:gd name="T52" fmla="*/ 1843487 w 1859279"/>
              <a:gd name="T53" fmla="*/ 1754015 h 1965959"/>
              <a:gd name="T54" fmla="*/ 1824701 w 1859279"/>
              <a:gd name="T55" fmla="*/ 1798479 h 1965959"/>
              <a:gd name="T56" fmla="*/ 1799505 w 1859279"/>
              <a:gd name="T57" fmla="*/ 1839084 h 1965959"/>
              <a:gd name="T58" fmla="*/ 1768537 w 1859279"/>
              <a:gd name="T59" fmla="*/ 1875193 h 1965959"/>
              <a:gd name="T60" fmla="*/ 1732432 w 1859279"/>
              <a:gd name="T61" fmla="*/ 1906168 h 1965959"/>
              <a:gd name="T62" fmla="*/ 1691827 w 1859279"/>
              <a:gd name="T63" fmla="*/ 1931369 h 1965959"/>
              <a:gd name="T64" fmla="*/ 1647361 w 1859279"/>
              <a:gd name="T65" fmla="*/ 1950161 h 1965959"/>
              <a:gd name="T66" fmla="*/ 1599669 w 1859279"/>
              <a:gd name="T67" fmla="*/ 1961903 h 1965959"/>
              <a:gd name="T68" fmla="*/ 1549389 w 1859279"/>
              <a:gd name="T69" fmla="*/ 1965959 h 1965959"/>
              <a:gd name="T70" fmla="*/ 309890 w 1859279"/>
              <a:gd name="T71" fmla="*/ 1965959 h 1965959"/>
              <a:gd name="T72" fmla="*/ 284466 w 1859279"/>
              <a:gd name="T73" fmla="*/ 1964932 h 1965959"/>
              <a:gd name="T74" fmla="*/ 259610 w 1859279"/>
              <a:gd name="T75" fmla="*/ 1961903 h 1965959"/>
              <a:gd name="T76" fmla="*/ 211918 w 1859279"/>
              <a:gd name="T77" fmla="*/ 1950161 h 1965959"/>
              <a:gd name="T78" fmla="*/ 167451 w 1859279"/>
              <a:gd name="T79" fmla="*/ 1931369 h 1965959"/>
              <a:gd name="T80" fmla="*/ 126847 w 1859279"/>
              <a:gd name="T81" fmla="*/ 1906168 h 1965959"/>
              <a:gd name="T82" fmla="*/ 90742 w 1859279"/>
              <a:gd name="T83" fmla="*/ 1875193 h 1965959"/>
              <a:gd name="T84" fmla="*/ 59773 w 1859279"/>
              <a:gd name="T85" fmla="*/ 1839084 h 1965959"/>
              <a:gd name="T86" fmla="*/ 34578 w 1859279"/>
              <a:gd name="T87" fmla="*/ 1798479 h 1965959"/>
              <a:gd name="T88" fmla="*/ 15792 w 1859279"/>
              <a:gd name="T89" fmla="*/ 1754015 h 1965959"/>
              <a:gd name="T90" fmla="*/ 4054 w 1859279"/>
              <a:gd name="T91" fmla="*/ 1706330 h 1965959"/>
              <a:gd name="T92" fmla="*/ 0 w 1859279"/>
              <a:gd name="T93" fmla="*/ 1656063 h 1965959"/>
              <a:gd name="T94" fmla="*/ 0 w 1859279"/>
              <a:gd name="T95" fmla="*/ 309884 h 1965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59279" h="1965959">
                <a:moveTo>
                  <a:pt x="0" y="309884"/>
                </a:moveTo>
                <a:lnTo>
                  <a:pt x="4054" y="259605"/>
                </a:lnTo>
                <a:lnTo>
                  <a:pt x="15792" y="211915"/>
                </a:lnTo>
                <a:lnTo>
                  <a:pt x="34578" y="167449"/>
                </a:lnTo>
                <a:lnTo>
                  <a:pt x="59773" y="126846"/>
                </a:lnTo>
                <a:lnTo>
                  <a:pt x="90742" y="90742"/>
                </a:lnTo>
                <a:lnTo>
                  <a:pt x="126847" y="59773"/>
                </a:lnTo>
                <a:lnTo>
                  <a:pt x="167451" y="34578"/>
                </a:lnTo>
                <a:lnTo>
                  <a:pt x="211918" y="15792"/>
                </a:lnTo>
                <a:lnTo>
                  <a:pt x="259610" y="4054"/>
                </a:lnTo>
                <a:lnTo>
                  <a:pt x="309890" y="0"/>
                </a:lnTo>
                <a:lnTo>
                  <a:pt x="1549389" y="0"/>
                </a:lnTo>
                <a:lnTo>
                  <a:pt x="1574813" y="1026"/>
                </a:lnTo>
                <a:lnTo>
                  <a:pt x="1599669" y="4054"/>
                </a:lnTo>
                <a:lnTo>
                  <a:pt x="1647361" y="15792"/>
                </a:lnTo>
                <a:lnTo>
                  <a:pt x="1691827" y="34578"/>
                </a:lnTo>
                <a:lnTo>
                  <a:pt x="1732432" y="59773"/>
                </a:lnTo>
                <a:lnTo>
                  <a:pt x="1768537" y="90742"/>
                </a:lnTo>
                <a:lnTo>
                  <a:pt x="1799505" y="126846"/>
                </a:lnTo>
                <a:lnTo>
                  <a:pt x="1824701" y="167449"/>
                </a:lnTo>
                <a:lnTo>
                  <a:pt x="1843487" y="211915"/>
                </a:lnTo>
                <a:lnTo>
                  <a:pt x="1855225" y="259605"/>
                </a:lnTo>
                <a:lnTo>
                  <a:pt x="1859279" y="309884"/>
                </a:lnTo>
                <a:lnTo>
                  <a:pt x="1859279" y="1656063"/>
                </a:lnTo>
                <a:lnTo>
                  <a:pt x="1858253" y="1681480"/>
                </a:lnTo>
                <a:lnTo>
                  <a:pt x="1855225" y="1706330"/>
                </a:lnTo>
                <a:lnTo>
                  <a:pt x="1843487" y="1754015"/>
                </a:lnTo>
                <a:lnTo>
                  <a:pt x="1824701" y="1798479"/>
                </a:lnTo>
                <a:lnTo>
                  <a:pt x="1799505" y="1839084"/>
                </a:lnTo>
                <a:lnTo>
                  <a:pt x="1768537" y="1875193"/>
                </a:lnTo>
                <a:lnTo>
                  <a:pt x="1732432" y="1906168"/>
                </a:lnTo>
                <a:lnTo>
                  <a:pt x="1691827" y="1931369"/>
                </a:lnTo>
                <a:lnTo>
                  <a:pt x="1647361" y="1950161"/>
                </a:lnTo>
                <a:lnTo>
                  <a:pt x="1599669" y="1961903"/>
                </a:lnTo>
                <a:lnTo>
                  <a:pt x="1549389" y="1965959"/>
                </a:lnTo>
                <a:lnTo>
                  <a:pt x="309890" y="1965959"/>
                </a:lnTo>
                <a:lnTo>
                  <a:pt x="284466" y="1964932"/>
                </a:lnTo>
                <a:lnTo>
                  <a:pt x="259610" y="1961903"/>
                </a:lnTo>
                <a:lnTo>
                  <a:pt x="211918" y="1950161"/>
                </a:lnTo>
                <a:lnTo>
                  <a:pt x="167451" y="1931369"/>
                </a:lnTo>
                <a:lnTo>
                  <a:pt x="126847" y="1906168"/>
                </a:lnTo>
                <a:lnTo>
                  <a:pt x="90742" y="1875193"/>
                </a:lnTo>
                <a:lnTo>
                  <a:pt x="59773" y="1839084"/>
                </a:lnTo>
                <a:lnTo>
                  <a:pt x="34578" y="1798479"/>
                </a:lnTo>
                <a:lnTo>
                  <a:pt x="15792" y="1754015"/>
                </a:lnTo>
                <a:lnTo>
                  <a:pt x="4054" y="1706330"/>
                </a:lnTo>
                <a:lnTo>
                  <a:pt x="0" y="1656063"/>
                </a:lnTo>
                <a:lnTo>
                  <a:pt x="0" y="309884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159CC5FF-E567-400D-B098-31AE244CA671}"/>
              </a:ext>
            </a:extLst>
          </p:cNvPr>
          <p:cNvSpPr txBox="1"/>
          <p:nvPr/>
        </p:nvSpPr>
        <p:spPr>
          <a:xfrm>
            <a:off x="7554914" y="4830764"/>
            <a:ext cx="1120775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b="1" spc="-140" dirty="0">
                <a:solidFill>
                  <a:srgbClr val="E46C09"/>
                </a:solidFill>
                <a:latin typeface="Calibri"/>
                <a:cs typeface="Calibri"/>
              </a:rPr>
              <a:t>T</a:t>
            </a:r>
            <a:r>
              <a:rPr b="1" spc="-10" dirty="0">
                <a:solidFill>
                  <a:srgbClr val="E46C09"/>
                </a:solidFill>
                <a:latin typeface="Calibri"/>
                <a:cs typeface="Calibri"/>
              </a:rPr>
              <a:t>ask</a:t>
            </a:r>
            <a:r>
              <a:rPr b="1" spc="-105" dirty="0">
                <a:solidFill>
                  <a:srgbClr val="E46C09"/>
                </a:solidFill>
                <a:latin typeface="Calibri"/>
                <a:cs typeface="Calibri"/>
              </a:rPr>
              <a:t>T</a:t>
            </a:r>
            <a:r>
              <a:rPr b="1" spc="-45" dirty="0">
                <a:solidFill>
                  <a:srgbClr val="E46C09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E46C09"/>
                </a:solidFill>
                <a:latin typeface="Calibri"/>
                <a:cs typeface="Calibri"/>
              </a:rPr>
              <a:t>ac</a:t>
            </a:r>
            <a:r>
              <a:rPr b="1" spc="-50" dirty="0">
                <a:solidFill>
                  <a:srgbClr val="E46C09"/>
                </a:solidFill>
                <a:latin typeface="Calibri"/>
                <a:cs typeface="Calibri"/>
              </a:rPr>
              <a:t>k</a:t>
            </a:r>
            <a:r>
              <a:rPr b="1" dirty="0">
                <a:solidFill>
                  <a:srgbClr val="E46C09"/>
                </a:solidFill>
                <a:latin typeface="Calibri"/>
                <a:cs typeface="Calibri"/>
              </a:rPr>
              <a:t>er</a:t>
            </a:r>
            <a:endParaRPr>
              <a:latin typeface="Calibri"/>
              <a:cs typeface="Calibri"/>
            </a:endParaRPr>
          </a:p>
        </p:txBody>
      </p:sp>
      <p:sp>
        <p:nvSpPr>
          <p:cNvPr id="10308" name="object 68">
            <a:extLst>
              <a:ext uri="{FF2B5EF4-FFF2-40B4-BE49-F238E27FC236}">
                <a16:creationId xmlns:a16="http://schemas.microsoft.com/office/drawing/2014/main" id="{288FAA16-35BC-4AC6-BC2D-4AB66CE8F449}"/>
              </a:ext>
            </a:extLst>
          </p:cNvPr>
          <p:cNvSpPr>
            <a:spLocks/>
          </p:cNvSpPr>
          <p:nvPr/>
        </p:nvSpPr>
        <p:spPr bwMode="auto">
          <a:xfrm>
            <a:off x="7556500" y="5181601"/>
            <a:ext cx="990600" cy="358775"/>
          </a:xfrm>
          <a:custGeom>
            <a:avLst/>
            <a:gdLst>
              <a:gd name="T0" fmla="*/ 495299 w 990600"/>
              <a:gd name="T1" fmla="*/ 0 h 358139"/>
              <a:gd name="T2" fmla="*/ 454676 w 990600"/>
              <a:gd name="T3" fmla="*/ 593 h 358139"/>
              <a:gd name="T4" fmla="*/ 414956 w 990600"/>
              <a:gd name="T5" fmla="*/ 2342 h 358139"/>
              <a:gd name="T6" fmla="*/ 376269 w 990600"/>
              <a:gd name="T7" fmla="*/ 5202 h 358139"/>
              <a:gd name="T8" fmla="*/ 302502 w 990600"/>
              <a:gd name="T9" fmla="*/ 14067 h 358139"/>
              <a:gd name="T10" fmla="*/ 234392 w 990600"/>
              <a:gd name="T11" fmla="*/ 26821 h 358139"/>
              <a:gd name="T12" fmla="*/ 172959 w 990600"/>
              <a:gd name="T13" fmla="*/ 43094 h 358139"/>
              <a:gd name="T14" fmla="*/ 119223 w 990600"/>
              <a:gd name="T15" fmla="*/ 62520 h 358139"/>
              <a:gd name="T16" fmla="*/ 74204 w 990600"/>
              <a:gd name="T17" fmla="*/ 84729 h 358139"/>
              <a:gd name="T18" fmla="*/ 38921 w 990600"/>
              <a:gd name="T19" fmla="*/ 109354 h 358139"/>
              <a:gd name="T20" fmla="*/ 6482 w 990600"/>
              <a:gd name="T21" fmla="*/ 150016 h 358139"/>
              <a:gd name="T22" fmla="*/ 0 w 990600"/>
              <a:gd name="T23" fmla="*/ 179069 h 358139"/>
              <a:gd name="T24" fmla="*/ 1641 w 990600"/>
              <a:gd name="T25" fmla="*/ 193760 h 358139"/>
              <a:gd name="T26" fmla="*/ 25249 w 990600"/>
              <a:gd name="T27" fmla="*/ 235681 h 358139"/>
              <a:gd name="T28" fmla="*/ 55282 w 990600"/>
              <a:gd name="T29" fmla="*/ 261376 h 358139"/>
              <a:gd name="T30" fmla="*/ 95560 w 990600"/>
              <a:gd name="T31" fmla="*/ 284839 h 358139"/>
              <a:gd name="T32" fmla="*/ 145065 w 990600"/>
              <a:gd name="T33" fmla="*/ 305703 h 358139"/>
              <a:gd name="T34" fmla="*/ 202777 w 990600"/>
              <a:gd name="T35" fmla="*/ 323598 h 358139"/>
              <a:gd name="T36" fmla="*/ 267676 w 990600"/>
              <a:gd name="T37" fmla="*/ 338158 h 358139"/>
              <a:gd name="T38" fmla="*/ 338742 w 990600"/>
              <a:gd name="T39" fmla="*/ 349013 h 358139"/>
              <a:gd name="T40" fmla="*/ 414956 w 990600"/>
              <a:gd name="T41" fmla="*/ 355797 h 358139"/>
              <a:gd name="T42" fmla="*/ 454676 w 990600"/>
              <a:gd name="T43" fmla="*/ 357546 h 358139"/>
              <a:gd name="T44" fmla="*/ 495299 w 990600"/>
              <a:gd name="T45" fmla="*/ 358139 h 358139"/>
              <a:gd name="T46" fmla="*/ 535923 w 990600"/>
              <a:gd name="T47" fmla="*/ 357546 h 358139"/>
              <a:gd name="T48" fmla="*/ 575642 w 990600"/>
              <a:gd name="T49" fmla="*/ 355797 h 358139"/>
              <a:gd name="T50" fmla="*/ 614330 w 990600"/>
              <a:gd name="T51" fmla="*/ 352937 h 358139"/>
              <a:gd name="T52" fmla="*/ 688097 w 990600"/>
              <a:gd name="T53" fmla="*/ 344072 h 358139"/>
              <a:gd name="T54" fmla="*/ 756207 w 990600"/>
              <a:gd name="T55" fmla="*/ 331318 h 358139"/>
              <a:gd name="T56" fmla="*/ 817640 w 990600"/>
              <a:gd name="T57" fmla="*/ 315045 h 358139"/>
              <a:gd name="T58" fmla="*/ 871376 w 990600"/>
              <a:gd name="T59" fmla="*/ 295619 h 358139"/>
              <a:gd name="T60" fmla="*/ 916395 w 990600"/>
              <a:gd name="T61" fmla="*/ 273410 h 358139"/>
              <a:gd name="T62" fmla="*/ 951678 w 990600"/>
              <a:gd name="T63" fmla="*/ 248785 h 358139"/>
              <a:gd name="T64" fmla="*/ 984117 w 990600"/>
              <a:gd name="T65" fmla="*/ 208123 h 358139"/>
              <a:gd name="T66" fmla="*/ 990599 w 990600"/>
              <a:gd name="T67" fmla="*/ 179069 h 358139"/>
              <a:gd name="T68" fmla="*/ 988958 w 990600"/>
              <a:gd name="T69" fmla="*/ 164379 h 358139"/>
              <a:gd name="T70" fmla="*/ 965350 w 990600"/>
              <a:gd name="T71" fmla="*/ 122458 h 358139"/>
              <a:gd name="T72" fmla="*/ 935317 w 990600"/>
              <a:gd name="T73" fmla="*/ 96763 h 358139"/>
              <a:gd name="T74" fmla="*/ 895039 w 990600"/>
              <a:gd name="T75" fmla="*/ 73300 h 358139"/>
              <a:gd name="T76" fmla="*/ 845534 w 990600"/>
              <a:gd name="T77" fmla="*/ 52436 h 358139"/>
              <a:gd name="T78" fmla="*/ 787822 w 990600"/>
              <a:gd name="T79" fmla="*/ 34541 h 358139"/>
              <a:gd name="T80" fmla="*/ 722923 w 990600"/>
              <a:gd name="T81" fmla="*/ 19981 h 358139"/>
              <a:gd name="T82" fmla="*/ 651857 w 990600"/>
              <a:gd name="T83" fmla="*/ 9126 h 358139"/>
              <a:gd name="T84" fmla="*/ 575642 w 990600"/>
              <a:gd name="T85" fmla="*/ 2342 h 358139"/>
              <a:gd name="T86" fmla="*/ 535923 w 990600"/>
              <a:gd name="T87" fmla="*/ 593 h 358139"/>
              <a:gd name="T88" fmla="*/ 495299 w 990600"/>
              <a:gd name="T89" fmla="*/ 0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495299" y="0"/>
                </a:moveTo>
                <a:lnTo>
                  <a:pt x="454676" y="593"/>
                </a:lnTo>
                <a:lnTo>
                  <a:pt x="414956" y="2342"/>
                </a:lnTo>
                <a:lnTo>
                  <a:pt x="376269" y="5202"/>
                </a:lnTo>
                <a:lnTo>
                  <a:pt x="302502" y="14067"/>
                </a:lnTo>
                <a:lnTo>
                  <a:pt x="234392" y="26821"/>
                </a:lnTo>
                <a:lnTo>
                  <a:pt x="172959" y="43094"/>
                </a:lnTo>
                <a:lnTo>
                  <a:pt x="119223" y="62520"/>
                </a:lnTo>
                <a:lnTo>
                  <a:pt x="74204" y="84729"/>
                </a:lnTo>
                <a:lnTo>
                  <a:pt x="38921" y="109354"/>
                </a:lnTo>
                <a:lnTo>
                  <a:pt x="6482" y="150016"/>
                </a:lnTo>
                <a:lnTo>
                  <a:pt x="0" y="179069"/>
                </a:lnTo>
                <a:lnTo>
                  <a:pt x="1641" y="193760"/>
                </a:lnTo>
                <a:lnTo>
                  <a:pt x="25249" y="235681"/>
                </a:lnTo>
                <a:lnTo>
                  <a:pt x="55282" y="261376"/>
                </a:lnTo>
                <a:lnTo>
                  <a:pt x="95560" y="284839"/>
                </a:lnTo>
                <a:lnTo>
                  <a:pt x="145065" y="305703"/>
                </a:lnTo>
                <a:lnTo>
                  <a:pt x="202777" y="323598"/>
                </a:lnTo>
                <a:lnTo>
                  <a:pt x="267676" y="338158"/>
                </a:lnTo>
                <a:lnTo>
                  <a:pt x="338742" y="349013"/>
                </a:lnTo>
                <a:lnTo>
                  <a:pt x="414956" y="355797"/>
                </a:lnTo>
                <a:lnTo>
                  <a:pt x="454676" y="357546"/>
                </a:lnTo>
                <a:lnTo>
                  <a:pt x="495299" y="358139"/>
                </a:lnTo>
                <a:lnTo>
                  <a:pt x="535923" y="357546"/>
                </a:lnTo>
                <a:lnTo>
                  <a:pt x="575642" y="355797"/>
                </a:lnTo>
                <a:lnTo>
                  <a:pt x="614330" y="352937"/>
                </a:lnTo>
                <a:lnTo>
                  <a:pt x="688097" y="344072"/>
                </a:lnTo>
                <a:lnTo>
                  <a:pt x="756207" y="331318"/>
                </a:lnTo>
                <a:lnTo>
                  <a:pt x="817640" y="315045"/>
                </a:lnTo>
                <a:lnTo>
                  <a:pt x="871376" y="295619"/>
                </a:lnTo>
                <a:lnTo>
                  <a:pt x="916395" y="273410"/>
                </a:lnTo>
                <a:lnTo>
                  <a:pt x="951678" y="248785"/>
                </a:lnTo>
                <a:lnTo>
                  <a:pt x="984117" y="208123"/>
                </a:lnTo>
                <a:lnTo>
                  <a:pt x="990599" y="179069"/>
                </a:lnTo>
                <a:lnTo>
                  <a:pt x="988958" y="164379"/>
                </a:lnTo>
                <a:lnTo>
                  <a:pt x="965350" y="122458"/>
                </a:lnTo>
                <a:lnTo>
                  <a:pt x="935317" y="96763"/>
                </a:lnTo>
                <a:lnTo>
                  <a:pt x="895039" y="73300"/>
                </a:lnTo>
                <a:lnTo>
                  <a:pt x="845534" y="52436"/>
                </a:lnTo>
                <a:lnTo>
                  <a:pt x="787822" y="34541"/>
                </a:lnTo>
                <a:lnTo>
                  <a:pt x="722923" y="19981"/>
                </a:lnTo>
                <a:lnTo>
                  <a:pt x="651857" y="9126"/>
                </a:lnTo>
                <a:lnTo>
                  <a:pt x="575642" y="2342"/>
                </a:lnTo>
                <a:lnTo>
                  <a:pt x="535923" y="593"/>
                </a:lnTo>
                <a:lnTo>
                  <a:pt x="4952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9" name="object 69">
            <a:extLst>
              <a:ext uri="{FF2B5EF4-FFF2-40B4-BE49-F238E27FC236}">
                <a16:creationId xmlns:a16="http://schemas.microsoft.com/office/drawing/2014/main" id="{A6310074-2CB6-4AC1-8F82-2B24417F53F1}"/>
              </a:ext>
            </a:extLst>
          </p:cNvPr>
          <p:cNvSpPr>
            <a:spLocks/>
          </p:cNvSpPr>
          <p:nvPr/>
        </p:nvSpPr>
        <p:spPr bwMode="auto">
          <a:xfrm>
            <a:off x="7556500" y="5181601"/>
            <a:ext cx="990600" cy="358775"/>
          </a:xfrm>
          <a:custGeom>
            <a:avLst/>
            <a:gdLst>
              <a:gd name="T0" fmla="*/ 0 w 990600"/>
              <a:gd name="T1" fmla="*/ 179069 h 358139"/>
              <a:gd name="T2" fmla="*/ 14394 w 990600"/>
              <a:gd name="T3" fmla="*/ 136027 h 358139"/>
              <a:gd name="T4" fmla="*/ 55282 w 990600"/>
              <a:gd name="T5" fmla="*/ 96763 h 358139"/>
              <a:gd name="T6" fmla="*/ 95560 w 990600"/>
              <a:gd name="T7" fmla="*/ 73300 h 358139"/>
              <a:gd name="T8" fmla="*/ 145065 w 990600"/>
              <a:gd name="T9" fmla="*/ 52436 h 358139"/>
              <a:gd name="T10" fmla="*/ 202777 w 990600"/>
              <a:gd name="T11" fmla="*/ 34541 h 358139"/>
              <a:gd name="T12" fmla="*/ 267676 w 990600"/>
              <a:gd name="T13" fmla="*/ 19981 h 358139"/>
              <a:gd name="T14" fmla="*/ 338742 w 990600"/>
              <a:gd name="T15" fmla="*/ 9126 h 358139"/>
              <a:gd name="T16" fmla="*/ 414956 w 990600"/>
              <a:gd name="T17" fmla="*/ 2342 h 358139"/>
              <a:gd name="T18" fmla="*/ 454676 w 990600"/>
              <a:gd name="T19" fmla="*/ 593 h 358139"/>
              <a:gd name="T20" fmla="*/ 495299 w 990600"/>
              <a:gd name="T21" fmla="*/ 0 h 358139"/>
              <a:gd name="T22" fmla="*/ 535923 w 990600"/>
              <a:gd name="T23" fmla="*/ 593 h 358139"/>
              <a:gd name="T24" fmla="*/ 575642 w 990600"/>
              <a:gd name="T25" fmla="*/ 2342 h 358139"/>
              <a:gd name="T26" fmla="*/ 614330 w 990600"/>
              <a:gd name="T27" fmla="*/ 5202 h 358139"/>
              <a:gd name="T28" fmla="*/ 688097 w 990600"/>
              <a:gd name="T29" fmla="*/ 14067 h 358139"/>
              <a:gd name="T30" fmla="*/ 756207 w 990600"/>
              <a:gd name="T31" fmla="*/ 26821 h 358139"/>
              <a:gd name="T32" fmla="*/ 817640 w 990600"/>
              <a:gd name="T33" fmla="*/ 43094 h 358139"/>
              <a:gd name="T34" fmla="*/ 871376 w 990600"/>
              <a:gd name="T35" fmla="*/ 62520 h 358139"/>
              <a:gd name="T36" fmla="*/ 916395 w 990600"/>
              <a:gd name="T37" fmla="*/ 84729 h 358139"/>
              <a:gd name="T38" fmla="*/ 951678 w 990600"/>
              <a:gd name="T39" fmla="*/ 109354 h 358139"/>
              <a:gd name="T40" fmla="*/ 984117 w 990600"/>
              <a:gd name="T41" fmla="*/ 150016 h 358139"/>
              <a:gd name="T42" fmla="*/ 990599 w 990600"/>
              <a:gd name="T43" fmla="*/ 179069 h 358139"/>
              <a:gd name="T44" fmla="*/ 988958 w 990600"/>
              <a:gd name="T45" fmla="*/ 193760 h 358139"/>
              <a:gd name="T46" fmla="*/ 984117 w 990600"/>
              <a:gd name="T47" fmla="*/ 208123 h 358139"/>
              <a:gd name="T48" fmla="*/ 951678 w 990600"/>
              <a:gd name="T49" fmla="*/ 248785 h 358139"/>
              <a:gd name="T50" fmla="*/ 916395 w 990600"/>
              <a:gd name="T51" fmla="*/ 273410 h 358139"/>
              <a:gd name="T52" fmla="*/ 871376 w 990600"/>
              <a:gd name="T53" fmla="*/ 295619 h 358139"/>
              <a:gd name="T54" fmla="*/ 817640 w 990600"/>
              <a:gd name="T55" fmla="*/ 315045 h 358139"/>
              <a:gd name="T56" fmla="*/ 756207 w 990600"/>
              <a:gd name="T57" fmla="*/ 331318 h 358139"/>
              <a:gd name="T58" fmla="*/ 688097 w 990600"/>
              <a:gd name="T59" fmla="*/ 344072 h 358139"/>
              <a:gd name="T60" fmla="*/ 614330 w 990600"/>
              <a:gd name="T61" fmla="*/ 352937 h 358139"/>
              <a:gd name="T62" fmla="*/ 575642 w 990600"/>
              <a:gd name="T63" fmla="*/ 355797 h 358139"/>
              <a:gd name="T64" fmla="*/ 535923 w 990600"/>
              <a:gd name="T65" fmla="*/ 357546 h 358139"/>
              <a:gd name="T66" fmla="*/ 495299 w 990600"/>
              <a:gd name="T67" fmla="*/ 358139 h 358139"/>
              <a:gd name="T68" fmla="*/ 454676 w 990600"/>
              <a:gd name="T69" fmla="*/ 357546 h 358139"/>
              <a:gd name="T70" fmla="*/ 414956 w 990600"/>
              <a:gd name="T71" fmla="*/ 355797 h 358139"/>
              <a:gd name="T72" fmla="*/ 376269 w 990600"/>
              <a:gd name="T73" fmla="*/ 352937 h 358139"/>
              <a:gd name="T74" fmla="*/ 302502 w 990600"/>
              <a:gd name="T75" fmla="*/ 344072 h 358139"/>
              <a:gd name="T76" fmla="*/ 234392 w 990600"/>
              <a:gd name="T77" fmla="*/ 331318 h 358139"/>
              <a:gd name="T78" fmla="*/ 172959 w 990600"/>
              <a:gd name="T79" fmla="*/ 315045 h 358139"/>
              <a:gd name="T80" fmla="*/ 119223 w 990600"/>
              <a:gd name="T81" fmla="*/ 295619 h 358139"/>
              <a:gd name="T82" fmla="*/ 74204 w 990600"/>
              <a:gd name="T83" fmla="*/ 273410 h 358139"/>
              <a:gd name="T84" fmla="*/ 38921 w 990600"/>
              <a:gd name="T85" fmla="*/ 248785 h 358139"/>
              <a:gd name="T86" fmla="*/ 6482 w 990600"/>
              <a:gd name="T87" fmla="*/ 208123 h 358139"/>
              <a:gd name="T88" fmla="*/ 0 w 990600"/>
              <a:gd name="T89" fmla="*/ 179069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0" y="179069"/>
                </a:moveTo>
                <a:lnTo>
                  <a:pt x="14394" y="136027"/>
                </a:lnTo>
                <a:lnTo>
                  <a:pt x="55282" y="96763"/>
                </a:lnTo>
                <a:lnTo>
                  <a:pt x="95560" y="73300"/>
                </a:lnTo>
                <a:lnTo>
                  <a:pt x="145065" y="52436"/>
                </a:lnTo>
                <a:lnTo>
                  <a:pt x="202777" y="34541"/>
                </a:lnTo>
                <a:lnTo>
                  <a:pt x="267676" y="19981"/>
                </a:lnTo>
                <a:lnTo>
                  <a:pt x="338742" y="9126"/>
                </a:lnTo>
                <a:lnTo>
                  <a:pt x="414956" y="2342"/>
                </a:lnTo>
                <a:lnTo>
                  <a:pt x="454676" y="593"/>
                </a:lnTo>
                <a:lnTo>
                  <a:pt x="495299" y="0"/>
                </a:lnTo>
                <a:lnTo>
                  <a:pt x="535923" y="593"/>
                </a:lnTo>
                <a:lnTo>
                  <a:pt x="575642" y="2342"/>
                </a:lnTo>
                <a:lnTo>
                  <a:pt x="614330" y="5202"/>
                </a:lnTo>
                <a:lnTo>
                  <a:pt x="688097" y="14067"/>
                </a:lnTo>
                <a:lnTo>
                  <a:pt x="756207" y="26821"/>
                </a:lnTo>
                <a:lnTo>
                  <a:pt x="817640" y="43094"/>
                </a:lnTo>
                <a:lnTo>
                  <a:pt x="871376" y="62520"/>
                </a:lnTo>
                <a:lnTo>
                  <a:pt x="916395" y="84729"/>
                </a:lnTo>
                <a:lnTo>
                  <a:pt x="951678" y="109354"/>
                </a:lnTo>
                <a:lnTo>
                  <a:pt x="984117" y="150016"/>
                </a:lnTo>
                <a:lnTo>
                  <a:pt x="990599" y="179069"/>
                </a:lnTo>
                <a:lnTo>
                  <a:pt x="988958" y="193760"/>
                </a:lnTo>
                <a:lnTo>
                  <a:pt x="984117" y="208123"/>
                </a:lnTo>
                <a:lnTo>
                  <a:pt x="951678" y="248785"/>
                </a:lnTo>
                <a:lnTo>
                  <a:pt x="916395" y="273410"/>
                </a:lnTo>
                <a:lnTo>
                  <a:pt x="871376" y="295619"/>
                </a:lnTo>
                <a:lnTo>
                  <a:pt x="817640" y="315045"/>
                </a:lnTo>
                <a:lnTo>
                  <a:pt x="756207" y="331318"/>
                </a:lnTo>
                <a:lnTo>
                  <a:pt x="688097" y="344072"/>
                </a:lnTo>
                <a:lnTo>
                  <a:pt x="614330" y="352937"/>
                </a:lnTo>
                <a:lnTo>
                  <a:pt x="575642" y="355797"/>
                </a:lnTo>
                <a:lnTo>
                  <a:pt x="535923" y="357546"/>
                </a:lnTo>
                <a:lnTo>
                  <a:pt x="495299" y="358139"/>
                </a:lnTo>
                <a:lnTo>
                  <a:pt x="454676" y="357546"/>
                </a:lnTo>
                <a:lnTo>
                  <a:pt x="414956" y="355797"/>
                </a:lnTo>
                <a:lnTo>
                  <a:pt x="376269" y="352937"/>
                </a:lnTo>
                <a:lnTo>
                  <a:pt x="302502" y="344072"/>
                </a:lnTo>
                <a:lnTo>
                  <a:pt x="234392" y="331318"/>
                </a:lnTo>
                <a:lnTo>
                  <a:pt x="172959" y="315045"/>
                </a:lnTo>
                <a:lnTo>
                  <a:pt x="119223" y="295619"/>
                </a:lnTo>
                <a:lnTo>
                  <a:pt x="74204" y="273410"/>
                </a:lnTo>
                <a:lnTo>
                  <a:pt x="38921" y="248785"/>
                </a:lnTo>
                <a:lnTo>
                  <a:pt x="6482" y="208123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0" name="object 70">
            <a:extLst>
              <a:ext uri="{FF2B5EF4-FFF2-40B4-BE49-F238E27FC236}">
                <a16:creationId xmlns:a16="http://schemas.microsoft.com/office/drawing/2014/main" id="{512E144D-1AFF-4381-A458-9CF216A9B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963" y="5253039"/>
            <a:ext cx="450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E46C09"/>
                </a:solidFill>
                <a:cs typeface="Calibri" panose="020F0502020204030204" pitchFamily="34" charset="0"/>
              </a:rPr>
              <a:t>Map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0311" name="object 71">
            <a:extLst>
              <a:ext uri="{FF2B5EF4-FFF2-40B4-BE49-F238E27FC236}">
                <a16:creationId xmlns:a16="http://schemas.microsoft.com/office/drawing/2014/main" id="{957F6202-65F0-4676-9120-39972A6801F5}"/>
              </a:ext>
            </a:extLst>
          </p:cNvPr>
          <p:cNvSpPr>
            <a:spLocks/>
          </p:cNvSpPr>
          <p:nvPr/>
        </p:nvSpPr>
        <p:spPr bwMode="auto">
          <a:xfrm>
            <a:off x="7708900" y="5334001"/>
            <a:ext cx="990600" cy="358775"/>
          </a:xfrm>
          <a:custGeom>
            <a:avLst/>
            <a:gdLst>
              <a:gd name="T0" fmla="*/ 495299 w 990600"/>
              <a:gd name="T1" fmla="*/ 0 h 358139"/>
              <a:gd name="T2" fmla="*/ 454676 w 990600"/>
              <a:gd name="T3" fmla="*/ 593 h 358139"/>
              <a:gd name="T4" fmla="*/ 414956 w 990600"/>
              <a:gd name="T5" fmla="*/ 2342 h 358139"/>
              <a:gd name="T6" fmla="*/ 376269 w 990600"/>
              <a:gd name="T7" fmla="*/ 5202 h 358139"/>
              <a:gd name="T8" fmla="*/ 302502 w 990600"/>
              <a:gd name="T9" fmla="*/ 14067 h 358139"/>
              <a:gd name="T10" fmla="*/ 234392 w 990600"/>
              <a:gd name="T11" fmla="*/ 26821 h 358139"/>
              <a:gd name="T12" fmla="*/ 172959 w 990600"/>
              <a:gd name="T13" fmla="*/ 43094 h 358139"/>
              <a:gd name="T14" fmla="*/ 119223 w 990600"/>
              <a:gd name="T15" fmla="*/ 62520 h 358139"/>
              <a:gd name="T16" fmla="*/ 74204 w 990600"/>
              <a:gd name="T17" fmla="*/ 84729 h 358139"/>
              <a:gd name="T18" fmla="*/ 38921 w 990600"/>
              <a:gd name="T19" fmla="*/ 109354 h 358139"/>
              <a:gd name="T20" fmla="*/ 6482 w 990600"/>
              <a:gd name="T21" fmla="*/ 150016 h 358139"/>
              <a:gd name="T22" fmla="*/ 0 w 990600"/>
              <a:gd name="T23" fmla="*/ 179069 h 358139"/>
              <a:gd name="T24" fmla="*/ 1641 w 990600"/>
              <a:gd name="T25" fmla="*/ 193755 h 358139"/>
              <a:gd name="T26" fmla="*/ 25249 w 990600"/>
              <a:gd name="T27" fmla="*/ 235667 h 358139"/>
              <a:gd name="T28" fmla="*/ 55282 w 990600"/>
              <a:gd name="T29" fmla="*/ 261360 h 358139"/>
              <a:gd name="T30" fmla="*/ 95560 w 990600"/>
              <a:gd name="T31" fmla="*/ 284824 h 358139"/>
              <a:gd name="T32" fmla="*/ 145065 w 990600"/>
              <a:gd name="T33" fmla="*/ 305689 h 358139"/>
              <a:gd name="T34" fmla="*/ 202777 w 990600"/>
              <a:gd name="T35" fmla="*/ 323588 h 358139"/>
              <a:gd name="T36" fmla="*/ 267676 w 990600"/>
              <a:gd name="T37" fmla="*/ 338151 h 358139"/>
              <a:gd name="T38" fmla="*/ 338742 w 990600"/>
              <a:gd name="T39" fmla="*/ 349010 h 358139"/>
              <a:gd name="T40" fmla="*/ 414956 w 990600"/>
              <a:gd name="T41" fmla="*/ 355796 h 358139"/>
              <a:gd name="T42" fmla="*/ 454676 w 990600"/>
              <a:gd name="T43" fmla="*/ 357546 h 358139"/>
              <a:gd name="T44" fmla="*/ 495299 w 990600"/>
              <a:gd name="T45" fmla="*/ 358139 h 358139"/>
              <a:gd name="T46" fmla="*/ 535923 w 990600"/>
              <a:gd name="T47" fmla="*/ 357546 h 358139"/>
              <a:gd name="T48" fmla="*/ 575642 w 990600"/>
              <a:gd name="T49" fmla="*/ 355796 h 358139"/>
              <a:gd name="T50" fmla="*/ 614330 w 990600"/>
              <a:gd name="T51" fmla="*/ 352935 h 358139"/>
              <a:gd name="T52" fmla="*/ 688097 w 990600"/>
              <a:gd name="T53" fmla="*/ 344067 h 358139"/>
              <a:gd name="T54" fmla="*/ 756207 w 990600"/>
              <a:gd name="T55" fmla="*/ 331309 h 358139"/>
              <a:gd name="T56" fmla="*/ 817640 w 990600"/>
              <a:gd name="T57" fmla="*/ 315032 h 358139"/>
              <a:gd name="T58" fmla="*/ 871376 w 990600"/>
              <a:gd name="T59" fmla="*/ 295604 h 358139"/>
              <a:gd name="T60" fmla="*/ 916395 w 990600"/>
              <a:gd name="T61" fmla="*/ 273394 h 358139"/>
              <a:gd name="T62" fmla="*/ 951678 w 990600"/>
              <a:gd name="T63" fmla="*/ 248769 h 358139"/>
              <a:gd name="T64" fmla="*/ 984117 w 990600"/>
              <a:gd name="T65" fmla="*/ 208114 h 358139"/>
              <a:gd name="T66" fmla="*/ 990599 w 990600"/>
              <a:gd name="T67" fmla="*/ 179069 h 358139"/>
              <a:gd name="T68" fmla="*/ 988958 w 990600"/>
              <a:gd name="T69" fmla="*/ 164379 h 358139"/>
              <a:gd name="T70" fmla="*/ 965350 w 990600"/>
              <a:gd name="T71" fmla="*/ 122458 h 358139"/>
              <a:gd name="T72" fmla="*/ 935317 w 990600"/>
              <a:gd name="T73" fmla="*/ 96763 h 358139"/>
              <a:gd name="T74" fmla="*/ 895039 w 990600"/>
              <a:gd name="T75" fmla="*/ 73300 h 358139"/>
              <a:gd name="T76" fmla="*/ 845534 w 990600"/>
              <a:gd name="T77" fmla="*/ 52436 h 358139"/>
              <a:gd name="T78" fmla="*/ 787822 w 990600"/>
              <a:gd name="T79" fmla="*/ 34541 h 358139"/>
              <a:gd name="T80" fmla="*/ 722923 w 990600"/>
              <a:gd name="T81" fmla="*/ 19981 h 358139"/>
              <a:gd name="T82" fmla="*/ 651857 w 990600"/>
              <a:gd name="T83" fmla="*/ 9126 h 358139"/>
              <a:gd name="T84" fmla="*/ 575642 w 990600"/>
              <a:gd name="T85" fmla="*/ 2342 h 358139"/>
              <a:gd name="T86" fmla="*/ 535923 w 990600"/>
              <a:gd name="T87" fmla="*/ 593 h 358139"/>
              <a:gd name="T88" fmla="*/ 495299 w 990600"/>
              <a:gd name="T89" fmla="*/ 0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495299" y="0"/>
                </a:moveTo>
                <a:lnTo>
                  <a:pt x="454676" y="593"/>
                </a:lnTo>
                <a:lnTo>
                  <a:pt x="414956" y="2342"/>
                </a:lnTo>
                <a:lnTo>
                  <a:pt x="376269" y="5202"/>
                </a:lnTo>
                <a:lnTo>
                  <a:pt x="302502" y="14067"/>
                </a:lnTo>
                <a:lnTo>
                  <a:pt x="234392" y="26821"/>
                </a:lnTo>
                <a:lnTo>
                  <a:pt x="172959" y="43094"/>
                </a:lnTo>
                <a:lnTo>
                  <a:pt x="119223" y="62520"/>
                </a:lnTo>
                <a:lnTo>
                  <a:pt x="74204" y="84729"/>
                </a:lnTo>
                <a:lnTo>
                  <a:pt x="38921" y="109354"/>
                </a:lnTo>
                <a:lnTo>
                  <a:pt x="6482" y="150016"/>
                </a:lnTo>
                <a:lnTo>
                  <a:pt x="0" y="179069"/>
                </a:lnTo>
                <a:lnTo>
                  <a:pt x="1641" y="193755"/>
                </a:lnTo>
                <a:lnTo>
                  <a:pt x="25249" y="235667"/>
                </a:lnTo>
                <a:lnTo>
                  <a:pt x="55282" y="261360"/>
                </a:lnTo>
                <a:lnTo>
                  <a:pt x="95560" y="284824"/>
                </a:lnTo>
                <a:lnTo>
                  <a:pt x="145065" y="305689"/>
                </a:lnTo>
                <a:lnTo>
                  <a:pt x="202777" y="323588"/>
                </a:lnTo>
                <a:lnTo>
                  <a:pt x="267676" y="338151"/>
                </a:lnTo>
                <a:lnTo>
                  <a:pt x="338742" y="349010"/>
                </a:lnTo>
                <a:lnTo>
                  <a:pt x="414956" y="355796"/>
                </a:lnTo>
                <a:lnTo>
                  <a:pt x="454676" y="357546"/>
                </a:lnTo>
                <a:lnTo>
                  <a:pt x="495299" y="358139"/>
                </a:lnTo>
                <a:lnTo>
                  <a:pt x="535923" y="357546"/>
                </a:lnTo>
                <a:lnTo>
                  <a:pt x="575642" y="355796"/>
                </a:lnTo>
                <a:lnTo>
                  <a:pt x="614330" y="352935"/>
                </a:lnTo>
                <a:lnTo>
                  <a:pt x="688097" y="344067"/>
                </a:lnTo>
                <a:lnTo>
                  <a:pt x="756207" y="331309"/>
                </a:lnTo>
                <a:lnTo>
                  <a:pt x="817640" y="315032"/>
                </a:lnTo>
                <a:lnTo>
                  <a:pt x="871376" y="295604"/>
                </a:lnTo>
                <a:lnTo>
                  <a:pt x="916395" y="273394"/>
                </a:lnTo>
                <a:lnTo>
                  <a:pt x="951678" y="248769"/>
                </a:lnTo>
                <a:lnTo>
                  <a:pt x="984117" y="208114"/>
                </a:lnTo>
                <a:lnTo>
                  <a:pt x="990599" y="179069"/>
                </a:lnTo>
                <a:lnTo>
                  <a:pt x="988958" y="164379"/>
                </a:lnTo>
                <a:lnTo>
                  <a:pt x="965350" y="122458"/>
                </a:lnTo>
                <a:lnTo>
                  <a:pt x="935317" y="96763"/>
                </a:lnTo>
                <a:lnTo>
                  <a:pt x="895039" y="73300"/>
                </a:lnTo>
                <a:lnTo>
                  <a:pt x="845534" y="52436"/>
                </a:lnTo>
                <a:lnTo>
                  <a:pt x="787822" y="34541"/>
                </a:lnTo>
                <a:lnTo>
                  <a:pt x="722923" y="19981"/>
                </a:lnTo>
                <a:lnTo>
                  <a:pt x="651857" y="9126"/>
                </a:lnTo>
                <a:lnTo>
                  <a:pt x="575642" y="2342"/>
                </a:lnTo>
                <a:lnTo>
                  <a:pt x="535923" y="593"/>
                </a:lnTo>
                <a:lnTo>
                  <a:pt x="4952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2" name="object 72">
            <a:extLst>
              <a:ext uri="{FF2B5EF4-FFF2-40B4-BE49-F238E27FC236}">
                <a16:creationId xmlns:a16="http://schemas.microsoft.com/office/drawing/2014/main" id="{B27CF2BC-B2B7-4A7C-B6CA-220E07E5470E}"/>
              </a:ext>
            </a:extLst>
          </p:cNvPr>
          <p:cNvSpPr>
            <a:spLocks/>
          </p:cNvSpPr>
          <p:nvPr/>
        </p:nvSpPr>
        <p:spPr bwMode="auto">
          <a:xfrm>
            <a:off x="7708900" y="5334001"/>
            <a:ext cx="990600" cy="358775"/>
          </a:xfrm>
          <a:custGeom>
            <a:avLst/>
            <a:gdLst>
              <a:gd name="T0" fmla="*/ 0 w 990600"/>
              <a:gd name="T1" fmla="*/ 179069 h 358139"/>
              <a:gd name="T2" fmla="*/ 14394 w 990600"/>
              <a:gd name="T3" fmla="*/ 136027 h 358139"/>
              <a:gd name="T4" fmla="*/ 55282 w 990600"/>
              <a:gd name="T5" fmla="*/ 96763 h 358139"/>
              <a:gd name="T6" fmla="*/ 95560 w 990600"/>
              <a:gd name="T7" fmla="*/ 73300 h 358139"/>
              <a:gd name="T8" fmla="*/ 145065 w 990600"/>
              <a:gd name="T9" fmla="*/ 52436 h 358139"/>
              <a:gd name="T10" fmla="*/ 202777 w 990600"/>
              <a:gd name="T11" fmla="*/ 34541 h 358139"/>
              <a:gd name="T12" fmla="*/ 267676 w 990600"/>
              <a:gd name="T13" fmla="*/ 19981 h 358139"/>
              <a:gd name="T14" fmla="*/ 338742 w 990600"/>
              <a:gd name="T15" fmla="*/ 9126 h 358139"/>
              <a:gd name="T16" fmla="*/ 414956 w 990600"/>
              <a:gd name="T17" fmla="*/ 2342 h 358139"/>
              <a:gd name="T18" fmla="*/ 454676 w 990600"/>
              <a:gd name="T19" fmla="*/ 593 h 358139"/>
              <a:gd name="T20" fmla="*/ 495299 w 990600"/>
              <a:gd name="T21" fmla="*/ 0 h 358139"/>
              <a:gd name="T22" fmla="*/ 535923 w 990600"/>
              <a:gd name="T23" fmla="*/ 593 h 358139"/>
              <a:gd name="T24" fmla="*/ 575642 w 990600"/>
              <a:gd name="T25" fmla="*/ 2342 h 358139"/>
              <a:gd name="T26" fmla="*/ 614330 w 990600"/>
              <a:gd name="T27" fmla="*/ 5202 h 358139"/>
              <a:gd name="T28" fmla="*/ 688097 w 990600"/>
              <a:gd name="T29" fmla="*/ 14067 h 358139"/>
              <a:gd name="T30" fmla="*/ 756207 w 990600"/>
              <a:gd name="T31" fmla="*/ 26821 h 358139"/>
              <a:gd name="T32" fmla="*/ 817640 w 990600"/>
              <a:gd name="T33" fmla="*/ 43094 h 358139"/>
              <a:gd name="T34" fmla="*/ 871376 w 990600"/>
              <a:gd name="T35" fmla="*/ 62520 h 358139"/>
              <a:gd name="T36" fmla="*/ 916395 w 990600"/>
              <a:gd name="T37" fmla="*/ 84729 h 358139"/>
              <a:gd name="T38" fmla="*/ 951678 w 990600"/>
              <a:gd name="T39" fmla="*/ 109354 h 358139"/>
              <a:gd name="T40" fmla="*/ 984117 w 990600"/>
              <a:gd name="T41" fmla="*/ 150016 h 358139"/>
              <a:gd name="T42" fmla="*/ 990599 w 990600"/>
              <a:gd name="T43" fmla="*/ 179069 h 358139"/>
              <a:gd name="T44" fmla="*/ 988958 w 990600"/>
              <a:gd name="T45" fmla="*/ 193755 h 358139"/>
              <a:gd name="T46" fmla="*/ 984117 w 990600"/>
              <a:gd name="T47" fmla="*/ 208114 h 358139"/>
              <a:gd name="T48" fmla="*/ 951678 w 990600"/>
              <a:gd name="T49" fmla="*/ 248769 h 358139"/>
              <a:gd name="T50" fmla="*/ 916395 w 990600"/>
              <a:gd name="T51" fmla="*/ 273394 h 358139"/>
              <a:gd name="T52" fmla="*/ 871376 w 990600"/>
              <a:gd name="T53" fmla="*/ 295604 h 358139"/>
              <a:gd name="T54" fmla="*/ 817640 w 990600"/>
              <a:gd name="T55" fmla="*/ 315032 h 358139"/>
              <a:gd name="T56" fmla="*/ 756207 w 990600"/>
              <a:gd name="T57" fmla="*/ 331309 h 358139"/>
              <a:gd name="T58" fmla="*/ 688097 w 990600"/>
              <a:gd name="T59" fmla="*/ 344067 h 358139"/>
              <a:gd name="T60" fmla="*/ 614330 w 990600"/>
              <a:gd name="T61" fmla="*/ 352935 h 358139"/>
              <a:gd name="T62" fmla="*/ 575642 w 990600"/>
              <a:gd name="T63" fmla="*/ 355796 h 358139"/>
              <a:gd name="T64" fmla="*/ 535923 w 990600"/>
              <a:gd name="T65" fmla="*/ 357546 h 358139"/>
              <a:gd name="T66" fmla="*/ 495299 w 990600"/>
              <a:gd name="T67" fmla="*/ 358139 h 358139"/>
              <a:gd name="T68" fmla="*/ 454676 w 990600"/>
              <a:gd name="T69" fmla="*/ 357546 h 358139"/>
              <a:gd name="T70" fmla="*/ 414956 w 990600"/>
              <a:gd name="T71" fmla="*/ 355796 h 358139"/>
              <a:gd name="T72" fmla="*/ 376269 w 990600"/>
              <a:gd name="T73" fmla="*/ 352935 h 358139"/>
              <a:gd name="T74" fmla="*/ 302502 w 990600"/>
              <a:gd name="T75" fmla="*/ 344067 h 358139"/>
              <a:gd name="T76" fmla="*/ 234392 w 990600"/>
              <a:gd name="T77" fmla="*/ 331309 h 358139"/>
              <a:gd name="T78" fmla="*/ 172959 w 990600"/>
              <a:gd name="T79" fmla="*/ 315032 h 358139"/>
              <a:gd name="T80" fmla="*/ 119223 w 990600"/>
              <a:gd name="T81" fmla="*/ 295604 h 358139"/>
              <a:gd name="T82" fmla="*/ 74204 w 990600"/>
              <a:gd name="T83" fmla="*/ 273394 h 358139"/>
              <a:gd name="T84" fmla="*/ 38921 w 990600"/>
              <a:gd name="T85" fmla="*/ 248769 h 358139"/>
              <a:gd name="T86" fmla="*/ 6482 w 990600"/>
              <a:gd name="T87" fmla="*/ 208114 h 358139"/>
              <a:gd name="T88" fmla="*/ 0 w 990600"/>
              <a:gd name="T89" fmla="*/ 179069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0" y="179069"/>
                </a:moveTo>
                <a:lnTo>
                  <a:pt x="14394" y="136027"/>
                </a:lnTo>
                <a:lnTo>
                  <a:pt x="55282" y="96763"/>
                </a:lnTo>
                <a:lnTo>
                  <a:pt x="95560" y="73300"/>
                </a:lnTo>
                <a:lnTo>
                  <a:pt x="145065" y="52436"/>
                </a:lnTo>
                <a:lnTo>
                  <a:pt x="202777" y="34541"/>
                </a:lnTo>
                <a:lnTo>
                  <a:pt x="267676" y="19981"/>
                </a:lnTo>
                <a:lnTo>
                  <a:pt x="338742" y="9126"/>
                </a:lnTo>
                <a:lnTo>
                  <a:pt x="414956" y="2342"/>
                </a:lnTo>
                <a:lnTo>
                  <a:pt x="454676" y="593"/>
                </a:lnTo>
                <a:lnTo>
                  <a:pt x="495299" y="0"/>
                </a:lnTo>
                <a:lnTo>
                  <a:pt x="535923" y="593"/>
                </a:lnTo>
                <a:lnTo>
                  <a:pt x="575642" y="2342"/>
                </a:lnTo>
                <a:lnTo>
                  <a:pt x="614330" y="5202"/>
                </a:lnTo>
                <a:lnTo>
                  <a:pt x="688097" y="14067"/>
                </a:lnTo>
                <a:lnTo>
                  <a:pt x="756207" y="26821"/>
                </a:lnTo>
                <a:lnTo>
                  <a:pt x="817640" y="43094"/>
                </a:lnTo>
                <a:lnTo>
                  <a:pt x="871376" y="62520"/>
                </a:lnTo>
                <a:lnTo>
                  <a:pt x="916395" y="84729"/>
                </a:lnTo>
                <a:lnTo>
                  <a:pt x="951678" y="109354"/>
                </a:lnTo>
                <a:lnTo>
                  <a:pt x="984117" y="150016"/>
                </a:lnTo>
                <a:lnTo>
                  <a:pt x="990599" y="179069"/>
                </a:lnTo>
                <a:lnTo>
                  <a:pt x="988958" y="193755"/>
                </a:lnTo>
                <a:lnTo>
                  <a:pt x="984117" y="208114"/>
                </a:lnTo>
                <a:lnTo>
                  <a:pt x="951678" y="248769"/>
                </a:lnTo>
                <a:lnTo>
                  <a:pt x="916395" y="273394"/>
                </a:lnTo>
                <a:lnTo>
                  <a:pt x="871376" y="295604"/>
                </a:lnTo>
                <a:lnTo>
                  <a:pt x="817640" y="315032"/>
                </a:lnTo>
                <a:lnTo>
                  <a:pt x="756207" y="331309"/>
                </a:lnTo>
                <a:lnTo>
                  <a:pt x="688097" y="344067"/>
                </a:lnTo>
                <a:lnTo>
                  <a:pt x="614330" y="352935"/>
                </a:lnTo>
                <a:lnTo>
                  <a:pt x="575642" y="355796"/>
                </a:lnTo>
                <a:lnTo>
                  <a:pt x="535923" y="357546"/>
                </a:lnTo>
                <a:lnTo>
                  <a:pt x="495299" y="358139"/>
                </a:lnTo>
                <a:lnTo>
                  <a:pt x="454676" y="357546"/>
                </a:lnTo>
                <a:lnTo>
                  <a:pt x="414956" y="355796"/>
                </a:lnTo>
                <a:lnTo>
                  <a:pt x="376269" y="352935"/>
                </a:lnTo>
                <a:lnTo>
                  <a:pt x="302502" y="344067"/>
                </a:lnTo>
                <a:lnTo>
                  <a:pt x="234392" y="331309"/>
                </a:lnTo>
                <a:lnTo>
                  <a:pt x="172959" y="315032"/>
                </a:lnTo>
                <a:lnTo>
                  <a:pt x="119223" y="295604"/>
                </a:lnTo>
                <a:lnTo>
                  <a:pt x="74204" y="273394"/>
                </a:lnTo>
                <a:lnTo>
                  <a:pt x="38921" y="248769"/>
                </a:lnTo>
                <a:lnTo>
                  <a:pt x="6482" y="208114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3" name="object 73">
            <a:extLst>
              <a:ext uri="{FF2B5EF4-FFF2-40B4-BE49-F238E27FC236}">
                <a16:creationId xmlns:a16="http://schemas.microsoft.com/office/drawing/2014/main" id="{42480AF5-E2E7-43BC-88C0-F55E34B9C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363" y="5405439"/>
            <a:ext cx="450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E46C09"/>
                </a:solidFill>
                <a:cs typeface="Calibri" panose="020F0502020204030204" pitchFamily="34" charset="0"/>
              </a:rPr>
              <a:t>Map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0314" name="object 74">
            <a:extLst>
              <a:ext uri="{FF2B5EF4-FFF2-40B4-BE49-F238E27FC236}">
                <a16:creationId xmlns:a16="http://schemas.microsoft.com/office/drawing/2014/main" id="{4FBBBC85-8599-4EB2-824A-556795478139}"/>
              </a:ext>
            </a:extLst>
          </p:cNvPr>
          <p:cNvSpPr>
            <a:spLocks/>
          </p:cNvSpPr>
          <p:nvPr/>
        </p:nvSpPr>
        <p:spPr bwMode="auto">
          <a:xfrm>
            <a:off x="7861300" y="5486401"/>
            <a:ext cx="990600" cy="358775"/>
          </a:xfrm>
          <a:custGeom>
            <a:avLst/>
            <a:gdLst>
              <a:gd name="T0" fmla="*/ 495299 w 990600"/>
              <a:gd name="T1" fmla="*/ 0 h 358139"/>
              <a:gd name="T2" fmla="*/ 454676 w 990600"/>
              <a:gd name="T3" fmla="*/ 593 h 358139"/>
              <a:gd name="T4" fmla="*/ 414956 w 990600"/>
              <a:gd name="T5" fmla="*/ 2342 h 358139"/>
              <a:gd name="T6" fmla="*/ 376269 w 990600"/>
              <a:gd name="T7" fmla="*/ 5202 h 358139"/>
              <a:gd name="T8" fmla="*/ 302502 w 990600"/>
              <a:gd name="T9" fmla="*/ 14067 h 358139"/>
              <a:gd name="T10" fmla="*/ 234392 w 990600"/>
              <a:gd name="T11" fmla="*/ 26821 h 358139"/>
              <a:gd name="T12" fmla="*/ 172959 w 990600"/>
              <a:gd name="T13" fmla="*/ 43094 h 358139"/>
              <a:gd name="T14" fmla="*/ 119223 w 990600"/>
              <a:gd name="T15" fmla="*/ 62520 h 358139"/>
              <a:gd name="T16" fmla="*/ 74204 w 990600"/>
              <a:gd name="T17" fmla="*/ 84729 h 358139"/>
              <a:gd name="T18" fmla="*/ 38921 w 990600"/>
              <a:gd name="T19" fmla="*/ 109354 h 358139"/>
              <a:gd name="T20" fmla="*/ 6482 w 990600"/>
              <a:gd name="T21" fmla="*/ 150016 h 358139"/>
              <a:gd name="T22" fmla="*/ 0 w 990600"/>
              <a:gd name="T23" fmla="*/ 179069 h 358139"/>
              <a:gd name="T24" fmla="*/ 1641 w 990600"/>
              <a:gd name="T25" fmla="*/ 193755 h 358139"/>
              <a:gd name="T26" fmla="*/ 25249 w 990600"/>
              <a:gd name="T27" fmla="*/ 235667 h 358139"/>
              <a:gd name="T28" fmla="*/ 55282 w 990600"/>
              <a:gd name="T29" fmla="*/ 261360 h 358139"/>
              <a:gd name="T30" fmla="*/ 95560 w 990600"/>
              <a:gd name="T31" fmla="*/ 284824 h 358139"/>
              <a:gd name="T32" fmla="*/ 145065 w 990600"/>
              <a:gd name="T33" fmla="*/ 305689 h 358139"/>
              <a:gd name="T34" fmla="*/ 202777 w 990600"/>
              <a:gd name="T35" fmla="*/ 323588 h 358139"/>
              <a:gd name="T36" fmla="*/ 267676 w 990600"/>
              <a:gd name="T37" fmla="*/ 338151 h 358139"/>
              <a:gd name="T38" fmla="*/ 338742 w 990600"/>
              <a:gd name="T39" fmla="*/ 349010 h 358139"/>
              <a:gd name="T40" fmla="*/ 414956 w 990600"/>
              <a:gd name="T41" fmla="*/ 355796 h 358139"/>
              <a:gd name="T42" fmla="*/ 454676 w 990600"/>
              <a:gd name="T43" fmla="*/ 357546 h 358139"/>
              <a:gd name="T44" fmla="*/ 495299 w 990600"/>
              <a:gd name="T45" fmla="*/ 358139 h 358139"/>
              <a:gd name="T46" fmla="*/ 535923 w 990600"/>
              <a:gd name="T47" fmla="*/ 357546 h 358139"/>
              <a:gd name="T48" fmla="*/ 575642 w 990600"/>
              <a:gd name="T49" fmla="*/ 355796 h 358139"/>
              <a:gd name="T50" fmla="*/ 614330 w 990600"/>
              <a:gd name="T51" fmla="*/ 352935 h 358139"/>
              <a:gd name="T52" fmla="*/ 688097 w 990600"/>
              <a:gd name="T53" fmla="*/ 344067 h 358139"/>
              <a:gd name="T54" fmla="*/ 756207 w 990600"/>
              <a:gd name="T55" fmla="*/ 331309 h 358139"/>
              <a:gd name="T56" fmla="*/ 817640 w 990600"/>
              <a:gd name="T57" fmla="*/ 315032 h 358139"/>
              <a:gd name="T58" fmla="*/ 871376 w 990600"/>
              <a:gd name="T59" fmla="*/ 295604 h 358139"/>
              <a:gd name="T60" fmla="*/ 916395 w 990600"/>
              <a:gd name="T61" fmla="*/ 273394 h 358139"/>
              <a:gd name="T62" fmla="*/ 951678 w 990600"/>
              <a:gd name="T63" fmla="*/ 248769 h 358139"/>
              <a:gd name="T64" fmla="*/ 984117 w 990600"/>
              <a:gd name="T65" fmla="*/ 208114 h 358139"/>
              <a:gd name="T66" fmla="*/ 990599 w 990600"/>
              <a:gd name="T67" fmla="*/ 179069 h 358139"/>
              <a:gd name="T68" fmla="*/ 988958 w 990600"/>
              <a:gd name="T69" fmla="*/ 164379 h 358139"/>
              <a:gd name="T70" fmla="*/ 965350 w 990600"/>
              <a:gd name="T71" fmla="*/ 122458 h 358139"/>
              <a:gd name="T72" fmla="*/ 935317 w 990600"/>
              <a:gd name="T73" fmla="*/ 96763 h 358139"/>
              <a:gd name="T74" fmla="*/ 895039 w 990600"/>
              <a:gd name="T75" fmla="*/ 73300 h 358139"/>
              <a:gd name="T76" fmla="*/ 845534 w 990600"/>
              <a:gd name="T77" fmla="*/ 52436 h 358139"/>
              <a:gd name="T78" fmla="*/ 787822 w 990600"/>
              <a:gd name="T79" fmla="*/ 34541 h 358139"/>
              <a:gd name="T80" fmla="*/ 722923 w 990600"/>
              <a:gd name="T81" fmla="*/ 19981 h 358139"/>
              <a:gd name="T82" fmla="*/ 651857 w 990600"/>
              <a:gd name="T83" fmla="*/ 9126 h 358139"/>
              <a:gd name="T84" fmla="*/ 575642 w 990600"/>
              <a:gd name="T85" fmla="*/ 2342 h 358139"/>
              <a:gd name="T86" fmla="*/ 535923 w 990600"/>
              <a:gd name="T87" fmla="*/ 593 h 358139"/>
              <a:gd name="T88" fmla="*/ 495299 w 990600"/>
              <a:gd name="T89" fmla="*/ 0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495299" y="0"/>
                </a:moveTo>
                <a:lnTo>
                  <a:pt x="454676" y="593"/>
                </a:lnTo>
                <a:lnTo>
                  <a:pt x="414956" y="2342"/>
                </a:lnTo>
                <a:lnTo>
                  <a:pt x="376269" y="5202"/>
                </a:lnTo>
                <a:lnTo>
                  <a:pt x="302502" y="14067"/>
                </a:lnTo>
                <a:lnTo>
                  <a:pt x="234392" y="26821"/>
                </a:lnTo>
                <a:lnTo>
                  <a:pt x="172959" y="43094"/>
                </a:lnTo>
                <a:lnTo>
                  <a:pt x="119223" y="62520"/>
                </a:lnTo>
                <a:lnTo>
                  <a:pt x="74204" y="84729"/>
                </a:lnTo>
                <a:lnTo>
                  <a:pt x="38921" y="109354"/>
                </a:lnTo>
                <a:lnTo>
                  <a:pt x="6482" y="150016"/>
                </a:lnTo>
                <a:lnTo>
                  <a:pt x="0" y="179069"/>
                </a:lnTo>
                <a:lnTo>
                  <a:pt x="1641" y="193755"/>
                </a:lnTo>
                <a:lnTo>
                  <a:pt x="25249" y="235667"/>
                </a:lnTo>
                <a:lnTo>
                  <a:pt x="55282" y="261360"/>
                </a:lnTo>
                <a:lnTo>
                  <a:pt x="95560" y="284824"/>
                </a:lnTo>
                <a:lnTo>
                  <a:pt x="145065" y="305689"/>
                </a:lnTo>
                <a:lnTo>
                  <a:pt x="202777" y="323588"/>
                </a:lnTo>
                <a:lnTo>
                  <a:pt x="267676" y="338151"/>
                </a:lnTo>
                <a:lnTo>
                  <a:pt x="338742" y="349010"/>
                </a:lnTo>
                <a:lnTo>
                  <a:pt x="414956" y="355796"/>
                </a:lnTo>
                <a:lnTo>
                  <a:pt x="454676" y="357546"/>
                </a:lnTo>
                <a:lnTo>
                  <a:pt x="495299" y="358139"/>
                </a:lnTo>
                <a:lnTo>
                  <a:pt x="535923" y="357546"/>
                </a:lnTo>
                <a:lnTo>
                  <a:pt x="575642" y="355796"/>
                </a:lnTo>
                <a:lnTo>
                  <a:pt x="614330" y="352935"/>
                </a:lnTo>
                <a:lnTo>
                  <a:pt x="688097" y="344067"/>
                </a:lnTo>
                <a:lnTo>
                  <a:pt x="756207" y="331309"/>
                </a:lnTo>
                <a:lnTo>
                  <a:pt x="817640" y="315032"/>
                </a:lnTo>
                <a:lnTo>
                  <a:pt x="871376" y="295604"/>
                </a:lnTo>
                <a:lnTo>
                  <a:pt x="916395" y="273394"/>
                </a:lnTo>
                <a:lnTo>
                  <a:pt x="951678" y="248769"/>
                </a:lnTo>
                <a:lnTo>
                  <a:pt x="984117" y="208114"/>
                </a:lnTo>
                <a:lnTo>
                  <a:pt x="990599" y="179069"/>
                </a:lnTo>
                <a:lnTo>
                  <a:pt x="988958" y="164379"/>
                </a:lnTo>
                <a:lnTo>
                  <a:pt x="965350" y="122458"/>
                </a:lnTo>
                <a:lnTo>
                  <a:pt x="935317" y="96763"/>
                </a:lnTo>
                <a:lnTo>
                  <a:pt x="895039" y="73300"/>
                </a:lnTo>
                <a:lnTo>
                  <a:pt x="845534" y="52436"/>
                </a:lnTo>
                <a:lnTo>
                  <a:pt x="787822" y="34541"/>
                </a:lnTo>
                <a:lnTo>
                  <a:pt x="722923" y="19981"/>
                </a:lnTo>
                <a:lnTo>
                  <a:pt x="651857" y="9126"/>
                </a:lnTo>
                <a:lnTo>
                  <a:pt x="575642" y="2342"/>
                </a:lnTo>
                <a:lnTo>
                  <a:pt x="535923" y="593"/>
                </a:lnTo>
                <a:lnTo>
                  <a:pt x="4952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5" name="object 75">
            <a:extLst>
              <a:ext uri="{FF2B5EF4-FFF2-40B4-BE49-F238E27FC236}">
                <a16:creationId xmlns:a16="http://schemas.microsoft.com/office/drawing/2014/main" id="{9C106F69-B41D-4FDF-9BF5-276E1E7BC2B6}"/>
              </a:ext>
            </a:extLst>
          </p:cNvPr>
          <p:cNvSpPr>
            <a:spLocks/>
          </p:cNvSpPr>
          <p:nvPr/>
        </p:nvSpPr>
        <p:spPr bwMode="auto">
          <a:xfrm>
            <a:off x="7861300" y="5486401"/>
            <a:ext cx="990600" cy="358775"/>
          </a:xfrm>
          <a:custGeom>
            <a:avLst/>
            <a:gdLst>
              <a:gd name="T0" fmla="*/ 0 w 990600"/>
              <a:gd name="T1" fmla="*/ 179069 h 358139"/>
              <a:gd name="T2" fmla="*/ 14394 w 990600"/>
              <a:gd name="T3" fmla="*/ 136027 h 358139"/>
              <a:gd name="T4" fmla="*/ 55282 w 990600"/>
              <a:gd name="T5" fmla="*/ 96763 h 358139"/>
              <a:gd name="T6" fmla="*/ 95560 w 990600"/>
              <a:gd name="T7" fmla="*/ 73300 h 358139"/>
              <a:gd name="T8" fmla="*/ 145065 w 990600"/>
              <a:gd name="T9" fmla="*/ 52436 h 358139"/>
              <a:gd name="T10" fmla="*/ 202777 w 990600"/>
              <a:gd name="T11" fmla="*/ 34541 h 358139"/>
              <a:gd name="T12" fmla="*/ 267676 w 990600"/>
              <a:gd name="T13" fmla="*/ 19981 h 358139"/>
              <a:gd name="T14" fmla="*/ 338742 w 990600"/>
              <a:gd name="T15" fmla="*/ 9126 h 358139"/>
              <a:gd name="T16" fmla="*/ 414956 w 990600"/>
              <a:gd name="T17" fmla="*/ 2342 h 358139"/>
              <a:gd name="T18" fmla="*/ 454676 w 990600"/>
              <a:gd name="T19" fmla="*/ 593 h 358139"/>
              <a:gd name="T20" fmla="*/ 495299 w 990600"/>
              <a:gd name="T21" fmla="*/ 0 h 358139"/>
              <a:gd name="T22" fmla="*/ 535923 w 990600"/>
              <a:gd name="T23" fmla="*/ 593 h 358139"/>
              <a:gd name="T24" fmla="*/ 575642 w 990600"/>
              <a:gd name="T25" fmla="*/ 2342 h 358139"/>
              <a:gd name="T26" fmla="*/ 614330 w 990600"/>
              <a:gd name="T27" fmla="*/ 5202 h 358139"/>
              <a:gd name="T28" fmla="*/ 688097 w 990600"/>
              <a:gd name="T29" fmla="*/ 14067 h 358139"/>
              <a:gd name="T30" fmla="*/ 756207 w 990600"/>
              <a:gd name="T31" fmla="*/ 26821 h 358139"/>
              <a:gd name="T32" fmla="*/ 817640 w 990600"/>
              <a:gd name="T33" fmla="*/ 43094 h 358139"/>
              <a:gd name="T34" fmla="*/ 871376 w 990600"/>
              <a:gd name="T35" fmla="*/ 62520 h 358139"/>
              <a:gd name="T36" fmla="*/ 916395 w 990600"/>
              <a:gd name="T37" fmla="*/ 84729 h 358139"/>
              <a:gd name="T38" fmla="*/ 951678 w 990600"/>
              <a:gd name="T39" fmla="*/ 109354 h 358139"/>
              <a:gd name="T40" fmla="*/ 984117 w 990600"/>
              <a:gd name="T41" fmla="*/ 150016 h 358139"/>
              <a:gd name="T42" fmla="*/ 990599 w 990600"/>
              <a:gd name="T43" fmla="*/ 179069 h 358139"/>
              <a:gd name="T44" fmla="*/ 988958 w 990600"/>
              <a:gd name="T45" fmla="*/ 193755 h 358139"/>
              <a:gd name="T46" fmla="*/ 984117 w 990600"/>
              <a:gd name="T47" fmla="*/ 208114 h 358139"/>
              <a:gd name="T48" fmla="*/ 951678 w 990600"/>
              <a:gd name="T49" fmla="*/ 248769 h 358139"/>
              <a:gd name="T50" fmla="*/ 916395 w 990600"/>
              <a:gd name="T51" fmla="*/ 273394 h 358139"/>
              <a:gd name="T52" fmla="*/ 871376 w 990600"/>
              <a:gd name="T53" fmla="*/ 295604 h 358139"/>
              <a:gd name="T54" fmla="*/ 817640 w 990600"/>
              <a:gd name="T55" fmla="*/ 315032 h 358139"/>
              <a:gd name="T56" fmla="*/ 756207 w 990600"/>
              <a:gd name="T57" fmla="*/ 331309 h 358139"/>
              <a:gd name="T58" fmla="*/ 688097 w 990600"/>
              <a:gd name="T59" fmla="*/ 344067 h 358139"/>
              <a:gd name="T60" fmla="*/ 614330 w 990600"/>
              <a:gd name="T61" fmla="*/ 352935 h 358139"/>
              <a:gd name="T62" fmla="*/ 575642 w 990600"/>
              <a:gd name="T63" fmla="*/ 355796 h 358139"/>
              <a:gd name="T64" fmla="*/ 535923 w 990600"/>
              <a:gd name="T65" fmla="*/ 357546 h 358139"/>
              <a:gd name="T66" fmla="*/ 495299 w 990600"/>
              <a:gd name="T67" fmla="*/ 358139 h 358139"/>
              <a:gd name="T68" fmla="*/ 454676 w 990600"/>
              <a:gd name="T69" fmla="*/ 357546 h 358139"/>
              <a:gd name="T70" fmla="*/ 414956 w 990600"/>
              <a:gd name="T71" fmla="*/ 355796 h 358139"/>
              <a:gd name="T72" fmla="*/ 376269 w 990600"/>
              <a:gd name="T73" fmla="*/ 352935 h 358139"/>
              <a:gd name="T74" fmla="*/ 302502 w 990600"/>
              <a:gd name="T75" fmla="*/ 344067 h 358139"/>
              <a:gd name="T76" fmla="*/ 234392 w 990600"/>
              <a:gd name="T77" fmla="*/ 331309 h 358139"/>
              <a:gd name="T78" fmla="*/ 172959 w 990600"/>
              <a:gd name="T79" fmla="*/ 315032 h 358139"/>
              <a:gd name="T80" fmla="*/ 119223 w 990600"/>
              <a:gd name="T81" fmla="*/ 295604 h 358139"/>
              <a:gd name="T82" fmla="*/ 74204 w 990600"/>
              <a:gd name="T83" fmla="*/ 273394 h 358139"/>
              <a:gd name="T84" fmla="*/ 38921 w 990600"/>
              <a:gd name="T85" fmla="*/ 248769 h 358139"/>
              <a:gd name="T86" fmla="*/ 6482 w 990600"/>
              <a:gd name="T87" fmla="*/ 208114 h 358139"/>
              <a:gd name="T88" fmla="*/ 0 w 990600"/>
              <a:gd name="T89" fmla="*/ 179069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0600" h="358139">
                <a:moveTo>
                  <a:pt x="0" y="179069"/>
                </a:moveTo>
                <a:lnTo>
                  <a:pt x="14394" y="136027"/>
                </a:lnTo>
                <a:lnTo>
                  <a:pt x="55282" y="96763"/>
                </a:lnTo>
                <a:lnTo>
                  <a:pt x="95560" y="73300"/>
                </a:lnTo>
                <a:lnTo>
                  <a:pt x="145065" y="52436"/>
                </a:lnTo>
                <a:lnTo>
                  <a:pt x="202777" y="34541"/>
                </a:lnTo>
                <a:lnTo>
                  <a:pt x="267676" y="19981"/>
                </a:lnTo>
                <a:lnTo>
                  <a:pt x="338742" y="9126"/>
                </a:lnTo>
                <a:lnTo>
                  <a:pt x="414956" y="2342"/>
                </a:lnTo>
                <a:lnTo>
                  <a:pt x="454676" y="593"/>
                </a:lnTo>
                <a:lnTo>
                  <a:pt x="495299" y="0"/>
                </a:lnTo>
                <a:lnTo>
                  <a:pt x="535923" y="593"/>
                </a:lnTo>
                <a:lnTo>
                  <a:pt x="575642" y="2342"/>
                </a:lnTo>
                <a:lnTo>
                  <a:pt x="614330" y="5202"/>
                </a:lnTo>
                <a:lnTo>
                  <a:pt x="688097" y="14067"/>
                </a:lnTo>
                <a:lnTo>
                  <a:pt x="756207" y="26821"/>
                </a:lnTo>
                <a:lnTo>
                  <a:pt x="817640" y="43094"/>
                </a:lnTo>
                <a:lnTo>
                  <a:pt x="871376" y="62520"/>
                </a:lnTo>
                <a:lnTo>
                  <a:pt x="916395" y="84729"/>
                </a:lnTo>
                <a:lnTo>
                  <a:pt x="951678" y="109354"/>
                </a:lnTo>
                <a:lnTo>
                  <a:pt x="984117" y="150016"/>
                </a:lnTo>
                <a:lnTo>
                  <a:pt x="990599" y="179069"/>
                </a:lnTo>
                <a:lnTo>
                  <a:pt x="988958" y="193755"/>
                </a:lnTo>
                <a:lnTo>
                  <a:pt x="984117" y="208114"/>
                </a:lnTo>
                <a:lnTo>
                  <a:pt x="951678" y="248769"/>
                </a:lnTo>
                <a:lnTo>
                  <a:pt x="916395" y="273394"/>
                </a:lnTo>
                <a:lnTo>
                  <a:pt x="871376" y="295604"/>
                </a:lnTo>
                <a:lnTo>
                  <a:pt x="817640" y="315032"/>
                </a:lnTo>
                <a:lnTo>
                  <a:pt x="756207" y="331309"/>
                </a:lnTo>
                <a:lnTo>
                  <a:pt x="688097" y="344067"/>
                </a:lnTo>
                <a:lnTo>
                  <a:pt x="614330" y="352935"/>
                </a:lnTo>
                <a:lnTo>
                  <a:pt x="575642" y="355796"/>
                </a:lnTo>
                <a:lnTo>
                  <a:pt x="535923" y="357546"/>
                </a:lnTo>
                <a:lnTo>
                  <a:pt x="495299" y="358139"/>
                </a:lnTo>
                <a:lnTo>
                  <a:pt x="454676" y="357546"/>
                </a:lnTo>
                <a:lnTo>
                  <a:pt x="414956" y="355796"/>
                </a:lnTo>
                <a:lnTo>
                  <a:pt x="376269" y="352935"/>
                </a:lnTo>
                <a:lnTo>
                  <a:pt x="302502" y="344067"/>
                </a:lnTo>
                <a:lnTo>
                  <a:pt x="234392" y="331309"/>
                </a:lnTo>
                <a:lnTo>
                  <a:pt x="172959" y="315032"/>
                </a:lnTo>
                <a:lnTo>
                  <a:pt x="119223" y="295604"/>
                </a:lnTo>
                <a:lnTo>
                  <a:pt x="74204" y="273394"/>
                </a:lnTo>
                <a:lnTo>
                  <a:pt x="38921" y="248769"/>
                </a:lnTo>
                <a:lnTo>
                  <a:pt x="6482" y="208114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6" name="object 76">
            <a:extLst>
              <a:ext uri="{FF2B5EF4-FFF2-40B4-BE49-F238E27FC236}">
                <a16:creationId xmlns:a16="http://schemas.microsoft.com/office/drawing/2014/main" id="{3131AB4C-D72D-4FE2-A050-CBC4D95CB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763" y="5557839"/>
            <a:ext cx="450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E46C09"/>
                </a:solidFill>
                <a:cs typeface="Calibri" panose="020F0502020204030204" pitchFamily="34" charset="0"/>
              </a:rPr>
              <a:t>Map</a:t>
            </a: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0317" name="object 77">
            <a:extLst>
              <a:ext uri="{FF2B5EF4-FFF2-40B4-BE49-F238E27FC236}">
                <a16:creationId xmlns:a16="http://schemas.microsoft.com/office/drawing/2014/main" id="{01F9DEA6-07C1-44DB-A480-C125291D3C43}"/>
              </a:ext>
            </a:extLst>
          </p:cNvPr>
          <p:cNvSpPr>
            <a:spLocks/>
          </p:cNvSpPr>
          <p:nvPr/>
        </p:nvSpPr>
        <p:spPr bwMode="auto">
          <a:xfrm>
            <a:off x="7556501" y="6008689"/>
            <a:ext cx="1158875" cy="357187"/>
          </a:xfrm>
          <a:custGeom>
            <a:avLst/>
            <a:gdLst>
              <a:gd name="T0" fmla="*/ 579119 w 1158240"/>
              <a:gd name="T1" fmla="*/ 0 h 358139"/>
              <a:gd name="T2" fmla="*/ 531628 w 1158240"/>
              <a:gd name="T3" fmla="*/ 593 h 358139"/>
              <a:gd name="T4" fmla="*/ 485194 w 1158240"/>
              <a:gd name="T5" fmla="*/ 2343 h 358139"/>
              <a:gd name="T6" fmla="*/ 439964 w 1158240"/>
              <a:gd name="T7" fmla="*/ 5204 h 358139"/>
              <a:gd name="T8" fmla="*/ 396089 w 1158240"/>
              <a:gd name="T9" fmla="*/ 9129 h 358139"/>
              <a:gd name="T10" fmla="*/ 353718 w 1158240"/>
              <a:gd name="T11" fmla="*/ 14072 h 358139"/>
              <a:gd name="T12" fmla="*/ 312999 w 1158240"/>
              <a:gd name="T13" fmla="*/ 19988 h 358139"/>
              <a:gd name="T14" fmla="*/ 274083 w 1158240"/>
              <a:gd name="T15" fmla="*/ 26830 h 358139"/>
              <a:gd name="T16" fmla="*/ 202252 w 1158240"/>
              <a:gd name="T17" fmla="*/ 43107 h 358139"/>
              <a:gd name="T18" fmla="*/ 139418 w 1158240"/>
              <a:gd name="T19" fmla="*/ 62535 h 358139"/>
              <a:gd name="T20" fmla="*/ 86775 w 1158240"/>
              <a:gd name="T21" fmla="*/ 84745 h 358139"/>
              <a:gd name="T22" fmla="*/ 45516 w 1158240"/>
              <a:gd name="T23" fmla="*/ 109370 h 358139"/>
              <a:gd name="T24" fmla="*/ 16833 w 1158240"/>
              <a:gd name="T25" fmla="*/ 136039 h 358139"/>
              <a:gd name="T26" fmla="*/ 0 w 1158240"/>
              <a:gd name="T27" fmla="*/ 179069 h 358139"/>
              <a:gd name="T28" fmla="*/ 1920 w 1158240"/>
              <a:gd name="T29" fmla="*/ 193755 h 358139"/>
              <a:gd name="T30" fmla="*/ 29528 w 1158240"/>
              <a:gd name="T31" fmla="*/ 235667 h 358139"/>
              <a:gd name="T32" fmla="*/ 64648 w 1158240"/>
              <a:gd name="T33" fmla="*/ 261360 h 358139"/>
              <a:gd name="T34" fmla="*/ 111748 w 1158240"/>
              <a:gd name="T35" fmla="*/ 284824 h 358139"/>
              <a:gd name="T36" fmla="*/ 169636 w 1158240"/>
              <a:gd name="T37" fmla="*/ 305689 h 358139"/>
              <a:gd name="T38" fmla="*/ 237117 w 1158240"/>
              <a:gd name="T39" fmla="*/ 323588 h 358139"/>
              <a:gd name="T40" fmla="*/ 312999 w 1158240"/>
              <a:gd name="T41" fmla="*/ 338151 h 358139"/>
              <a:gd name="T42" fmla="*/ 353718 w 1158240"/>
              <a:gd name="T43" fmla="*/ 344067 h 358139"/>
              <a:gd name="T44" fmla="*/ 396089 w 1158240"/>
              <a:gd name="T45" fmla="*/ 349010 h 358139"/>
              <a:gd name="T46" fmla="*/ 439964 w 1158240"/>
              <a:gd name="T47" fmla="*/ 352935 h 358139"/>
              <a:gd name="T48" fmla="*/ 485194 w 1158240"/>
              <a:gd name="T49" fmla="*/ 355796 h 358139"/>
              <a:gd name="T50" fmla="*/ 531628 w 1158240"/>
              <a:gd name="T51" fmla="*/ 357546 h 358139"/>
              <a:gd name="T52" fmla="*/ 579119 w 1158240"/>
              <a:gd name="T53" fmla="*/ 358139 h 358139"/>
              <a:gd name="T54" fmla="*/ 626606 w 1158240"/>
              <a:gd name="T55" fmla="*/ 357546 h 358139"/>
              <a:gd name="T56" fmla="*/ 673038 w 1158240"/>
              <a:gd name="T57" fmla="*/ 355796 h 358139"/>
              <a:gd name="T58" fmla="*/ 718265 w 1158240"/>
              <a:gd name="T59" fmla="*/ 352935 h 358139"/>
              <a:gd name="T60" fmla="*/ 762138 w 1158240"/>
              <a:gd name="T61" fmla="*/ 349010 h 358139"/>
              <a:gd name="T62" fmla="*/ 804508 w 1158240"/>
              <a:gd name="T63" fmla="*/ 344067 h 358139"/>
              <a:gd name="T64" fmla="*/ 845226 w 1158240"/>
              <a:gd name="T65" fmla="*/ 338151 h 358139"/>
              <a:gd name="T66" fmla="*/ 884143 w 1158240"/>
              <a:gd name="T67" fmla="*/ 331309 h 358139"/>
              <a:gd name="T68" fmla="*/ 955975 w 1158240"/>
              <a:gd name="T69" fmla="*/ 315032 h 358139"/>
              <a:gd name="T70" fmla="*/ 1018810 w 1158240"/>
              <a:gd name="T71" fmla="*/ 295604 h 358139"/>
              <a:gd name="T72" fmla="*/ 1071456 w 1158240"/>
              <a:gd name="T73" fmla="*/ 273394 h 358139"/>
              <a:gd name="T74" fmla="*/ 1112719 w 1158240"/>
              <a:gd name="T75" fmla="*/ 248769 h 358139"/>
              <a:gd name="T76" fmla="*/ 1141404 w 1158240"/>
              <a:gd name="T77" fmla="*/ 222100 h 358139"/>
              <a:gd name="T78" fmla="*/ 1158239 w 1158240"/>
              <a:gd name="T79" fmla="*/ 179069 h 358139"/>
              <a:gd name="T80" fmla="*/ 1156319 w 1158240"/>
              <a:gd name="T81" fmla="*/ 164384 h 358139"/>
              <a:gd name="T82" fmla="*/ 1128709 w 1158240"/>
              <a:gd name="T83" fmla="*/ 122472 h 358139"/>
              <a:gd name="T84" fmla="*/ 1093585 w 1158240"/>
              <a:gd name="T85" fmla="*/ 96779 h 358139"/>
              <a:gd name="T86" fmla="*/ 1046482 w 1158240"/>
              <a:gd name="T87" fmla="*/ 73315 h 358139"/>
              <a:gd name="T88" fmla="*/ 988592 w 1158240"/>
              <a:gd name="T89" fmla="*/ 52450 h 358139"/>
              <a:gd name="T90" fmla="*/ 921108 w 1158240"/>
              <a:gd name="T91" fmla="*/ 34551 h 358139"/>
              <a:gd name="T92" fmla="*/ 845226 w 1158240"/>
              <a:gd name="T93" fmla="*/ 19988 h 358139"/>
              <a:gd name="T94" fmla="*/ 804508 w 1158240"/>
              <a:gd name="T95" fmla="*/ 14072 h 358139"/>
              <a:gd name="T96" fmla="*/ 762138 w 1158240"/>
              <a:gd name="T97" fmla="*/ 9129 h 358139"/>
              <a:gd name="T98" fmla="*/ 718265 w 1158240"/>
              <a:gd name="T99" fmla="*/ 5204 h 358139"/>
              <a:gd name="T100" fmla="*/ 673038 w 1158240"/>
              <a:gd name="T101" fmla="*/ 2343 h 358139"/>
              <a:gd name="T102" fmla="*/ 626606 w 1158240"/>
              <a:gd name="T103" fmla="*/ 593 h 358139"/>
              <a:gd name="T104" fmla="*/ 579119 w 1158240"/>
              <a:gd name="T105" fmla="*/ 0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8240" h="358139">
                <a:moveTo>
                  <a:pt x="579119" y="0"/>
                </a:moveTo>
                <a:lnTo>
                  <a:pt x="531628" y="593"/>
                </a:lnTo>
                <a:lnTo>
                  <a:pt x="485194" y="2343"/>
                </a:lnTo>
                <a:lnTo>
                  <a:pt x="439964" y="5204"/>
                </a:lnTo>
                <a:lnTo>
                  <a:pt x="396089" y="9129"/>
                </a:lnTo>
                <a:lnTo>
                  <a:pt x="353718" y="14072"/>
                </a:lnTo>
                <a:lnTo>
                  <a:pt x="312999" y="19988"/>
                </a:lnTo>
                <a:lnTo>
                  <a:pt x="274083" y="26830"/>
                </a:lnTo>
                <a:lnTo>
                  <a:pt x="202252" y="43107"/>
                </a:lnTo>
                <a:lnTo>
                  <a:pt x="139418" y="62535"/>
                </a:lnTo>
                <a:lnTo>
                  <a:pt x="86775" y="84745"/>
                </a:lnTo>
                <a:lnTo>
                  <a:pt x="45516" y="109370"/>
                </a:lnTo>
                <a:lnTo>
                  <a:pt x="16833" y="136039"/>
                </a:lnTo>
                <a:lnTo>
                  <a:pt x="0" y="179069"/>
                </a:lnTo>
                <a:lnTo>
                  <a:pt x="1920" y="193755"/>
                </a:lnTo>
                <a:lnTo>
                  <a:pt x="29528" y="235667"/>
                </a:lnTo>
                <a:lnTo>
                  <a:pt x="64648" y="261360"/>
                </a:lnTo>
                <a:lnTo>
                  <a:pt x="111748" y="284824"/>
                </a:lnTo>
                <a:lnTo>
                  <a:pt x="169636" y="305689"/>
                </a:lnTo>
                <a:lnTo>
                  <a:pt x="237117" y="323588"/>
                </a:lnTo>
                <a:lnTo>
                  <a:pt x="312999" y="338151"/>
                </a:lnTo>
                <a:lnTo>
                  <a:pt x="353718" y="344067"/>
                </a:lnTo>
                <a:lnTo>
                  <a:pt x="396089" y="349010"/>
                </a:lnTo>
                <a:lnTo>
                  <a:pt x="439964" y="352935"/>
                </a:lnTo>
                <a:lnTo>
                  <a:pt x="485194" y="355796"/>
                </a:lnTo>
                <a:lnTo>
                  <a:pt x="531628" y="357546"/>
                </a:lnTo>
                <a:lnTo>
                  <a:pt x="579119" y="358139"/>
                </a:lnTo>
                <a:lnTo>
                  <a:pt x="626606" y="357546"/>
                </a:lnTo>
                <a:lnTo>
                  <a:pt x="673038" y="355796"/>
                </a:lnTo>
                <a:lnTo>
                  <a:pt x="718265" y="352935"/>
                </a:lnTo>
                <a:lnTo>
                  <a:pt x="762138" y="349010"/>
                </a:lnTo>
                <a:lnTo>
                  <a:pt x="804508" y="344067"/>
                </a:lnTo>
                <a:lnTo>
                  <a:pt x="845226" y="338151"/>
                </a:lnTo>
                <a:lnTo>
                  <a:pt x="884143" y="331309"/>
                </a:lnTo>
                <a:lnTo>
                  <a:pt x="955975" y="315032"/>
                </a:lnTo>
                <a:lnTo>
                  <a:pt x="1018810" y="295604"/>
                </a:lnTo>
                <a:lnTo>
                  <a:pt x="1071456" y="273394"/>
                </a:lnTo>
                <a:lnTo>
                  <a:pt x="1112719" y="248769"/>
                </a:lnTo>
                <a:lnTo>
                  <a:pt x="1141404" y="222100"/>
                </a:lnTo>
                <a:lnTo>
                  <a:pt x="1158239" y="179069"/>
                </a:lnTo>
                <a:lnTo>
                  <a:pt x="1156319" y="164384"/>
                </a:lnTo>
                <a:lnTo>
                  <a:pt x="1128709" y="122472"/>
                </a:lnTo>
                <a:lnTo>
                  <a:pt x="1093585" y="96779"/>
                </a:lnTo>
                <a:lnTo>
                  <a:pt x="1046482" y="73315"/>
                </a:lnTo>
                <a:lnTo>
                  <a:pt x="988592" y="52450"/>
                </a:lnTo>
                <a:lnTo>
                  <a:pt x="921108" y="34551"/>
                </a:lnTo>
                <a:lnTo>
                  <a:pt x="845226" y="19988"/>
                </a:lnTo>
                <a:lnTo>
                  <a:pt x="804508" y="14072"/>
                </a:lnTo>
                <a:lnTo>
                  <a:pt x="762138" y="9129"/>
                </a:lnTo>
                <a:lnTo>
                  <a:pt x="718265" y="5204"/>
                </a:lnTo>
                <a:lnTo>
                  <a:pt x="673038" y="2343"/>
                </a:lnTo>
                <a:lnTo>
                  <a:pt x="626606" y="593"/>
                </a:lnTo>
                <a:lnTo>
                  <a:pt x="5791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8" name="object 78">
            <a:extLst>
              <a:ext uri="{FF2B5EF4-FFF2-40B4-BE49-F238E27FC236}">
                <a16:creationId xmlns:a16="http://schemas.microsoft.com/office/drawing/2014/main" id="{5066E688-ABE3-4D83-8675-860E0CA0DB41}"/>
              </a:ext>
            </a:extLst>
          </p:cNvPr>
          <p:cNvSpPr>
            <a:spLocks/>
          </p:cNvSpPr>
          <p:nvPr/>
        </p:nvSpPr>
        <p:spPr bwMode="auto">
          <a:xfrm>
            <a:off x="7556501" y="6008689"/>
            <a:ext cx="1158875" cy="357187"/>
          </a:xfrm>
          <a:custGeom>
            <a:avLst/>
            <a:gdLst>
              <a:gd name="T0" fmla="*/ 0 w 1158240"/>
              <a:gd name="T1" fmla="*/ 179069 h 358139"/>
              <a:gd name="T2" fmla="*/ 16833 w 1158240"/>
              <a:gd name="T3" fmla="*/ 136039 h 358139"/>
              <a:gd name="T4" fmla="*/ 45516 w 1158240"/>
              <a:gd name="T5" fmla="*/ 109370 h 358139"/>
              <a:gd name="T6" fmla="*/ 86775 w 1158240"/>
              <a:gd name="T7" fmla="*/ 84745 h 358139"/>
              <a:gd name="T8" fmla="*/ 139418 w 1158240"/>
              <a:gd name="T9" fmla="*/ 62535 h 358139"/>
              <a:gd name="T10" fmla="*/ 202252 w 1158240"/>
              <a:gd name="T11" fmla="*/ 43107 h 358139"/>
              <a:gd name="T12" fmla="*/ 274083 w 1158240"/>
              <a:gd name="T13" fmla="*/ 26830 h 358139"/>
              <a:gd name="T14" fmla="*/ 312999 w 1158240"/>
              <a:gd name="T15" fmla="*/ 19988 h 358139"/>
              <a:gd name="T16" fmla="*/ 353718 w 1158240"/>
              <a:gd name="T17" fmla="*/ 14072 h 358139"/>
              <a:gd name="T18" fmla="*/ 396089 w 1158240"/>
              <a:gd name="T19" fmla="*/ 9129 h 358139"/>
              <a:gd name="T20" fmla="*/ 439964 w 1158240"/>
              <a:gd name="T21" fmla="*/ 5204 h 358139"/>
              <a:gd name="T22" fmla="*/ 485194 w 1158240"/>
              <a:gd name="T23" fmla="*/ 2343 h 358139"/>
              <a:gd name="T24" fmla="*/ 531628 w 1158240"/>
              <a:gd name="T25" fmla="*/ 593 h 358139"/>
              <a:gd name="T26" fmla="*/ 579119 w 1158240"/>
              <a:gd name="T27" fmla="*/ 0 h 358139"/>
              <a:gd name="T28" fmla="*/ 626606 w 1158240"/>
              <a:gd name="T29" fmla="*/ 593 h 358139"/>
              <a:gd name="T30" fmla="*/ 673038 w 1158240"/>
              <a:gd name="T31" fmla="*/ 2343 h 358139"/>
              <a:gd name="T32" fmla="*/ 718265 w 1158240"/>
              <a:gd name="T33" fmla="*/ 5204 h 358139"/>
              <a:gd name="T34" fmla="*/ 762138 w 1158240"/>
              <a:gd name="T35" fmla="*/ 9129 h 358139"/>
              <a:gd name="T36" fmla="*/ 804508 w 1158240"/>
              <a:gd name="T37" fmla="*/ 14072 h 358139"/>
              <a:gd name="T38" fmla="*/ 845226 w 1158240"/>
              <a:gd name="T39" fmla="*/ 19988 h 358139"/>
              <a:gd name="T40" fmla="*/ 884143 w 1158240"/>
              <a:gd name="T41" fmla="*/ 26830 h 358139"/>
              <a:gd name="T42" fmla="*/ 955975 w 1158240"/>
              <a:gd name="T43" fmla="*/ 43107 h 358139"/>
              <a:gd name="T44" fmla="*/ 1018810 w 1158240"/>
              <a:gd name="T45" fmla="*/ 62535 h 358139"/>
              <a:gd name="T46" fmla="*/ 1071456 w 1158240"/>
              <a:gd name="T47" fmla="*/ 84745 h 358139"/>
              <a:gd name="T48" fmla="*/ 1112719 w 1158240"/>
              <a:gd name="T49" fmla="*/ 109370 h 358139"/>
              <a:gd name="T50" fmla="*/ 1141404 w 1158240"/>
              <a:gd name="T51" fmla="*/ 136039 h 358139"/>
              <a:gd name="T52" fmla="*/ 1158239 w 1158240"/>
              <a:gd name="T53" fmla="*/ 179069 h 358139"/>
              <a:gd name="T54" fmla="*/ 1156319 w 1158240"/>
              <a:gd name="T55" fmla="*/ 193755 h 358139"/>
              <a:gd name="T56" fmla="*/ 1150658 w 1158240"/>
              <a:gd name="T57" fmla="*/ 208114 h 358139"/>
              <a:gd name="T58" fmla="*/ 1112719 w 1158240"/>
              <a:gd name="T59" fmla="*/ 248769 h 358139"/>
              <a:gd name="T60" fmla="*/ 1071456 w 1158240"/>
              <a:gd name="T61" fmla="*/ 273394 h 358139"/>
              <a:gd name="T62" fmla="*/ 1018810 w 1158240"/>
              <a:gd name="T63" fmla="*/ 295604 h 358139"/>
              <a:gd name="T64" fmla="*/ 955975 w 1158240"/>
              <a:gd name="T65" fmla="*/ 315032 h 358139"/>
              <a:gd name="T66" fmla="*/ 884143 w 1158240"/>
              <a:gd name="T67" fmla="*/ 331309 h 358139"/>
              <a:gd name="T68" fmla="*/ 845226 w 1158240"/>
              <a:gd name="T69" fmla="*/ 338151 h 358139"/>
              <a:gd name="T70" fmla="*/ 804508 w 1158240"/>
              <a:gd name="T71" fmla="*/ 344067 h 358139"/>
              <a:gd name="T72" fmla="*/ 762138 w 1158240"/>
              <a:gd name="T73" fmla="*/ 349010 h 358139"/>
              <a:gd name="T74" fmla="*/ 718265 w 1158240"/>
              <a:gd name="T75" fmla="*/ 352935 h 358139"/>
              <a:gd name="T76" fmla="*/ 673038 w 1158240"/>
              <a:gd name="T77" fmla="*/ 355796 h 358139"/>
              <a:gd name="T78" fmla="*/ 626606 w 1158240"/>
              <a:gd name="T79" fmla="*/ 357546 h 358139"/>
              <a:gd name="T80" fmla="*/ 579119 w 1158240"/>
              <a:gd name="T81" fmla="*/ 358139 h 358139"/>
              <a:gd name="T82" fmla="*/ 531628 w 1158240"/>
              <a:gd name="T83" fmla="*/ 357546 h 358139"/>
              <a:gd name="T84" fmla="*/ 485194 w 1158240"/>
              <a:gd name="T85" fmla="*/ 355796 h 358139"/>
              <a:gd name="T86" fmla="*/ 439964 w 1158240"/>
              <a:gd name="T87" fmla="*/ 352935 h 358139"/>
              <a:gd name="T88" fmla="*/ 396089 w 1158240"/>
              <a:gd name="T89" fmla="*/ 349010 h 358139"/>
              <a:gd name="T90" fmla="*/ 353718 w 1158240"/>
              <a:gd name="T91" fmla="*/ 344067 h 358139"/>
              <a:gd name="T92" fmla="*/ 312999 w 1158240"/>
              <a:gd name="T93" fmla="*/ 338151 h 358139"/>
              <a:gd name="T94" fmla="*/ 274083 w 1158240"/>
              <a:gd name="T95" fmla="*/ 331309 h 358139"/>
              <a:gd name="T96" fmla="*/ 202252 w 1158240"/>
              <a:gd name="T97" fmla="*/ 315032 h 358139"/>
              <a:gd name="T98" fmla="*/ 139418 w 1158240"/>
              <a:gd name="T99" fmla="*/ 295604 h 358139"/>
              <a:gd name="T100" fmla="*/ 86775 w 1158240"/>
              <a:gd name="T101" fmla="*/ 273394 h 358139"/>
              <a:gd name="T102" fmla="*/ 45516 w 1158240"/>
              <a:gd name="T103" fmla="*/ 248769 h 358139"/>
              <a:gd name="T104" fmla="*/ 16833 w 1158240"/>
              <a:gd name="T105" fmla="*/ 222100 h 358139"/>
              <a:gd name="T106" fmla="*/ 0 w 1158240"/>
              <a:gd name="T107" fmla="*/ 179069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8240" h="358139">
                <a:moveTo>
                  <a:pt x="0" y="179069"/>
                </a:moveTo>
                <a:lnTo>
                  <a:pt x="16833" y="136039"/>
                </a:lnTo>
                <a:lnTo>
                  <a:pt x="45516" y="109370"/>
                </a:lnTo>
                <a:lnTo>
                  <a:pt x="86775" y="84745"/>
                </a:lnTo>
                <a:lnTo>
                  <a:pt x="139418" y="62535"/>
                </a:lnTo>
                <a:lnTo>
                  <a:pt x="202252" y="43107"/>
                </a:lnTo>
                <a:lnTo>
                  <a:pt x="274083" y="26830"/>
                </a:lnTo>
                <a:lnTo>
                  <a:pt x="312999" y="19988"/>
                </a:lnTo>
                <a:lnTo>
                  <a:pt x="353718" y="14072"/>
                </a:lnTo>
                <a:lnTo>
                  <a:pt x="396089" y="9129"/>
                </a:lnTo>
                <a:lnTo>
                  <a:pt x="439964" y="5204"/>
                </a:lnTo>
                <a:lnTo>
                  <a:pt x="485194" y="2343"/>
                </a:lnTo>
                <a:lnTo>
                  <a:pt x="531628" y="593"/>
                </a:lnTo>
                <a:lnTo>
                  <a:pt x="579119" y="0"/>
                </a:lnTo>
                <a:lnTo>
                  <a:pt x="626606" y="593"/>
                </a:lnTo>
                <a:lnTo>
                  <a:pt x="673038" y="2343"/>
                </a:lnTo>
                <a:lnTo>
                  <a:pt x="718265" y="5204"/>
                </a:lnTo>
                <a:lnTo>
                  <a:pt x="762138" y="9129"/>
                </a:lnTo>
                <a:lnTo>
                  <a:pt x="804508" y="14072"/>
                </a:lnTo>
                <a:lnTo>
                  <a:pt x="845226" y="19988"/>
                </a:lnTo>
                <a:lnTo>
                  <a:pt x="884143" y="26830"/>
                </a:lnTo>
                <a:lnTo>
                  <a:pt x="955975" y="43107"/>
                </a:lnTo>
                <a:lnTo>
                  <a:pt x="1018810" y="62535"/>
                </a:lnTo>
                <a:lnTo>
                  <a:pt x="1071456" y="84745"/>
                </a:lnTo>
                <a:lnTo>
                  <a:pt x="1112719" y="109370"/>
                </a:lnTo>
                <a:lnTo>
                  <a:pt x="1141404" y="136039"/>
                </a:lnTo>
                <a:lnTo>
                  <a:pt x="1158239" y="179069"/>
                </a:lnTo>
                <a:lnTo>
                  <a:pt x="1156319" y="193755"/>
                </a:lnTo>
                <a:lnTo>
                  <a:pt x="1150658" y="208114"/>
                </a:lnTo>
                <a:lnTo>
                  <a:pt x="1112719" y="248769"/>
                </a:lnTo>
                <a:lnTo>
                  <a:pt x="1071456" y="273394"/>
                </a:lnTo>
                <a:lnTo>
                  <a:pt x="1018810" y="295604"/>
                </a:lnTo>
                <a:lnTo>
                  <a:pt x="955975" y="315032"/>
                </a:lnTo>
                <a:lnTo>
                  <a:pt x="884143" y="331309"/>
                </a:lnTo>
                <a:lnTo>
                  <a:pt x="845226" y="338151"/>
                </a:lnTo>
                <a:lnTo>
                  <a:pt x="804508" y="344067"/>
                </a:lnTo>
                <a:lnTo>
                  <a:pt x="762138" y="349010"/>
                </a:lnTo>
                <a:lnTo>
                  <a:pt x="718265" y="352935"/>
                </a:lnTo>
                <a:lnTo>
                  <a:pt x="673038" y="355796"/>
                </a:lnTo>
                <a:lnTo>
                  <a:pt x="626606" y="357546"/>
                </a:lnTo>
                <a:lnTo>
                  <a:pt x="579119" y="358139"/>
                </a:lnTo>
                <a:lnTo>
                  <a:pt x="531628" y="357546"/>
                </a:lnTo>
                <a:lnTo>
                  <a:pt x="485194" y="355796"/>
                </a:lnTo>
                <a:lnTo>
                  <a:pt x="439964" y="352935"/>
                </a:lnTo>
                <a:lnTo>
                  <a:pt x="396089" y="349010"/>
                </a:lnTo>
                <a:lnTo>
                  <a:pt x="353718" y="344067"/>
                </a:lnTo>
                <a:lnTo>
                  <a:pt x="312999" y="338151"/>
                </a:lnTo>
                <a:lnTo>
                  <a:pt x="274083" y="331309"/>
                </a:lnTo>
                <a:lnTo>
                  <a:pt x="202252" y="315032"/>
                </a:lnTo>
                <a:lnTo>
                  <a:pt x="139418" y="295604"/>
                </a:lnTo>
                <a:lnTo>
                  <a:pt x="86775" y="273394"/>
                </a:lnTo>
                <a:lnTo>
                  <a:pt x="45516" y="248769"/>
                </a:lnTo>
                <a:lnTo>
                  <a:pt x="16833" y="222100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9" name="object 79">
            <a:extLst>
              <a:ext uri="{FF2B5EF4-FFF2-40B4-BE49-F238E27FC236}">
                <a16:creationId xmlns:a16="http://schemas.microsoft.com/office/drawing/2014/main" id="{CCBD017D-870D-420D-BD73-349AA20F3B76}"/>
              </a:ext>
            </a:extLst>
          </p:cNvPr>
          <p:cNvSpPr>
            <a:spLocks/>
          </p:cNvSpPr>
          <p:nvPr/>
        </p:nvSpPr>
        <p:spPr bwMode="auto">
          <a:xfrm>
            <a:off x="7737475" y="6118226"/>
            <a:ext cx="1208088" cy="358775"/>
          </a:xfrm>
          <a:custGeom>
            <a:avLst/>
            <a:gdLst>
              <a:gd name="T0" fmla="*/ 603900 w 1207770"/>
              <a:gd name="T1" fmla="*/ 0 h 358139"/>
              <a:gd name="T2" fmla="*/ 554372 w 1207770"/>
              <a:gd name="T3" fmla="*/ 593 h 358139"/>
              <a:gd name="T4" fmla="*/ 505947 w 1207770"/>
              <a:gd name="T5" fmla="*/ 2343 h 358139"/>
              <a:gd name="T6" fmla="*/ 458780 w 1207770"/>
              <a:gd name="T7" fmla="*/ 5204 h 358139"/>
              <a:gd name="T8" fmla="*/ 413025 w 1207770"/>
              <a:gd name="T9" fmla="*/ 9129 h 358139"/>
              <a:gd name="T10" fmla="*/ 368840 w 1207770"/>
              <a:gd name="T11" fmla="*/ 14072 h 358139"/>
              <a:gd name="T12" fmla="*/ 326378 w 1207770"/>
              <a:gd name="T13" fmla="*/ 19988 h 358139"/>
              <a:gd name="T14" fmla="*/ 285797 w 1207770"/>
              <a:gd name="T15" fmla="*/ 26830 h 358139"/>
              <a:gd name="T16" fmla="*/ 247250 w 1207770"/>
              <a:gd name="T17" fmla="*/ 34551 h 358139"/>
              <a:gd name="T18" fmla="*/ 176883 w 1207770"/>
              <a:gd name="T19" fmla="*/ 52450 h 358139"/>
              <a:gd name="T20" fmla="*/ 116521 w 1207770"/>
              <a:gd name="T21" fmla="*/ 73315 h 358139"/>
              <a:gd name="T22" fmla="*/ 67408 w 1207770"/>
              <a:gd name="T23" fmla="*/ 96779 h 358139"/>
              <a:gd name="T24" fmla="*/ 30788 w 1207770"/>
              <a:gd name="T25" fmla="*/ 122472 h 358139"/>
              <a:gd name="T26" fmla="*/ 2002 w 1207770"/>
              <a:gd name="T27" fmla="*/ 164384 h 358139"/>
              <a:gd name="T28" fmla="*/ 0 w 1207770"/>
              <a:gd name="T29" fmla="*/ 179069 h 358139"/>
              <a:gd name="T30" fmla="*/ 2002 w 1207770"/>
              <a:gd name="T31" fmla="*/ 193755 h 358139"/>
              <a:gd name="T32" fmla="*/ 30788 w 1207770"/>
              <a:gd name="T33" fmla="*/ 235667 h 358139"/>
              <a:gd name="T34" fmla="*/ 67408 w 1207770"/>
              <a:gd name="T35" fmla="*/ 261360 h 358139"/>
              <a:gd name="T36" fmla="*/ 116521 w 1207770"/>
              <a:gd name="T37" fmla="*/ 284824 h 358139"/>
              <a:gd name="T38" fmla="*/ 176883 w 1207770"/>
              <a:gd name="T39" fmla="*/ 305689 h 358139"/>
              <a:gd name="T40" fmla="*/ 247250 w 1207770"/>
              <a:gd name="T41" fmla="*/ 323588 h 358139"/>
              <a:gd name="T42" fmla="*/ 285797 w 1207770"/>
              <a:gd name="T43" fmla="*/ 331309 h 358139"/>
              <a:gd name="T44" fmla="*/ 326378 w 1207770"/>
              <a:gd name="T45" fmla="*/ 338151 h 358139"/>
              <a:gd name="T46" fmla="*/ 368840 w 1207770"/>
              <a:gd name="T47" fmla="*/ 344067 h 358139"/>
              <a:gd name="T48" fmla="*/ 413025 w 1207770"/>
              <a:gd name="T49" fmla="*/ 349010 h 358139"/>
              <a:gd name="T50" fmla="*/ 458780 w 1207770"/>
              <a:gd name="T51" fmla="*/ 352935 h 358139"/>
              <a:gd name="T52" fmla="*/ 505947 w 1207770"/>
              <a:gd name="T53" fmla="*/ 355796 h 358139"/>
              <a:gd name="T54" fmla="*/ 554372 w 1207770"/>
              <a:gd name="T55" fmla="*/ 357546 h 358139"/>
              <a:gd name="T56" fmla="*/ 603900 w 1207770"/>
              <a:gd name="T57" fmla="*/ 358139 h 358139"/>
              <a:gd name="T58" fmla="*/ 653423 w 1207770"/>
              <a:gd name="T59" fmla="*/ 357546 h 358139"/>
              <a:gd name="T60" fmla="*/ 701844 w 1207770"/>
              <a:gd name="T61" fmla="*/ 355796 h 358139"/>
              <a:gd name="T62" fmla="*/ 749008 w 1207770"/>
              <a:gd name="T63" fmla="*/ 352935 h 358139"/>
              <a:gd name="T64" fmla="*/ 794759 w 1207770"/>
              <a:gd name="T65" fmla="*/ 349010 h 358139"/>
              <a:gd name="T66" fmla="*/ 838942 w 1207770"/>
              <a:gd name="T67" fmla="*/ 344067 h 358139"/>
              <a:gd name="T68" fmla="*/ 881401 w 1207770"/>
              <a:gd name="T69" fmla="*/ 338151 h 358139"/>
              <a:gd name="T70" fmla="*/ 921981 w 1207770"/>
              <a:gd name="T71" fmla="*/ 331309 h 358139"/>
              <a:gd name="T72" fmla="*/ 960526 w 1207770"/>
              <a:gd name="T73" fmla="*/ 323588 h 358139"/>
              <a:gd name="T74" fmla="*/ 1030890 w 1207770"/>
              <a:gd name="T75" fmla="*/ 305689 h 358139"/>
              <a:gd name="T76" fmla="*/ 1091250 w 1207770"/>
              <a:gd name="T77" fmla="*/ 284824 h 358139"/>
              <a:gd name="T78" fmla="*/ 1140362 w 1207770"/>
              <a:gd name="T79" fmla="*/ 261360 h 358139"/>
              <a:gd name="T80" fmla="*/ 1176981 w 1207770"/>
              <a:gd name="T81" fmla="*/ 235667 h 358139"/>
              <a:gd name="T82" fmla="*/ 1205767 w 1207770"/>
              <a:gd name="T83" fmla="*/ 193755 h 358139"/>
              <a:gd name="T84" fmla="*/ 1207769 w 1207770"/>
              <a:gd name="T85" fmla="*/ 179069 h 358139"/>
              <a:gd name="T86" fmla="*/ 1205767 w 1207770"/>
              <a:gd name="T87" fmla="*/ 164384 h 358139"/>
              <a:gd name="T88" fmla="*/ 1176981 w 1207770"/>
              <a:gd name="T89" fmla="*/ 122472 h 358139"/>
              <a:gd name="T90" fmla="*/ 1140362 w 1207770"/>
              <a:gd name="T91" fmla="*/ 96779 h 358139"/>
              <a:gd name="T92" fmla="*/ 1091250 w 1207770"/>
              <a:gd name="T93" fmla="*/ 73315 h 358139"/>
              <a:gd name="T94" fmla="*/ 1030890 w 1207770"/>
              <a:gd name="T95" fmla="*/ 52450 h 358139"/>
              <a:gd name="T96" fmla="*/ 960526 w 1207770"/>
              <a:gd name="T97" fmla="*/ 34551 h 358139"/>
              <a:gd name="T98" fmla="*/ 921981 w 1207770"/>
              <a:gd name="T99" fmla="*/ 26830 h 358139"/>
              <a:gd name="T100" fmla="*/ 881401 w 1207770"/>
              <a:gd name="T101" fmla="*/ 19988 h 358139"/>
              <a:gd name="T102" fmla="*/ 838942 w 1207770"/>
              <a:gd name="T103" fmla="*/ 14072 h 358139"/>
              <a:gd name="T104" fmla="*/ 794759 w 1207770"/>
              <a:gd name="T105" fmla="*/ 9129 h 358139"/>
              <a:gd name="T106" fmla="*/ 749008 w 1207770"/>
              <a:gd name="T107" fmla="*/ 5204 h 358139"/>
              <a:gd name="T108" fmla="*/ 701844 w 1207770"/>
              <a:gd name="T109" fmla="*/ 2343 h 358139"/>
              <a:gd name="T110" fmla="*/ 653423 w 1207770"/>
              <a:gd name="T111" fmla="*/ 593 h 358139"/>
              <a:gd name="T112" fmla="*/ 603900 w 1207770"/>
              <a:gd name="T113" fmla="*/ 0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07770" h="358139">
                <a:moveTo>
                  <a:pt x="603900" y="0"/>
                </a:moveTo>
                <a:lnTo>
                  <a:pt x="554372" y="593"/>
                </a:lnTo>
                <a:lnTo>
                  <a:pt x="505947" y="2343"/>
                </a:lnTo>
                <a:lnTo>
                  <a:pt x="458780" y="5204"/>
                </a:lnTo>
                <a:lnTo>
                  <a:pt x="413025" y="9129"/>
                </a:lnTo>
                <a:lnTo>
                  <a:pt x="368840" y="14072"/>
                </a:lnTo>
                <a:lnTo>
                  <a:pt x="326378" y="19988"/>
                </a:lnTo>
                <a:lnTo>
                  <a:pt x="285797" y="26830"/>
                </a:lnTo>
                <a:lnTo>
                  <a:pt x="247250" y="34551"/>
                </a:lnTo>
                <a:lnTo>
                  <a:pt x="176883" y="52450"/>
                </a:lnTo>
                <a:lnTo>
                  <a:pt x="116521" y="73315"/>
                </a:lnTo>
                <a:lnTo>
                  <a:pt x="67408" y="96779"/>
                </a:lnTo>
                <a:lnTo>
                  <a:pt x="30788" y="122472"/>
                </a:lnTo>
                <a:lnTo>
                  <a:pt x="2002" y="164384"/>
                </a:lnTo>
                <a:lnTo>
                  <a:pt x="0" y="179069"/>
                </a:lnTo>
                <a:lnTo>
                  <a:pt x="2002" y="193755"/>
                </a:lnTo>
                <a:lnTo>
                  <a:pt x="30788" y="235667"/>
                </a:lnTo>
                <a:lnTo>
                  <a:pt x="67408" y="261360"/>
                </a:lnTo>
                <a:lnTo>
                  <a:pt x="116521" y="284824"/>
                </a:lnTo>
                <a:lnTo>
                  <a:pt x="176883" y="305689"/>
                </a:lnTo>
                <a:lnTo>
                  <a:pt x="247250" y="323588"/>
                </a:lnTo>
                <a:lnTo>
                  <a:pt x="285797" y="331309"/>
                </a:lnTo>
                <a:lnTo>
                  <a:pt x="326378" y="338151"/>
                </a:lnTo>
                <a:lnTo>
                  <a:pt x="368840" y="344067"/>
                </a:lnTo>
                <a:lnTo>
                  <a:pt x="413025" y="349010"/>
                </a:lnTo>
                <a:lnTo>
                  <a:pt x="458780" y="352935"/>
                </a:lnTo>
                <a:lnTo>
                  <a:pt x="505947" y="355796"/>
                </a:lnTo>
                <a:lnTo>
                  <a:pt x="554372" y="357546"/>
                </a:lnTo>
                <a:lnTo>
                  <a:pt x="603900" y="358139"/>
                </a:lnTo>
                <a:lnTo>
                  <a:pt x="653423" y="357546"/>
                </a:lnTo>
                <a:lnTo>
                  <a:pt x="701844" y="355796"/>
                </a:lnTo>
                <a:lnTo>
                  <a:pt x="749008" y="352935"/>
                </a:lnTo>
                <a:lnTo>
                  <a:pt x="794759" y="349010"/>
                </a:lnTo>
                <a:lnTo>
                  <a:pt x="838942" y="344067"/>
                </a:lnTo>
                <a:lnTo>
                  <a:pt x="881401" y="338151"/>
                </a:lnTo>
                <a:lnTo>
                  <a:pt x="921981" y="331309"/>
                </a:lnTo>
                <a:lnTo>
                  <a:pt x="960526" y="323588"/>
                </a:lnTo>
                <a:lnTo>
                  <a:pt x="1030890" y="305689"/>
                </a:lnTo>
                <a:lnTo>
                  <a:pt x="1091250" y="284824"/>
                </a:lnTo>
                <a:lnTo>
                  <a:pt x="1140362" y="261360"/>
                </a:lnTo>
                <a:lnTo>
                  <a:pt x="1176981" y="235667"/>
                </a:lnTo>
                <a:lnTo>
                  <a:pt x="1205767" y="193755"/>
                </a:lnTo>
                <a:lnTo>
                  <a:pt x="1207769" y="179069"/>
                </a:lnTo>
                <a:lnTo>
                  <a:pt x="1205767" y="164384"/>
                </a:lnTo>
                <a:lnTo>
                  <a:pt x="1176981" y="122472"/>
                </a:lnTo>
                <a:lnTo>
                  <a:pt x="1140362" y="96779"/>
                </a:lnTo>
                <a:lnTo>
                  <a:pt x="1091250" y="73315"/>
                </a:lnTo>
                <a:lnTo>
                  <a:pt x="1030890" y="52450"/>
                </a:lnTo>
                <a:lnTo>
                  <a:pt x="960526" y="34551"/>
                </a:lnTo>
                <a:lnTo>
                  <a:pt x="921981" y="26830"/>
                </a:lnTo>
                <a:lnTo>
                  <a:pt x="881401" y="19988"/>
                </a:lnTo>
                <a:lnTo>
                  <a:pt x="838942" y="14072"/>
                </a:lnTo>
                <a:lnTo>
                  <a:pt x="794759" y="9129"/>
                </a:lnTo>
                <a:lnTo>
                  <a:pt x="749008" y="5204"/>
                </a:lnTo>
                <a:lnTo>
                  <a:pt x="701844" y="2343"/>
                </a:lnTo>
                <a:lnTo>
                  <a:pt x="653423" y="593"/>
                </a:lnTo>
                <a:lnTo>
                  <a:pt x="603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0" name="object 80">
            <a:extLst>
              <a:ext uri="{FF2B5EF4-FFF2-40B4-BE49-F238E27FC236}">
                <a16:creationId xmlns:a16="http://schemas.microsoft.com/office/drawing/2014/main" id="{2C4DBA7C-D1DE-467E-B2E6-69DBA73164D8}"/>
              </a:ext>
            </a:extLst>
          </p:cNvPr>
          <p:cNvSpPr>
            <a:spLocks/>
          </p:cNvSpPr>
          <p:nvPr/>
        </p:nvSpPr>
        <p:spPr bwMode="auto">
          <a:xfrm>
            <a:off x="7737475" y="6118226"/>
            <a:ext cx="1208088" cy="358775"/>
          </a:xfrm>
          <a:custGeom>
            <a:avLst/>
            <a:gdLst>
              <a:gd name="T0" fmla="*/ 0 w 1207770"/>
              <a:gd name="T1" fmla="*/ 179069 h 358139"/>
              <a:gd name="T2" fmla="*/ 17551 w 1207770"/>
              <a:gd name="T3" fmla="*/ 136039 h 358139"/>
              <a:gd name="T4" fmla="*/ 47459 w 1207770"/>
              <a:gd name="T5" fmla="*/ 109370 h 358139"/>
              <a:gd name="T6" fmla="*/ 90481 w 1207770"/>
              <a:gd name="T7" fmla="*/ 84745 h 358139"/>
              <a:gd name="T8" fmla="*/ 145373 w 1207770"/>
              <a:gd name="T9" fmla="*/ 62535 h 358139"/>
              <a:gd name="T10" fmla="*/ 210893 w 1207770"/>
              <a:gd name="T11" fmla="*/ 43107 h 358139"/>
              <a:gd name="T12" fmla="*/ 285797 w 1207770"/>
              <a:gd name="T13" fmla="*/ 26830 h 358139"/>
              <a:gd name="T14" fmla="*/ 326378 w 1207770"/>
              <a:gd name="T15" fmla="*/ 19988 h 358139"/>
              <a:gd name="T16" fmla="*/ 368840 w 1207770"/>
              <a:gd name="T17" fmla="*/ 14072 h 358139"/>
              <a:gd name="T18" fmla="*/ 413025 w 1207770"/>
              <a:gd name="T19" fmla="*/ 9129 h 358139"/>
              <a:gd name="T20" fmla="*/ 458780 w 1207770"/>
              <a:gd name="T21" fmla="*/ 5204 h 358139"/>
              <a:gd name="T22" fmla="*/ 505947 w 1207770"/>
              <a:gd name="T23" fmla="*/ 2343 h 358139"/>
              <a:gd name="T24" fmla="*/ 554372 w 1207770"/>
              <a:gd name="T25" fmla="*/ 593 h 358139"/>
              <a:gd name="T26" fmla="*/ 603900 w 1207770"/>
              <a:gd name="T27" fmla="*/ 0 h 358139"/>
              <a:gd name="T28" fmla="*/ 653423 w 1207770"/>
              <a:gd name="T29" fmla="*/ 593 h 358139"/>
              <a:gd name="T30" fmla="*/ 701844 w 1207770"/>
              <a:gd name="T31" fmla="*/ 2343 h 358139"/>
              <a:gd name="T32" fmla="*/ 749008 w 1207770"/>
              <a:gd name="T33" fmla="*/ 5204 h 358139"/>
              <a:gd name="T34" fmla="*/ 794759 w 1207770"/>
              <a:gd name="T35" fmla="*/ 9129 h 358139"/>
              <a:gd name="T36" fmla="*/ 838942 w 1207770"/>
              <a:gd name="T37" fmla="*/ 14072 h 358139"/>
              <a:gd name="T38" fmla="*/ 881401 w 1207770"/>
              <a:gd name="T39" fmla="*/ 19988 h 358139"/>
              <a:gd name="T40" fmla="*/ 921981 w 1207770"/>
              <a:gd name="T41" fmla="*/ 26830 h 358139"/>
              <a:gd name="T42" fmla="*/ 960526 w 1207770"/>
              <a:gd name="T43" fmla="*/ 34551 h 358139"/>
              <a:gd name="T44" fmla="*/ 1030890 w 1207770"/>
              <a:gd name="T45" fmla="*/ 52450 h 358139"/>
              <a:gd name="T46" fmla="*/ 1091250 w 1207770"/>
              <a:gd name="T47" fmla="*/ 73315 h 358139"/>
              <a:gd name="T48" fmla="*/ 1140362 w 1207770"/>
              <a:gd name="T49" fmla="*/ 96779 h 358139"/>
              <a:gd name="T50" fmla="*/ 1176981 w 1207770"/>
              <a:gd name="T51" fmla="*/ 122472 h 358139"/>
              <a:gd name="T52" fmla="*/ 1205767 w 1207770"/>
              <a:gd name="T53" fmla="*/ 164384 h 358139"/>
              <a:gd name="T54" fmla="*/ 1207769 w 1207770"/>
              <a:gd name="T55" fmla="*/ 179069 h 358139"/>
              <a:gd name="T56" fmla="*/ 1205767 w 1207770"/>
              <a:gd name="T57" fmla="*/ 193755 h 358139"/>
              <a:gd name="T58" fmla="*/ 1199865 w 1207770"/>
              <a:gd name="T59" fmla="*/ 208114 h 358139"/>
              <a:gd name="T60" fmla="*/ 1160311 w 1207770"/>
              <a:gd name="T61" fmla="*/ 248769 h 358139"/>
              <a:gd name="T62" fmla="*/ 1117290 w 1207770"/>
              <a:gd name="T63" fmla="*/ 273394 h 358139"/>
              <a:gd name="T64" fmla="*/ 1062398 w 1207770"/>
              <a:gd name="T65" fmla="*/ 295604 h 358139"/>
              <a:gd name="T66" fmla="*/ 996881 w 1207770"/>
              <a:gd name="T67" fmla="*/ 315032 h 358139"/>
              <a:gd name="T68" fmla="*/ 921981 w 1207770"/>
              <a:gd name="T69" fmla="*/ 331309 h 358139"/>
              <a:gd name="T70" fmla="*/ 881401 w 1207770"/>
              <a:gd name="T71" fmla="*/ 338151 h 358139"/>
              <a:gd name="T72" fmla="*/ 838942 w 1207770"/>
              <a:gd name="T73" fmla="*/ 344067 h 358139"/>
              <a:gd name="T74" fmla="*/ 794759 w 1207770"/>
              <a:gd name="T75" fmla="*/ 349010 h 358139"/>
              <a:gd name="T76" fmla="*/ 749008 w 1207770"/>
              <a:gd name="T77" fmla="*/ 352935 h 358139"/>
              <a:gd name="T78" fmla="*/ 701844 w 1207770"/>
              <a:gd name="T79" fmla="*/ 355796 h 358139"/>
              <a:gd name="T80" fmla="*/ 653423 w 1207770"/>
              <a:gd name="T81" fmla="*/ 357546 h 358139"/>
              <a:gd name="T82" fmla="*/ 603900 w 1207770"/>
              <a:gd name="T83" fmla="*/ 358139 h 358139"/>
              <a:gd name="T84" fmla="*/ 554372 w 1207770"/>
              <a:gd name="T85" fmla="*/ 357546 h 358139"/>
              <a:gd name="T86" fmla="*/ 505947 w 1207770"/>
              <a:gd name="T87" fmla="*/ 355796 h 358139"/>
              <a:gd name="T88" fmla="*/ 458780 w 1207770"/>
              <a:gd name="T89" fmla="*/ 352935 h 358139"/>
              <a:gd name="T90" fmla="*/ 413025 w 1207770"/>
              <a:gd name="T91" fmla="*/ 349010 h 358139"/>
              <a:gd name="T92" fmla="*/ 368840 w 1207770"/>
              <a:gd name="T93" fmla="*/ 344067 h 358139"/>
              <a:gd name="T94" fmla="*/ 326378 w 1207770"/>
              <a:gd name="T95" fmla="*/ 338151 h 358139"/>
              <a:gd name="T96" fmla="*/ 285797 w 1207770"/>
              <a:gd name="T97" fmla="*/ 331309 h 358139"/>
              <a:gd name="T98" fmla="*/ 247250 w 1207770"/>
              <a:gd name="T99" fmla="*/ 323588 h 358139"/>
              <a:gd name="T100" fmla="*/ 176883 w 1207770"/>
              <a:gd name="T101" fmla="*/ 305689 h 358139"/>
              <a:gd name="T102" fmla="*/ 116521 w 1207770"/>
              <a:gd name="T103" fmla="*/ 284824 h 358139"/>
              <a:gd name="T104" fmla="*/ 67408 w 1207770"/>
              <a:gd name="T105" fmla="*/ 261360 h 358139"/>
              <a:gd name="T106" fmla="*/ 30788 w 1207770"/>
              <a:gd name="T107" fmla="*/ 235667 h 358139"/>
              <a:gd name="T108" fmla="*/ 2002 w 1207770"/>
              <a:gd name="T109" fmla="*/ 193755 h 358139"/>
              <a:gd name="T110" fmla="*/ 0 w 1207770"/>
              <a:gd name="T111" fmla="*/ 179069 h 358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07770" h="358139">
                <a:moveTo>
                  <a:pt x="0" y="179069"/>
                </a:moveTo>
                <a:lnTo>
                  <a:pt x="17551" y="136039"/>
                </a:lnTo>
                <a:lnTo>
                  <a:pt x="47459" y="109370"/>
                </a:lnTo>
                <a:lnTo>
                  <a:pt x="90481" y="84745"/>
                </a:lnTo>
                <a:lnTo>
                  <a:pt x="145373" y="62535"/>
                </a:lnTo>
                <a:lnTo>
                  <a:pt x="210893" y="43107"/>
                </a:lnTo>
                <a:lnTo>
                  <a:pt x="285797" y="26830"/>
                </a:lnTo>
                <a:lnTo>
                  <a:pt x="326378" y="19988"/>
                </a:lnTo>
                <a:lnTo>
                  <a:pt x="368840" y="14072"/>
                </a:lnTo>
                <a:lnTo>
                  <a:pt x="413025" y="9129"/>
                </a:lnTo>
                <a:lnTo>
                  <a:pt x="458780" y="5204"/>
                </a:lnTo>
                <a:lnTo>
                  <a:pt x="505947" y="2343"/>
                </a:lnTo>
                <a:lnTo>
                  <a:pt x="554372" y="593"/>
                </a:lnTo>
                <a:lnTo>
                  <a:pt x="603900" y="0"/>
                </a:lnTo>
                <a:lnTo>
                  <a:pt x="653423" y="593"/>
                </a:lnTo>
                <a:lnTo>
                  <a:pt x="701844" y="2343"/>
                </a:lnTo>
                <a:lnTo>
                  <a:pt x="749008" y="5204"/>
                </a:lnTo>
                <a:lnTo>
                  <a:pt x="794759" y="9129"/>
                </a:lnTo>
                <a:lnTo>
                  <a:pt x="838942" y="14072"/>
                </a:lnTo>
                <a:lnTo>
                  <a:pt x="881401" y="19988"/>
                </a:lnTo>
                <a:lnTo>
                  <a:pt x="921981" y="26830"/>
                </a:lnTo>
                <a:lnTo>
                  <a:pt x="960526" y="34551"/>
                </a:lnTo>
                <a:lnTo>
                  <a:pt x="1030890" y="52450"/>
                </a:lnTo>
                <a:lnTo>
                  <a:pt x="1091250" y="73315"/>
                </a:lnTo>
                <a:lnTo>
                  <a:pt x="1140362" y="96779"/>
                </a:lnTo>
                <a:lnTo>
                  <a:pt x="1176981" y="122472"/>
                </a:lnTo>
                <a:lnTo>
                  <a:pt x="1205767" y="164384"/>
                </a:lnTo>
                <a:lnTo>
                  <a:pt x="1207769" y="179069"/>
                </a:lnTo>
                <a:lnTo>
                  <a:pt x="1205767" y="193755"/>
                </a:lnTo>
                <a:lnTo>
                  <a:pt x="1199865" y="208114"/>
                </a:lnTo>
                <a:lnTo>
                  <a:pt x="1160311" y="248769"/>
                </a:lnTo>
                <a:lnTo>
                  <a:pt x="1117290" y="273394"/>
                </a:lnTo>
                <a:lnTo>
                  <a:pt x="1062398" y="295604"/>
                </a:lnTo>
                <a:lnTo>
                  <a:pt x="996881" y="315032"/>
                </a:lnTo>
                <a:lnTo>
                  <a:pt x="921981" y="331309"/>
                </a:lnTo>
                <a:lnTo>
                  <a:pt x="881401" y="338151"/>
                </a:lnTo>
                <a:lnTo>
                  <a:pt x="838942" y="344067"/>
                </a:lnTo>
                <a:lnTo>
                  <a:pt x="794759" y="349010"/>
                </a:lnTo>
                <a:lnTo>
                  <a:pt x="749008" y="352935"/>
                </a:lnTo>
                <a:lnTo>
                  <a:pt x="701844" y="355796"/>
                </a:lnTo>
                <a:lnTo>
                  <a:pt x="653423" y="357546"/>
                </a:lnTo>
                <a:lnTo>
                  <a:pt x="603900" y="358139"/>
                </a:lnTo>
                <a:lnTo>
                  <a:pt x="554372" y="357546"/>
                </a:lnTo>
                <a:lnTo>
                  <a:pt x="505947" y="355796"/>
                </a:lnTo>
                <a:lnTo>
                  <a:pt x="458780" y="352935"/>
                </a:lnTo>
                <a:lnTo>
                  <a:pt x="413025" y="349010"/>
                </a:lnTo>
                <a:lnTo>
                  <a:pt x="368840" y="344067"/>
                </a:lnTo>
                <a:lnTo>
                  <a:pt x="326378" y="338151"/>
                </a:lnTo>
                <a:lnTo>
                  <a:pt x="285797" y="331309"/>
                </a:lnTo>
                <a:lnTo>
                  <a:pt x="247250" y="323588"/>
                </a:lnTo>
                <a:lnTo>
                  <a:pt x="176883" y="305689"/>
                </a:lnTo>
                <a:lnTo>
                  <a:pt x="116521" y="284824"/>
                </a:lnTo>
                <a:lnTo>
                  <a:pt x="67408" y="261360"/>
                </a:lnTo>
                <a:lnTo>
                  <a:pt x="30788" y="235667"/>
                </a:lnTo>
                <a:lnTo>
                  <a:pt x="2002" y="193755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3AD31E9A-E15F-461E-B389-63030981E52E}"/>
              </a:ext>
            </a:extLst>
          </p:cNvPr>
          <p:cNvSpPr txBox="1"/>
          <p:nvPr/>
        </p:nvSpPr>
        <p:spPr>
          <a:xfrm>
            <a:off x="7912101" y="6080125"/>
            <a:ext cx="657225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pc="-20" dirty="0">
                <a:solidFill>
                  <a:srgbClr val="E46C09"/>
                </a:solidFill>
                <a:latin typeface="Calibri"/>
                <a:cs typeface="Calibri"/>
              </a:rPr>
              <a:t>M</a:t>
            </a:r>
            <a:r>
              <a:rPr spc="-790" dirty="0">
                <a:solidFill>
                  <a:srgbClr val="E46C09"/>
                </a:solidFill>
                <a:latin typeface="Calibri"/>
                <a:cs typeface="Calibri"/>
              </a:rPr>
              <a:t>a</a:t>
            </a:r>
            <a:r>
              <a:rPr sz="2700" spc="-1132" baseline="-26234" dirty="0">
                <a:solidFill>
                  <a:srgbClr val="E46C09"/>
                </a:solidFill>
                <a:latin typeface="Calibri"/>
                <a:cs typeface="Calibri"/>
              </a:rPr>
              <a:t>M</a:t>
            </a:r>
            <a:r>
              <a:rPr spc="-195" dirty="0">
                <a:solidFill>
                  <a:srgbClr val="E46C09"/>
                </a:solidFill>
                <a:latin typeface="Calibri"/>
                <a:cs typeface="Calibri"/>
              </a:rPr>
              <a:t>p</a:t>
            </a:r>
            <a:r>
              <a:rPr sz="2700" baseline="-26234" dirty="0">
                <a:solidFill>
                  <a:srgbClr val="E46C09"/>
                </a:solidFill>
                <a:latin typeface="Calibri"/>
                <a:cs typeface="Calibri"/>
              </a:rPr>
              <a:t>ap</a:t>
            </a:r>
            <a:endParaRPr sz="2700" baseline="-26234">
              <a:latin typeface="Calibri"/>
              <a:cs typeface="Calibri"/>
            </a:endParaRPr>
          </a:p>
        </p:txBody>
      </p:sp>
      <p:sp>
        <p:nvSpPr>
          <p:cNvPr id="10322" name="object 82">
            <a:extLst>
              <a:ext uri="{FF2B5EF4-FFF2-40B4-BE49-F238E27FC236}">
                <a16:creationId xmlns:a16="http://schemas.microsoft.com/office/drawing/2014/main" id="{7796317F-A65F-4BAC-B0B5-9AB88EE7D741}"/>
              </a:ext>
            </a:extLst>
          </p:cNvPr>
          <p:cNvSpPr>
            <a:spLocks/>
          </p:cNvSpPr>
          <p:nvPr/>
        </p:nvSpPr>
        <p:spPr bwMode="auto">
          <a:xfrm>
            <a:off x="7861300" y="6194426"/>
            <a:ext cx="1295400" cy="358775"/>
          </a:xfrm>
          <a:custGeom>
            <a:avLst/>
            <a:gdLst>
              <a:gd name="T0" fmla="*/ 647699 w 1295400"/>
              <a:gd name="T1" fmla="*/ 0 h 358140"/>
              <a:gd name="T2" fmla="*/ 594570 w 1295400"/>
              <a:gd name="T3" fmla="*/ 593 h 358140"/>
              <a:gd name="T4" fmla="*/ 542625 w 1295400"/>
              <a:gd name="T5" fmla="*/ 2343 h 358140"/>
              <a:gd name="T6" fmla="*/ 492030 w 1295400"/>
              <a:gd name="T7" fmla="*/ 5204 h 358140"/>
              <a:gd name="T8" fmla="*/ 442953 w 1295400"/>
              <a:gd name="T9" fmla="*/ 9129 h 358140"/>
              <a:gd name="T10" fmla="*/ 395560 w 1295400"/>
              <a:gd name="T11" fmla="*/ 14072 h 358140"/>
              <a:gd name="T12" fmla="*/ 350018 w 1295400"/>
              <a:gd name="T13" fmla="*/ 19988 h 358140"/>
              <a:gd name="T14" fmla="*/ 306492 w 1295400"/>
              <a:gd name="T15" fmla="*/ 26830 h 358140"/>
              <a:gd name="T16" fmla="*/ 265151 w 1295400"/>
              <a:gd name="T17" fmla="*/ 34551 h 358140"/>
              <a:gd name="T18" fmla="*/ 226159 w 1295400"/>
              <a:gd name="T19" fmla="*/ 43107 h 358140"/>
              <a:gd name="T20" fmla="*/ 155893 w 1295400"/>
              <a:gd name="T21" fmla="*/ 62535 h 358140"/>
              <a:gd name="T22" fmla="*/ 97026 w 1295400"/>
              <a:gd name="T23" fmla="*/ 84745 h 358140"/>
              <a:gd name="T24" fmla="*/ 50891 w 1295400"/>
              <a:gd name="T25" fmla="*/ 109370 h 358140"/>
              <a:gd name="T26" fmla="*/ 18820 w 1295400"/>
              <a:gd name="T27" fmla="*/ 136039 h 358140"/>
              <a:gd name="T28" fmla="*/ 0 w 1295400"/>
              <a:gd name="T29" fmla="*/ 179069 h 358140"/>
              <a:gd name="T30" fmla="*/ 2146 w 1295400"/>
              <a:gd name="T31" fmla="*/ 193755 h 358140"/>
              <a:gd name="T32" fmla="*/ 33014 w 1295400"/>
              <a:gd name="T33" fmla="*/ 235667 h 358140"/>
              <a:gd name="T34" fmla="*/ 72283 w 1295400"/>
              <a:gd name="T35" fmla="*/ 261360 h 358140"/>
              <a:gd name="T36" fmla="*/ 124951 w 1295400"/>
              <a:gd name="T37" fmla="*/ 284824 h 358140"/>
              <a:gd name="T38" fmla="*/ 189684 w 1295400"/>
              <a:gd name="T39" fmla="*/ 305689 h 358140"/>
              <a:gd name="T40" fmla="*/ 265151 w 1295400"/>
              <a:gd name="T41" fmla="*/ 323588 h 358140"/>
              <a:gd name="T42" fmla="*/ 306492 w 1295400"/>
              <a:gd name="T43" fmla="*/ 331309 h 358140"/>
              <a:gd name="T44" fmla="*/ 350018 w 1295400"/>
              <a:gd name="T45" fmla="*/ 338151 h 358140"/>
              <a:gd name="T46" fmla="*/ 395560 w 1295400"/>
              <a:gd name="T47" fmla="*/ 344067 h 358140"/>
              <a:gd name="T48" fmla="*/ 442953 w 1295400"/>
              <a:gd name="T49" fmla="*/ 349010 h 358140"/>
              <a:gd name="T50" fmla="*/ 492030 w 1295400"/>
              <a:gd name="T51" fmla="*/ 352935 h 358140"/>
              <a:gd name="T52" fmla="*/ 542625 w 1295400"/>
              <a:gd name="T53" fmla="*/ 355796 h 358140"/>
              <a:gd name="T54" fmla="*/ 594570 w 1295400"/>
              <a:gd name="T55" fmla="*/ 357546 h 358140"/>
              <a:gd name="T56" fmla="*/ 647699 w 1295400"/>
              <a:gd name="T57" fmla="*/ 358139 h 358140"/>
              <a:gd name="T58" fmla="*/ 700825 w 1295400"/>
              <a:gd name="T59" fmla="*/ 357546 h 358140"/>
              <a:gd name="T60" fmla="*/ 752767 w 1295400"/>
              <a:gd name="T61" fmla="*/ 355796 h 358140"/>
              <a:gd name="T62" fmla="*/ 803359 w 1295400"/>
              <a:gd name="T63" fmla="*/ 352935 h 358140"/>
              <a:gd name="T64" fmla="*/ 852434 w 1295400"/>
              <a:gd name="T65" fmla="*/ 349010 h 358140"/>
              <a:gd name="T66" fmla="*/ 899826 w 1295400"/>
              <a:gd name="T67" fmla="*/ 344067 h 358140"/>
              <a:gd name="T68" fmla="*/ 945368 w 1295400"/>
              <a:gd name="T69" fmla="*/ 338151 h 358140"/>
              <a:gd name="T70" fmla="*/ 988893 w 1295400"/>
              <a:gd name="T71" fmla="*/ 331309 h 358140"/>
              <a:gd name="T72" fmla="*/ 1030235 w 1295400"/>
              <a:gd name="T73" fmla="*/ 323588 h 358140"/>
              <a:gd name="T74" fmla="*/ 1069228 w 1295400"/>
              <a:gd name="T75" fmla="*/ 315032 h 358140"/>
              <a:gd name="T76" fmla="*/ 1139496 w 1295400"/>
              <a:gd name="T77" fmla="*/ 295604 h 358140"/>
              <a:gd name="T78" fmla="*/ 1198366 w 1295400"/>
              <a:gd name="T79" fmla="*/ 273394 h 358140"/>
              <a:gd name="T80" fmla="*/ 1244504 w 1295400"/>
              <a:gd name="T81" fmla="*/ 248769 h 358140"/>
              <a:gd name="T82" fmla="*/ 1276577 w 1295400"/>
              <a:gd name="T83" fmla="*/ 222100 h 358140"/>
              <a:gd name="T84" fmla="*/ 1295399 w 1295400"/>
              <a:gd name="T85" fmla="*/ 179069 h 358140"/>
              <a:gd name="T86" fmla="*/ 1293253 w 1295400"/>
              <a:gd name="T87" fmla="*/ 164384 h 358140"/>
              <a:gd name="T88" fmla="*/ 1262382 w 1295400"/>
              <a:gd name="T89" fmla="*/ 122472 h 358140"/>
              <a:gd name="T90" fmla="*/ 1223110 w 1295400"/>
              <a:gd name="T91" fmla="*/ 96779 h 358140"/>
              <a:gd name="T92" fmla="*/ 1170439 w 1295400"/>
              <a:gd name="T93" fmla="*/ 73315 h 358140"/>
              <a:gd name="T94" fmla="*/ 1105703 w 1295400"/>
              <a:gd name="T95" fmla="*/ 52450 h 358140"/>
              <a:gd name="T96" fmla="*/ 1030235 w 1295400"/>
              <a:gd name="T97" fmla="*/ 34551 h 358140"/>
              <a:gd name="T98" fmla="*/ 988893 w 1295400"/>
              <a:gd name="T99" fmla="*/ 26830 h 358140"/>
              <a:gd name="T100" fmla="*/ 945368 w 1295400"/>
              <a:gd name="T101" fmla="*/ 19988 h 358140"/>
              <a:gd name="T102" fmla="*/ 899826 w 1295400"/>
              <a:gd name="T103" fmla="*/ 14072 h 358140"/>
              <a:gd name="T104" fmla="*/ 852434 w 1295400"/>
              <a:gd name="T105" fmla="*/ 9129 h 358140"/>
              <a:gd name="T106" fmla="*/ 803359 w 1295400"/>
              <a:gd name="T107" fmla="*/ 5204 h 358140"/>
              <a:gd name="T108" fmla="*/ 752767 w 1295400"/>
              <a:gd name="T109" fmla="*/ 2343 h 358140"/>
              <a:gd name="T110" fmla="*/ 700825 w 1295400"/>
              <a:gd name="T111" fmla="*/ 593 h 358140"/>
              <a:gd name="T112" fmla="*/ 647699 w 1295400"/>
              <a:gd name="T113" fmla="*/ 0 h 358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95400" h="358140">
                <a:moveTo>
                  <a:pt x="647699" y="0"/>
                </a:moveTo>
                <a:lnTo>
                  <a:pt x="594570" y="593"/>
                </a:lnTo>
                <a:lnTo>
                  <a:pt x="542625" y="2343"/>
                </a:lnTo>
                <a:lnTo>
                  <a:pt x="492030" y="5204"/>
                </a:lnTo>
                <a:lnTo>
                  <a:pt x="442953" y="9129"/>
                </a:lnTo>
                <a:lnTo>
                  <a:pt x="395560" y="14072"/>
                </a:lnTo>
                <a:lnTo>
                  <a:pt x="350018" y="19988"/>
                </a:lnTo>
                <a:lnTo>
                  <a:pt x="306492" y="26830"/>
                </a:lnTo>
                <a:lnTo>
                  <a:pt x="265151" y="34551"/>
                </a:lnTo>
                <a:lnTo>
                  <a:pt x="226159" y="43107"/>
                </a:lnTo>
                <a:lnTo>
                  <a:pt x="155893" y="62535"/>
                </a:lnTo>
                <a:lnTo>
                  <a:pt x="97026" y="84745"/>
                </a:lnTo>
                <a:lnTo>
                  <a:pt x="50891" y="109370"/>
                </a:lnTo>
                <a:lnTo>
                  <a:pt x="18820" y="136039"/>
                </a:lnTo>
                <a:lnTo>
                  <a:pt x="0" y="179069"/>
                </a:lnTo>
                <a:lnTo>
                  <a:pt x="2146" y="193755"/>
                </a:lnTo>
                <a:lnTo>
                  <a:pt x="33014" y="235667"/>
                </a:lnTo>
                <a:lnTo>
                  <a:pt x="72283" y="261360"/>
                </a:lnTo>
                <a:lnTo>
                  <a:pt x="124951" y="284824"/>
                </a:lnTo>
                <a:lnTo>
                  <a:pt x="189684" y="305689"/>
                </a:lnTo>
                <a:lnTo>
                  <a:pt x="265151" y="323588"/>
                </a:lnTo>
                <a:lnTo>
                  <a:pt x="306492" y="331309"/>
                </a:lnTo>
                <a:lnTo>
                  <a:pt x="350018" y="338151"/>
                </a:lnTo>
                <a:lnTo>
                  <a:pt x="395560" y="344067"/>
                </a:lnTo>
                <a:lnTo>
                  <a:pt x="442953" y="349010"/>
                </a:lnTo>
                <a:lnTo>
                  <a:pt x="492030" y="352935"/>
                </a:lnTo>
                <a:lnTo>
                  <a:pt x="542625" y="355796"/>
                </a:lnTo>
                <a:lnTo>
                  <a:pt x="594570" y="357546"/>
                </a:lnTo>
                <a:lnTo>
                  <a:pt x="647699" y="358139"/>
                </a:lnTo>
                <a:lnTo>
                  <a:pt x="700825" y="357546"/>
                </a:lnTo>
                <a:lnTo>
                  <a:pt x="752767" y="355796"/>
                </a:lnTo>
                <a:lnTo>
                  <a:pt x="803359" y="352935"/>
                </a:lnTo>
                <a:lnTo>
                  <a:pt x="852434" y="349010"/>
                </a:lnTo>
                <a:lnTo>
                  <a:pt x="899826" y="344067"/>
                </a:lnTo>
                <a:lnTo>
                  <a:pt x="945368" y="338151"/>
                </a:lnTo>
                <a:lnTo>
                  <a:pt x="988893" y="331309"/>
                </a:lnTo>
                <a:lnTo>
                  <a:pt x="1030235" y="323588"/>
                </a:lnTo>
                <a:lnTo>
                  <a:pt x="1069228" y="315032"/>
                </a:lnTo>
                <a:lnTo>
                  <a:pt x="1139496" y="295604"/>
                </a:lnTo>
                <a:lnTo>
                  <a:pt x="1198366" y="273394"/>
                </a:lnTo>
                <a:lnTo>
                  <a:pt x="1244504" y="248769"/>
                </a:lnTo>
                <a:lnTo>
                  <a:pt x="1276577" y="222100"/>
                </a:lnTo>
                <a:lnTo>
                  <a:pt x="1295399" y="179069"/>
                </a:lnTo>
                <a:lnTo>
                  <a:pt x="1293253" y="164384"/>
                </a:lnTo>
                <a:lnTo>
                  <a:pt x="1262382" y="122472"/>
                </a:lnTo>
                <a:lnTo>
                  <a:pt x="1223110" y="96779"/>
                </a:lnTo>
                <a:lnTo>
                  <a:pt x="1170439" y="73315"/>
                </a:lnTo>
                <a:lnTo>
                  <a:pt x="1105703" y="52450"/>
                </a:lnTo>
                <a:lnTo>
                  <a:pt x="1030235" y="34551"/>
                </a:lnTo>
                <a:lnTo>
                  <a:pt x="988893" y="26830"/>
                </a:lnTo>
                <a:lnTo>
                  <a:pt x="945368" y="19988"/>
                </a:lnTo>
                <a:lnTo>
                  <a:pt x="899826" y="14072"/>
                </a:lnTo>
                <a:lnTo>
                  <a:pt x="852434" y="9129"/>
                </a:lnTo>
                <a:lnTo>
                  <a:pt x="803359" y="5204"/>
                </a:lnTo>
                <a:lnTo>
                  <a:pt x="752767" y="2343"/>
                </a:lnTo>
                <a:lnTo>
                  <a:pt x="700825" y="593"/>
                </a:lnTo>
                <a:lnTo>
                  <a:pt x="6476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3" name="object 83">
            <a:extLst>
              <a:ext uri="{FF2B5EF4-FFF2-40B4-BE49-F238E27FC236}">
                <a16:creationId xmlns:a16="http://schemas.microsoft.com/office/drawing/2014/main" id="{1C4E3D36-DBA4-4B6B-BB98-5B91F99D066B}"/>
              </a:ext>
            </a:extLst>
          </p:cNvPr>
          <p:cNvSpPr>
            <a:spLocks/>
          </p:cNvSpPr>
          <p:nvPr/>
        </p:nvSpPr>
        <p:spPr bwMode="auto">
          <a:xfrm>
            <a:off x="7861300" y="6194426"/>
            <a:ext cx="1295400" cy="358775"/>
          </a:xfrm>
          <a:custGeom>
            <a:avLst/>
            <a:gdLst>
              <a:gd name="T0" fmla="*/ 0 w 1295400"/>
              <a:gd name="T1" fmla="*/ 179069 h 358140"/>
              <a:gd name="T2" fmla="*/ 18820 w 1295400"/>
              <a:gd name="T3" fmla="*/ 136039 h 358140"/>
              <a:gd name="T4" fmla="*/ 50891 w 1295400"/>
              <a:gd name="T5" fmla="*/ 109370 h 358140"/>
              <a:gd name="T6" fmla="*/ 97026 w 1295400"/>
              <a:gd name="T7" fmla="*/ 84745 h 358140"/>
              <a:gd name="T8" fmla="*/ 155893 w 1295400"/>
              <a:gd name="T9" fmla="*/ 62535 h 358140"/>
              <a:gd name="T10" fmla="*/ 226159 w 1295400"/>
              <a:gd name="T11" fmla="*/ 43107 h 358140"/>
              <a:gd name="T12" fmla="*/ 265151 w 1295400"/>
              <a:gd name="T13" fmla="*/ 34551 h 358140"/>
              <a:gd name="T14" fmla="*/ 306492 w 1295400"/>
              <a:gd name="T15" fmla="*/ 26830 h 358140"/>
              <a:gd name="T16" fmla="*/ 350018 w 1295400"/>
              <a:gd name="T17" fmla="*/ 19988 h 358140"/>
              <a:gd name="T18" fmla="*/ 395560 w 1295400"/>
              <a:gd name="T19" fmla="*/ 14072 h 358140"/>
              <a:gd name="T20" fmla="*/ 442953 w 1295400"/>
              <a:gd name="T21" fmla="*/ 9129 h 358140"/>
              <a:gd name="T22" fmla="*/ 492030 w 1295400"/>
              <a:gd name="T23" fmla="*/ 5204 h 358140"/>
              <a:gd name="T24" fmla="*/ 542625 w 1295400"/>
              <a:gd name="T25" fmla="*/ 2343 h 358140"/>
              <a:gd name="T26" fmla="*/ 594570 w 1295400"/>
              <a:gd name="T27" fmla="*/ 593 h 358140"/>
              <a:gd name="T28" fmla="*/ 647699 w 1295400"/>
              <a:gd name="T29" fmla="*/ 0 h 358140"/>
              <a:gd name="T30" fmla="*/ 700825 w 1295400"/>
              <a:gd name="T31" fmla="*/ 593 h 358140"/>
              <a:gd name="T32" fmla="*/ 752767 w 1295400"/>
              <a:gd name="T33" fmla="*/ 2343 h 358140"/>
              <a:gd name="T34" fmla="*/ 803359 w 1295400"/>
              <a:gd name="T35" fmla="*/ 5204 h 358140"/>
              <a:gd name="T36" fmla="*/ 852434 w 1295400"/>
              <a:gd name="T37" fmla="*/ 9129 h 358140"/>
              <a:gd name="T38" fmla="*/ 899826 w 1295400"/>
              <a:gd name="T39" fmla="*/ 14072 h 358140"/>
              <a:gd name="T40" fmla="*/ 945368 w 1295400"/>
              <a:gd name="T41" fmla="*/ 19988 h 358140"/>
              <a:gd name="T42" fmla="*/ 988893 w 1295400"/>
              <a:gd name="T43" fmla="*/ 26830 h 358140"/>
              <a:gd name="T44" fmla="*/ 1030235 w 1295400"/>
              <a:gd name="T45" fmla="*/ 34551 h 358140"/>
              <a:gd name="T46" fmla="*/ 1069228 w 1295400"/>
              <a:gd name="T47" fmla="*/ 43107 h 358140"/>
              <a:gd name="T48" fmla="*/ 1139496 w 1295400"/>
              <a:gd name="T49" fmla="*/ 62535 h 358140"/>
              <a:gd name="T50" fmla="*/ 1198366 w 1295400"/>
              <a:gd name="T51" fmla="*/ 84745 h 358140"/>
              <a:gd name="T52" fmla="*/ 1244504 w 1295400"/>
              <a:gd name="T53" fmla="*/ 109370 h 358140"/>
              <a:gd name="T54" fmla="*/ 1276577 w 1295400"/>
              <a:gd name="T55" fmla="*/ 136039 h 358140"/>
              <a:gd name="T56" fmla="*/ 1295399 w 1295400"/>
              <a:gd name="T57" fmla="*/ 179069 h 358140"/>
              <a:gd name="T58" fmla="*/ 1293253 w 1295400"/>
              <a:gd name="T59" fmla="*/ 193755 h 358140"/>
              <a:gd name="T60" fmla="*/ 1286923 w 1295400"/>
              <a:gd name="T61" fmla="*/ 208114 h 358140"/>
              <a:gd name="T62" fmla="*/ 1244504 w 1295400"/>
              <a:gd name="T63" fmla="*/ 248769 h 358140"/>
              <a:gd name="T64" fmla="*/ 1198366 w 1295400"/>
              <a:gd name="T65" fmla="*/ 273394 h 358140"/>
              <a:gd name="T66" fmla="*/ 1139496 w 1295400"/>
              <a:gd name="T67" fmla="*/ 295604 h 358140"/>
              <a:gd name="T68" fmla="*/ 1069228 w 1295400"/>
              <a:gd name="T69" fmla="*/ 315032 h 358140"/>
              <a:gd name="T70" fmla="*/ 1030235 w 1295400"/>
              <a:gd name="T71" fmla="*/ 323588 h 358140"/>
              <a:gd name="T72" fmla="*/ 988893 w 1295400"/>
              <a:gd name="T73" fmla="*/ 331309 h 358140"/>
              <a:gd name="T74" fmla="*/ 945368 w 1295400"/>
              <a:gd name="T75" fmla="*/ 338151 h 358140"/>
              <a:gd name="T76" fmla="*/ 899826 w 1295400"/>
              <a:gd name="T77" fmla="*/ 344067 h 358140"/>
              <a:gd name="T78" fmla="*/ 852434 w 1295400"/>
              <a:gd name="T79" fmla="*/ 349010 h 358140"/>
              <a:gd name="T80" fmla="*/ 803359 w 1295400"/>
              <a:gd name="T81" fmla="*/ 352935 h 358140"/>
              <a:gd name="T82" fmla="*/ 752767 w 1295400"/>
              <a:gd name="T83" fmla="*/ 355796 h 358140"/>
              <a:gd name="T84" fmla="*/ 700825 w 1295400"/>
              <a:gd name="T85" fmla="*/ 357546 h 358140"/>
              <a:gd name="T86" fmla="*/ 647699 w 1295400"/>
              <a:gd name="T87" fmla="*/ 358139 h 358140"/>
              <a:gd name="T88" fmla="*/ 594570 w 1295400"/>
              <a:gd name="T89" fmla="*/ 357546 h 358140"/>
              <a:gd name="T90" fmla="*/ 542625 w 1295400"/>
              <a:gd name="T91" fmla="*/ 355796 h 358140"/>
              <a:gd name="T92" fmla="*/ 492030 w 1295400"/>
              <a:gd name="T93" fmla="*/ 352935 h 358140"/>
              <a:gd name="T94" fmla="*/ 442953 w 1295400"/>
              <a:gd name="T95" fmla="*/ 349010 h 358140"/>
              <a:gd name="T96" fmla="*/ 395560 w 1295400"/>
              <a:gd name="T97" fmla="*/ 344067 h 358140"/>
              <a:gd name="T98" fmla="*/ 350018 w 1295400"/>
              <a:gd name="T99" fmla="*/ 338151 h 358140"/>
              <a:gd name="T100" fmla="*/ 306492 w 1295400"/>
              <a:gd name="T101" fmla="*/ 331309 h 358140"/>
              <a:gd name="T102" fmla="*/ 265151 w 1295400"/>
              <a:gd name="T103" fmla="*/ 323588 h 358140"/>
              <a:gd name="T104" fmla="*/ 226159 w 1295400"/>
              <a:gd name="T105" fmla="*/ 315032 h 358140"/>
              <a:gd name="T106" fmla="*/ 155893 w 1295400"/>
              <a:gd name="T107" fmla="*/ 295604 h 358140"/>
              <a:gd name="T108" fmla="*/ 97026 w 1295400"/>
              <a:gd name="T109" fmla="*/ 273394 h 358140"/>
              <a:gd name="T110" fmla="*/ 50891 w 1295400"/>
              <a:gd name="T111" fmla="*/ 248769 h 358140"/>
              <a:gd name="T112" fmla="*/ 18820 w 1295400"/>
              <a:gd name="T113" fmla="*/ 222100 h 358140"/>
              <a:gd name="T114" fmla="*/ 0 w 1295400"/>
              <a:gd name="T115" fmla="*/ 179069 h 358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95400" h="358140">
                <a:moveTo>
                  <a:pt x="0" y="179069"/>
                </a:moveTo>
                <a:lnTo>
                  <a:pt x="18820" y="136039"/>
                </a:lnTo>
                <a:lnTo>
                  <a:pt x="50891" y="109370"/>
                </a:lnTo>
                <a:lnTo>
                  <a:pt x="97026" y="84745"/>
                </a:lnTo>
                <a:lnTo>
                  <a:pt x="155893" y="62535"/>
                </a:lnTo>
                <a:lnTo>
                  <a:pt x="226159" y="43107"/>
                </a:lnTo>
                <a:lnTo>
                  <a:pt x="265151" y="34551"/>
                </a:lnTo>
                <a:lnTo>
                  <a:pt x="306492" y="26830"/>
                </a:lnTo>
                <a:lnTo>
                  <a:pt x="350018" y="19988"/>
                </a:lnTo>
                <a:lnTo>
                  <a:pt x="395560" y="14072"/>
                </a:lnTo>
                <a:lnTo>
                  <a:pt x="442953" y="9129"/>
                </a:lnTo>
                <a:lnTo>
                  <a:pt x="492030" y="5204"/>
                </a:lnTo>
                <a:lnTo>
                  <a:pt x="542625" y="2343"/>
                </a:lnTo>
                <a:lnTo>
                  <a:pt x="594570" y="593"/>
                </a:lnTo>
                <a:lnTo>
                  <a:pt x="647699" y="0"/>
                </a:lnTo>
                <a:lnTo>
                  <a:pt x="700825" y="593"/>
                </a:lnTo>
                <a:lnTo>
                  <a:pt x="752767" y="2343"/>
                </a:lnTo>
                <a:lnTo>
                  <a:pt x="803359" y="5204"/>
                </a:lnTo>
                <a:lnTo>
                  <a:pt x="852434" y="9129"/>
                </a:lnTo>
                <a:lnTo>
                  <a:pt x="899826" y="14072"/>
                </a:lnTo>
                <a:lnTo>
                  <a:pt x="945368" y="19988"/>
                </a:lnTo>
                <a:lnTo>
                  <a:pt x="988893" y="26830"/>
                </a:lnTo>
                <a:lnTo>
                  <a:pt x="1030235" y="34551"/>
                </a:lnTo>
                <a:lnTo>
                  <a:pt x="1069228" y="43107"/>
                </a:lnTo>
                <a:lnTo>
                  <a:pt x="1139496" y="62535"/>
                </a:lnTo>
                <a:lnTo>
                  <a:pt x="1198366" y="84745"/>
                </a:lnTo>
                <a:lnTo>
                  <a:pt x="1244504" y="109370"/>
                </a:lnTo>
                <a:lnTo>
                  <a:pt x="1276577" y="136039"/>
                </a:lnTo>
                <a:lnTo>
                  <a:pt x="1295399" y="179069"/>
                </a:lnTo>
                <a:lnTo>
                  <a:pt x="1293253" y="193755"/>
                </a:lnTo>
                <a:lnTo>
                  <a:pt x="1286923" y="208114"/>
                </a:lnTo>
                <a:lnTo>
                  <a:pt x="1244504" y="248769"/>
                </a:lnTo>
                <a:lnTo>
                  <a:pt x="1198366" y="273394"/>
                </a:lnTo>
                <a:lnTo>
                  <a:pt x="1139496" y="295604"/>
                </a:lnTo>
                <a:lnTo>
                  <a:pt x="1069228" y="315032"/>
                </a:lnTo>
                <a:lnTo>
                  <a:pt x="1030235" y="323588"/>
                </a:lnTo>
                <a:lnTo>
                  <a:pt x="988893" y="331309"/>
                </a:lnTo>
                <a:lnTo>
                  <a:pt x="945368" y="338151"/>
                </a:lnTo>
                <a:lnTo>
                  <a:pt x="899826" y="344067"/>
                </a:lnTo>
                <a:lnTo>
                  <a:pt x="852434" y="349010"/>
                </a:lnTo>
                <a:lnTo>
                  <a:pt x="803359" y="352935"/>
                </a:lnTo>
                <a:lnTo>
                  <a:pt x="752767" y="355796"/>
                </a:lnTo>
                <a:lnTo>
                  <a:pt x="700825" y="357546"/>
                </a:lnTo>
                <a:lnTo>
                  <a:pt x="647699" y="358139"/>
                </a:lnTo>
                <a:lnTo>
                  <a:pt x="594570" y="357546"/>
                </a:lnTo>
                <a:lnTo>
                  <a:pt x="542625" y="355796"/>
                </a:lnTo>
                <a:lnTo>
                  <a:pt x="492030" y="352935"/>
                </a:lnTo>
                <a:lnTo>
                  <a:pt x="442953" y="349010"/>
                </a:lnTo>
                <a:lnTo>
                  <a:pt x="395560" y="344067"/>
                </a:lnTo>
                <a:lnTo>
                  <a:pt x="350018" y="338151"/>
                </a:lnTo>
                <a:lnTo>
                  <a:pt x="306492" y="331309"/>
                </a:lnTo>
                <a:lnTo>
                  <a:pt x="265151" y="323588"/>
                </a:lnTo>
                <a:lnTo>
                  <a:pt x="226159" y="315032"/>
                </a:lnTo>
                <a:lnTo>
                  <a:pt x="155893" y="295604"/>
                </a:lnTo>
                <a:lnTo>
                  <a:pt x="97026" y="273394"/>
                </a:lnTo>
                <a:lnTo>
                  <a:pt x="50891" y="248769"/>
                </a:lnTo>
                <a:lnTo>
                  <a:pt x="18820" y="222100"/>
                </a:lnTo>
                <a:lnTo>
                  <a:pt x="0" y="179069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89678735-8D5D-499B-ACD3-188A7FD59C7F}"/>
              </a:ext>
            </a:extLst>
          </p:cNvPr>
          <p:cNvSpPr txBox="1"/>
          <p:nvPr/>
        </p:nvSpPr>
        <p:spPr>
          <a:xfrm>
            <a:off x="8154988" y="6267451"/>
            <a:ext cx="709612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pc="-55" dirty="0">
                <a:solidFill>
                  <a:srgbClr val="E46C09"/>
                </a:solidFill>
                <a:latin typeface="Calibri"/>
                <a:cs typeface="Calibri"/>
              </a:rPr>
              <a:t>R</a:t>
            </a:r>
            <a:r>
              <a:rPr spc="-10" dirty="0">
                <a:solidFill>
                  <a:srgbClr val="E46C09"/>
                </a:solidFill>
                <a:latin typeface="Calibri"/>
                <a:cs typeface="Calibri"/>
              </a:rPr>
              <a:t>ed</a:t>
            </a:r>
            <a:r>
              <a:rPr spc="-15" dirty="0">
                <a:solidFill>
                  <a:srgbClr val="E46C09"/>
                </a:solidFill>
                <a:latin typeface="Calibri"/>
                <a:cs typeface="Calibri"/>
              </a:rPr>
              <a:t>uce</a:t>
            </a:r>
            <a:endParaRPr>
              <a:latin typeface="Calibri"/>
              <a:cs typeface="Calibri"/>
            </a:endParaRPr>
          </a:p>
        </p:txBody>
      </p:sp>
      <p:sp>
        <p:nvSpPr>
          <p:cNvPr id="10325" name="object 85">
            <a:extLst>
              <a:ext uri="{FF2B5EF4-FFF2-40B4-BE49-F238E27FC236}">
                <a16:creationId xmlns:a16="http://schemas.microsoft.com/office/drawing/2014/main" id="{DDB0047D-020D-4F63-A72A-7D02DF291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2536826"/>
            <a:ext cx="5327650" cy="2251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26" name="object 86">
            <a:extLst>
              <a:ext uri="{FF2B5EF4-FFF2-40B4-BE49-F238E27FC236}">
                <a16:creationId xmlns:a16="http://schemas.microsoft.com/office/drawing/2014/main" id="{D17749AF-B309-4F58-A198-89EBB3FFE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6096000"/>
            <a:ext cx="609600" cy="609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FDBDB2-E2D2-4B5B-9FE8-008852B608E2}"/>
              </a:ext>
            </a:extLst>
          </p:cNvPr>
          <p:cNvSpPr txBox="1"/>
          <p:nvPr/>
        </p:nvSpPr>
        <p:spPr>
          <a:xfrm>
            <a:off x="171677" y="6200002"/>
            <a:ext cx="2465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5"/>
              </a:rPr>
              <a:t>https://www.slideshare.net/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583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EE840A8-1B17-47F8-97AB-A4BE105F735E}"/>
              </a:ext>
            </a:extLst>
          </p:cNvPr>
          <p:cNvSpPr txBox="1"/>
          <p:nvPr/>
        </p:nvSpPr>
        <p:spPr>
          <a:xfrm>
            <a:off x="909310" y="1728534"/>
            <a:ext cx="10365148" cy="340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One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map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task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for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each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block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of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the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input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file</a:t>
            </a:r>
          </a:p>
          <a:p>
            <a:pPr lvl="1">
              <a:spcBef>
                <a:spcPts val="25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Applies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user-defined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map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function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to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each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record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in the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block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Record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=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&lt;key,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value&gt;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User-defined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number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of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reduce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tasks</a:t>
            </a:r>
          </a:p>
          <a:p>
            <a:pPr lvl="1">
              <a:spcBef>
                <a:spcPts val="13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Each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reduce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task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is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assigned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set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of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record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groups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For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each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group,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apply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user-defined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reduce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function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to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the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record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values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in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that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Reduce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tasks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read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from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Georgia" panose="02040502050405020303" pitchFamily="18" charset="0"/>
                <a:cs typeface="Calibri" panose="020F0502020204030204" pitchFamily="34" charset="0"/>
              </a:rPr>
              <a:t>every</a:t>
            </a:r>
            <a:r>
              <a:rPr lang="en-US" alt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map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task</a:t>
            </a:r>
          </a:p>
          <a:p>
            <a:pPr lvl="1">
              <a:spcBef>
                <a:spcPts val="25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Each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read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returns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the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record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groups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for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that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reduce task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A4847D-2FF6-4DD4-8619-12C25831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Job Scheduling in Hadoop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C1B1B-23AC-4F45-8CD8-8BDFC9628D99}"/>
              </a:ext>
            </a:extLst>
          </p:cNvPr>
          <p:cNvSpPr txBox="1"/>
          <p:nvPr/>
        </p:nvSpPr>
        <p:spPr>
          <a:xfrm>
            <a:off x="557295" y="6165719"/>
            <a:ext cx="2465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https://www.slideshare.net/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131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09DFE8F-53EE-4345-AC5A-D848CCE073F1}"/>
              </a:ext>
            </a:extLst>
          </p:cNvPr>
          <p:cNvSpPr txBox="1"/>
          <p:nvPr/>
        </p:nvSpPr>
        <p:spPr>
          <a:xfrm>
            <a:off x="825664" y="1678183"/>
            <a:ext cx="10307392" cy="3059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Map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tasks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write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their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output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to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local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disk</a:t>
            </a:r>
            <a:endParaRPr lang="en-US" altLang="en-US" sz="2400" dirty="0">
              <a:latin typeface="Georgia" panose="02040502050405020303" pitchFamily="18" charset="0"/>
              <a:cs typeface="Calibri" panose="020F0502020204030204" pitchFamily="34" charset="0"/>
            </a:endParaRPr>
          </a:p>
          <a:p>
            <a:pPr lvl="1">
              <a:spcBef>
                <a:spcPts val="688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Output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available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after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map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task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has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completed</a:t>
            </a:r>
          </a:p>
          <a:p>
            <a:pPr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Reduce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tasks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write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their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output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to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HDFS</a:t>
            </a:r>
            <a:endParaRPr lang="en-US" altLang="en-US" sz="2400" dirty="0">
              <a:latin typeface="Georgia" panose="02040502050405020303" pitchFamily="18" charset="0"/>
              <a:cs typeface="Calibri" panose="020F0502020204030204" pitchFamily="34" charset="0"/>
            </a:endParaRPr>
          </a:p>
          <a:p>
            <a:pPr lvl="1">
              <a:spcBef>
                <a:spcPts val="688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Once job is finished, next job's map tasks can be scheduled, and will read input from HDFS</a:t>
            </a:r>
          </a:p>
          <a:p>
            <a:pPr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Therefore,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fault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tolerance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is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simple: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simply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re-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run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tasks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on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E46C09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failure</a:t>
            </a:r>
            <a:endParaRPr lang="en-US" altLang="en-US" sz="2400" dirty="0">
              <a:latin typeface="Georgia" panose="02040502050405020303" pitchFamily="18" charset="0"/>
              <a:cs typeface="Calibri" panose="020F0502020204030204" pitchFamily="34" charset="0"/>
            </a:endParaRPr>
          </a:p>
          <a:p>
            <a:pPr lvl="1">
              <a:spcBef>
                <a:spcPts val="688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No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consumers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see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partial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operator</a:t>
            </a:r>
            <a:r>
              <a:rPr lang="en-US" alt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  <a:cs typeface="Calibri" panose="020F0502020204030204" pitchFamily="34" charset="0"/>
              </a:rPr>
              <a:t>output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7A6953-0F7D-4959-AC55-A2C1EE78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Dataflow in Hadoop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53F20-2993-4AA0-B123-EC241544DBF5}"/>
              </a:ext>
            </a:extLst>
          </p:cNvPr>
          <p:cNvSpPr txBox="1"/>
          <p:nvPr/>
        </p:nvSpPr>
        <p:spPr>
          <a:xfrm>
            <a:off x="381000" y="6137144"/>
            <a:ext cx="2465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https://www.slideshare.net/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82268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2047</Words>
  <Application>Microsoft Office PowerPoint</Application>
  <PresentationFormat>Widescreen</PresentationFormat>
  <Paragraphs>256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Georgia</vt:lpstr>
      <vt:lpstr>Helvetica</vt:lpstr>
      <vt:lpstr>Times New Roman</vt:lpstr>
      <vt:lpstr>1_Office Theme</vt:lpstr>
      <vt:lpstr>Custom Design</vt:lpstr>
      <vt:lpstr>1_Custom Design</vt:lpstr>
      <vt:lpstr>PowerPoint Presentation</vt:lpstr>
      <vt:lpstr>Hadoop MapReduce and Hadoop Distributed File System (HDFS) </vt:lpstr>
      <vt:lpstr>Overview</vt:lpstr>
      <vt:lpstr>Prerequisites</vt:lpstr>
      <vt:lpstr>Hadoop (Version 2.9.o)</vt:lpstr>
      <vt:lpstr>Hadoop Architecture </vt:lpstr>
      <vt:lpstr>PowerPoint Presentation</vt:lpstr>
      <vt:lpstr>Job Scheduling in Hadoop</vt:lpstr>
      <vt:lpstr>Dataflow in Hadoop</vt:lpstr>
      <vt:lpstr>Dataflow in Hadoop</vt:lpstr>
      <vt:lpstr>Dataflow in Hadoop</vt:lpstr>
      <vt:lpstr>Dataflow in Hadoop</vt:lpstr>
      <vt:lpstr>Dataflow in Hadoop</vt:lpstr>
      <vt:lpstr>Hadoop MapReduce</vt:lpstr>
      <vt:lpstr>Mapper</vt:lpstr>
      <vt:lpstr>Reducer</vt:lpstr>
      <vt:lpstr>Reducer</vt:lpstr>
      <vt:lpstr>Hadoop MapReduce</vt:lpstr>
      <vt:lpstr>Hadoop Distributed File System (HDFS)</vt:lpstr>
      <vt:lpstr>Hadoop Distributed File System (HDFS)</vt:lpstr>
      <vt:lpstr>Hadoop Distributed File System (HDFS)</vt:lpstr>
      <vt:lpstr>Hadoop Distributed File System (HDFS)</vt:lpstr>
      <vt:lpstr>Hadoop Distributed File System (HDFS)</vt:lpstr>
      <vt:lpstr>Hadoop Distributed File System (HDFS)</vt:lpstr>
      <vt:lpstr>Hadoop Distributed File System (HDFS)</vt:lpstr>
      <vt:lpstr>Different Workflows</vt:lpstr>
      <vt:lpstr>Hadoop Applicability by Workflow</vt:lpstr>
      <vt:lpstr>Relative Merits and Demerits of Hadoop Over DBMS</vt:lpstr>
      <vt:lpstr>Conclusions and Future Work</vt:lpstr>
      <vt:lpstr>Hadoop Commands</vt:lpstr>
      <vt:lpstr>References for papers</vt:lpstr>
      <vt:lpstr>References</vt:lpstr>
      <vt:lpstr>Use case</vt:lpstr>
      <vt:lpstr>ICP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Map Reduce</dc:title>
  <dc:creator>Mayanka Chandra Shekar</dc:creator>
  <cp:lastModifiedBy>Maham</cp:lastModifiedBy>
  <cp:revision>80</cp:revision>
  <dcterms:created xsi:type="dcterms:W3CDTF">2015-09-03T17:00:54Z</dcterms:created>
  <dcterms:modified xsi:type="dcterms:W3CDTF">2019-08-25T22:27:46Z</dcterms:modified>
</cp:coreProperties>
</file>