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5" r:id="rId21"/>
    <p:sldId id="278" r:id="rId22"/>
    <p:sldId id="282" r:id="rId23"/>
    <p:sldId id="279" r:id="rId24"/>
    <p:sldId id="274" r:id="rId25"/>
    <p:sldId id="277" r:id="rId26"/>
    <p:sldId id="280" r:id="rId27"/>
    <p:sldId id="281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oncraton.org/files/nc111nt.zip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anchez-wsu/jfiles/wiki/Windows-10-Telnet-&amp;-NetCat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mkc.box.com/s/gg5xy77kaepawu3ewelzqojyjjg7fe2e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spark-streaming/" TargetMode="External"/><Relationship Id="rId2" Type="http://schemas.openxmlformats.org/officeDocument/2006/relationships/hyperlink" Target="https://spark.apache.org/docs/2.2.0/streaming-programming-guide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7067"/>
            <a:ext cx="7772400" cy="1413526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Programming</a:t>
            </a:r>
            <a:br>
              <a:rPr lang="en-US" dirty="0"/>
            </a:br>
            <a:r>
              <a:rPr lang="en-US" dirty="0"/>
              <a:t>Spark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2871"/>
            <a:ext cx="6400800" cy="1752600"/>
          </a:xfrm>
        </p:spPr>
        <p:txBody>
          <a:bodyPr/>
          <a:lstStyle/>
          <a:p>
            <a:r>
              <a:rPr lang="en-US" dirty="0"/>
              <a:t>Module 2- Lecture 4</a:t>
            </a:r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7E676-20C7-4886-8F7E-7B035D331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8063"/>
            <a:ext cx="8229600" cy="20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7828-CFE5-43A0-9051-683FD5B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E4F3-810F-474F-9873-58E46AE0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Discretized 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basic abstraction provided by Spark Streaming.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continuous stream of data.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received from a data source or a processed data stream generated by transforming the input stream.</a:t>
            </a:r>
          </a:p>
        </p:txBody>
      </p:sp>
    </p:spTree>
    <p:extLst>
      <p:ext uri="{BB962C8B-B14F-4D97-AF65-F5344CB8AC3E}">
        <p14:creationId xmlns:p14="http://schemas.microsoft.com/office/powerpoint/2010/main" val="21470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6413CA-1361-467D-9E39-2B234F77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401094"/>
            <a:ext cx="7029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90D-A8FB-4E7A-99AF-7E025EFA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4545A-949F-478C-A4DA-278F12CC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0181"/>
            <a:ext cx="8229600" cy="36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460A-2453-4E6C-B060-BD48479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Accumulators, Broadcast Variables and Checkpoints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FBDD-1952-4527-963E-BD2D6556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variables that are only added through an associative and commutative operation.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implement counters or sums. Tracking accumulators in the UI can be useful for understanding the progress of running stages.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natively supports numeric accumulators. We can create named or unnamed accumulators.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2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B6EF-93B1-4DE0-A60D-1305ED51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6490"/>
            <a:ext cx="8229600" cy="551967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Variables: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 the programmer to keep a read-only variable cached on each machine rather than shipping a copy of it with tasks.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to give every node a copy of a large input dataset in an efficient manner.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also attempts to distribute broadcast variables using efficient broadcast algorithms to reduce communication cost.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AFBE-95B9-4461-93EB-31D3F52D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similar to checkpoints in gaming. They make it run 24/7 and make it resilient to failures unrelated to the application logic.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7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A3DB3-8C00-4A2D-8CB7-AA66BE4C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0627"/>
            <a:ext cx="8229600" cy="30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CAF2A-5AEF-4FA0-87CA-BB05B89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Exercise</a:t>
            </a:r>
            <a:br>
              <a:rPr lang="en-IN" dirty="0"/>
            </a:b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			- Part 1</a:t>
            </a:r>
          </a:p>
        </p:txBody>
      </p:sp>
    </p:spTree>
    <p:extLst>
      <p:ext uri="{BB962C8B-B14F-4D97-AF65-F5344CB8AC3E}">
        <p14:creationId xmlns:p14="http://schemas.microsoft.com/office/powerpoint/2010/main" val="37461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14EA-127F-4504-95DB-38F65CEB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Streaming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5B4D9-55C4-4A01-AA97-7A839C1D8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93" y="1511559"/>
            <a:ext cx="8498407" cy="45590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57AE-43BC-44DA-BD7B-563397933DE6}"/>
              </a:ext>
            </a:extLst>
          </p:cNvPr>
          <p:cNvSpPr/>
          <p:nvPr/>
        </p:nvSpPr>
        <p:spPr>
          <a:xfrm>
            <a:off x="2090057" y="4068147"/>
            <a:ext cx="1530221" cy="102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DEBCE57-A478-4120-957E-6CACEC4EB61D}"/>
              </a:ext>
            </a:extLst>
          </p:cNvPr>
          <p:cNvSpPr/>
          <p:nvPr/>
        </p:nvSpPr>
        <p:spPr>
          <a:xfrm>
            <a:off x="6148873" y="3214396"/>
            <a:ext cx="1212980" cy="1296955"/>
          </a:xfrm>
          <a:prstGeom prst="wedgeEllipseCallout">
            <a:avLst>
              <a:gd name="adj1" fmla="val -250833"/>
              <a:gd name="adj2" fmla="val 2221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StreamingContext</a:t>
            </a:r>
          </a:p>
        </p:txBody>
      </p:sp>
    </p:spTree>
    <p:extLst>
      <p:ext uri="{BB962C8B-B14F-4D97-AF65-F5344CB8AC3E}">
        <p14:creationId xmlns:p14="http://schemas.microsoft.com/office/powerpoint/2010/main" val="39460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05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Streaming?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2B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Streaming is a technique for transferring data so that it can be processed as a steady and continuous stream.</a:t>
            </a:r>
          </a:p>
          <a:p>
            <a:pPr>
              <a:buClr>
                <a:srgbClr val="0072BC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technologies are becoming increasingly important with the growth of the Internet.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688A-8B5C-4BD9-B2CE-9267F488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81B4A-D0C6-406B-810E-585943593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4813"/>
            <a:ext cx="8229600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7810-75DF-4523-8CBC-BDDA2253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Netcat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B9F4-A4CA-476B-A9AD-689467FA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>
                <a:hlinkClick r:id="rId2"/>
              </a:rPr>
              <a:t>https://joncraton.org/files/nc111nt.zip</a:t>
            </a:r>
            <a:endParaRPr lang="en-US" dirty="0"/>
          </a:p>
          <a:p>
            <a:r>
              <a:rPr lang="en-US" dirty="0"/>
              <a:t>Unzip the files and use </a:t>
            </a:r>
            <a:r>
              <a:rPr lang="en-US" dirty="0" err="1"/>
              <a:t>nc</a:t>
            </a:r>
            <a:r>
              <a:rPr lang="en-US" dirty="0"/>
              <a:t> as password</a:t>
            </a:r>
          </a:p>
          <a:p>
            <a:r>
              <a:rPr lang="en-US" dirty="0"/>
              <a:t>Go to environment variables</a:t>
            </a:r>
          </a:p>
          <a:p>
            <a:r>
              <a:rPr lang="en-US" dirty="0"/>
              <a:t>Select Path and Add new path as you location to </a:t>
            </a:r>
            <a:r>
              <a:rPr lang="en-US" dirty="0" err="1"/>
              <a:t>netcat</a:t>
            </a:r>
            <a:r>
              <a:rPr lang="en-US" dirty="0"/>
              <a:t> folder.</a:t>
            </a:r>
          </a:p>
          <a:p>
            <a:r>
              <a:rPr lang="en-US" dirty="0"/>
              <a:t>Open command line</a:t>
            </a:r>
          </a:p>
          <a:p>
            <a:r>
              <a:rPr lang="en-US" dirty="0"/>
              <a:t>Type </a:t>
            </a:r>
            <a:r>
              <a:rPr lang="en-US" dirty="0" err="1"/>
              <a:t>nc</a:t>
            </a:r>
            <a:r>
              <a:rPr lang="en-US" dirty="0"/>
              <a:t> to check either </a:t>
            </a:r>
            <a:r>
              <a:rPr lang="en-US" dirty="0" err="1"/>
              <a:t>netcat</a:t>
            </a:r>
            <a:r>
              <a:rPr lang="en-US" dirty="0"/>
              <a:t> is working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79F4-B392-4217-9C50-93492D04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40A4-87D7-4DDE-8BE0-02E3FA6E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PySpark</a:t>
            </a:r>
            <a:endParaRPr lang="en-IN" dirty="0"/>
          </a:p>
          <a:p>
            <a:r>
              <a:rPr lang="en-IN" dirty="0"/>
              <a:t>Step 1: Run files.py </a:t>
            </a:r>
          </a:p>
          <a:p>
            <a:r>
              <a:rPr lang="en-IN" dirty="0"/>
              <a:t>Step 2: Run streaming.py</a:t>
            </a:r>
          </a:p>
          <a:p>
            <a:pPr marL="0" indent="0">
              <a:buNone/>
            </a:pPr>
            <a:r>
              <a:rPr lang="en-IN" dirty="0"/>
              <a:t>For Scala</a:t>
            </a:r>
          </a:p>
          <a:p>
            <a:r>
              <a:rPr lang="en-IN" dirty="0"/>
              <a:t>Step 1: Run </a:t>
            </a:r>
            <a:r>
              <a:rPr lang="en-IN" dirty="0" err="1"/>
              <a:t>networkwordcount.scala</a:t>
            </a:r>
            <a:endParaRPr lang="en-IN" dirty="0"/>
          </a:p>
          <a:p>
            <a:r>
              <a:rPr lang="en-IN" dirty="0"/>
              <a:t>Step 2: Open </a:t>
            </a:r>
            <a:r>
              <a:rPr lang="en-IN" dirty="0" err="1"/>
              <a:t>cmd</a:t>
            </a:r>
            <a:r>
              <a:rPr lang="en-IN" dirty="0"/>
              <a:t> and type </a:t>
            </a:r>
            <a:r>
              <a:rPr lang="en-IN" dirty="0" err="1"/>
              <a:t>nc</a:t>
            </a:r>
            <a:r>
              <a:rPr lang="en-IN" dirty="0"/>
              <a:t> –l –p port number</a:t>
            </a:r>
          </a:p>
        </p:txBody>
      </p:sp>
    </p:spTree>
    <p:extLst>
      <p:ext uri="{BB962C8B-B14F-4D97-AF65-F5344CB8AC3E}">
        <p14:creationId xmlns:p14="http://schemas.microsoft.com/office/powerpoint/2010/main" val="41644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EA9D66-C459-465E-884D-7A909E123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425559"/>
            <a:ext cx="7109432" cy="4443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EDB006-7ED8-4DE0-840E-1B934521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Running Results</a:t>
            </a:r>
          </a:p>
        </p:txBody>
      </p:sp>
    </p:spTree>
    <p:extLst>
      <p:ext uri="{BB962C8B-B14F-4D97-AF65-F5344CB8AC3E}">
        <p14:creationId xmlns:p14="http://schemas.microsoft.com/office/powerpoint/2010/main" val="170960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CAF2A-5AEF-4FA0-87CA-BB05B89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Class Exercise</a:t>
            </a:r>
            <a:br>
              <a:rPr lang="en-IN" dirty="0"/>
            </a:br>
            <a:r>
              <a:rPr lang="en-IN" i="1" dirty="0">
                <a:solidFill>
                  <a:schemeClr val="bg1">
                    <a:lumMod val="65000"/>
                  </a:schemeClr>
                </a:solidFill>
              </a:rPr>
              <a:t>			- Part 2</a:t>
            </a:r>
          </a:p>
        </p:txBody>
      </p:sp>
    </p:spTree>
    <p:extLst>
      <p:ext uri="{BB962C8B-B14F-4D97-AF65-F5344CB8AC3E}">
        <p14:creationId xmlns:p14="http://schemas.microsoft.com/office/powerpoint/2010/main" val="404916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A5455-CF37-42D4-A793-9832BCEE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Spark Streaming for TCP Socket: </a:t>
            </a:r>
            <a:r>
              <a:rPr lang="en-US" u="sng" dirty="0"/>
              <a:t>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CF0292-0568-4F61-AB4F-A4016C43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a spark word count program of Spark Streaming received from a data server listening on a TCP socket.</a:t>
            </a:r>
          </a:p>
          <a:p>
            <a:r>
              <a:rPr lang="en-IN" dirty="0"/>
              <a:t>Hint: For </a:t>
            </a:r>
            <a:r>
              <a:rPr lang="en-IN" dirty="0" err="1"/>
              <a:t>Netcat</a:t>
            </a:r>
            <a:r>
              <a:rPr lang="en-IN" dirty="0"/>
              <a:t> utility in Windows</a:t>
            </a:r>
          </a:p>
          <a:p>
            <a:r>
              <a:rPr lang="en-IN" u="sng" dirty="0">
                <a:hlinkClick r:id="rId2"/>
              </a:rPr>
              <a:t>https://github.com/rsanchez-wsu/jfiles/wiki/Windows-10-Telnet-&amp;-NetCat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73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B4BC-6925-4B25-8FF7-C1E81951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846-AA75-43B2-884F-3B6EDEE0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NETCAT Windows Command:</a:t>
            </a:r>
          </a:p>
          <a:p>
            <a:pPr marL="0" indent="0">
              <a:buNone/>
            </a:pPr>
            <a:r>
              <a:rPr lang="en-US" i="1" dirty="0" err="1"/>
              <a:t>nc</a:t>
            </a:r>
            <a:r>
              <a:rPr lang="en-US" i="1" dirty="0"/>
              <a:t> –l –p &lt;port number&gt;</a:t>
            </a:r>
          </a:p>
          <a:p>
            <a:r>
              <a:rPr lang="en-US" b="1" i="1" dirty="0"/>
              <a:t>NETCAT Error:</a:t>
            </a:r>
          </a:p>
          <a:p>
            <a:pPr marL="0" indent="0">
              <a:buNone/>
            </a:pPr>
            <a:r>
              <a:rPr lang="en-US" dirty="0"/>
              <a:t>Write a Python Socket Server in place of </a:t>
            </a:r>
            <a:r>
              <a:rPr lang="en-US" dirty="0" err="1"/>
              <a:t>netcat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https://umkc.box.com/s/gg5xy77kaepawu3ewelzqojyjjg7fe2e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63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68D9-B1DB-48D1-B1F1-6B091D6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E461-B8D7-489D-848F-1BEBF160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https://spark.apache.org/docs/2.2.0/streaming-programming-guide.html</a:t>
            </a:r>
            <a:endParaRPr lang="en-US" dirty="0"/>
          </a:p>
          <a:p>
            <a:r>
              <a:rPr lang="en-US" dirty="0">
                <a:hlinkClick r:id="rId3"/>
              </a:rPr>
              <a:t>https://www.edureka.co/blog/spark-streaming/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96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B3387-625C-4A0B-A47E-5CE15CA82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67747"/>
            <a:ext cx="8229600" cy="45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025D-E976-4D0F-AA9F-FB496A0A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Spark Streaming?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A799199-D6D4-4029-A8AC-A3965CCF7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9730"/>
            <a:ext cx="8229600" cy="36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ECEFD3-AF0F-4AE1-81FE-B4CD587C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63" y="2227114"/>
            <a:ext cx="8229600" cy="14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8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2A7A-B68E-4543-8164-F5B53626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Features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597D-9294-4DF2-A0D9-7FE39D99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can easily scale to hundreds of nodes.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low latency.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has the ability to efficiently recover from failures.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integrates with batch and real-time processing.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is used to track the behavior of customers which can be used in business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6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F191-7C1B-4E20-91B6-40F0A200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173B3-6183-4019-8B99-44CC58F15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6263"/>
            <a:ext cx="8229600" cy="3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5700-15C5-4F38-95FC-6219EE5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Fundamentals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FED9-1580-4157-8717-8BFBF9C3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Context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Accumulators, Broadcast Variables and Checkpoints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5C-4931-4EE4-BB71-3ED53BA1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Context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8FD4-43E3-4CF9-BE81-7852211B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consumes a stream of data in Spark.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registers an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produce a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the main entry point for Spark functionality.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provides a number of default implementations of sources like Twitter,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ZeroMQ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accessible from the context.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314</Words>
  <Application>Microsoft Office PowerPoint</Application>
  <PresentationFormat>On-screen Show (4:3)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Big Data Programming Spark Streaming</vt:lpstr>
      <vt:lpstr>What is Streaming? </vt:lpstr>
      <vt:lpstr>PowerPoint Presentation</vt:lpstr>
      <vt:lpstr>Why Spark Streaming? </vt:lpstr>
      <vt:lpstr>PowerPoint Presentation</vt:lpstr>
      <vt:lpstr>Spark Streaming Features </vt:lpstr>
      <vt:lpstr>Spark Streaming Workflow</vt:lpstr>
      <vt:lpstr>Spark Streaming Fundamentals </vt:lpstr>
      <vt:lpstr>Streaming Context</vt:lpstr>
      <vt:lpstr>PowerPoint Presentation</vt:lpstr>
      <vt:lpstr>DStream</vt:lpstr>
      <vt:lpstr>PowerPoint Presentation</vt:lpstr>
      <vt:lpstr>Transformations on DStreams</vt:lpstr>
      <vt:lpstr>Accumulators, Broadcast Variables and Checkpoints</vt:lpstr>
      <vt:lpstr>PowerPoint Presentation</vt:lpstr>
      <vt:lpstr>PowerPoint Presentation</vt:lpstr>
      <vt:lpstr>PowerPoint Presentation</vt:lpstr>
      <vt:lpstr>In Class Exercise    - Part 1</vt:lpstr>
      <vt:lpstr>Spark Streaming</vt:lpstr>
      <vt:lpstr>File Generation</vt:lpstr>
      <vt:lpstr>Download Netcat</vt:lpstr>
      <vt:lpstr>Steps to Run</vt:lpstr>
      <vt:lpstr>Running Results</vt:lpstr>
      <vt:lpstr>In Class Exercise    - Part 2</vt:lpstr>
      <vt:lpstr>Spark Streaming for TCP Socket:  </vt:lpstr>
      <vt:lpstr>Clue</vt:lpstr>
      <vt:lpstr>References 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Staff;Zeenat</dc:creator>
  <cp:lastModifiedBy>Tariq, Zeenat (UMKC-Student)</cp:lastModifiedBy>
  <cp:revision>27</cp:revision>
  <dcterms:created xsi:type="dcterms:W3CDTF">2014-01-29T16:52:11Z</dcterms:created>
  <dcterms:modified xsi:type="dcterms:W3CDTF">2018-11-05T21:47:53Z</dcterms:modified>
</cp:coreProperties>
</file>