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A5A5-DE5D-2C12-751B-551FAC001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Hullabaloo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C54F3-022D-31A2-11A5-A0877FA5F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Kiran, </a:t>
            </a:r>
            <a:r>
              <a:rPr lang="en-US" dirty="0" err="1"/>
              <a:t>Mohnish</a:t>
            </a:r>
            <a:r>
              <a:rPr lang="en-US" dirty="0"/>
              <a:t>, Vidyut and Jeremy </a:t>
            </a:r>
          </a:p>
        </p:txBody>
      </p:sp>
    </p:spTree>
    <p:extLst>
      <p:ext uri="{BB962C8B-B14F-4D97-AF65-F5344CB8AC3E}">
        <p14:creationId xmlns:p14="http://schemas.microsoft.com/office/powerpoint/2010/main" val="1622125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Hullabaloo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Hullabaloo</dc:title>
  <dc:creator>Kiran Kulkarni</dc:creator>
  <cp:lastModifiedBy>Kiran Kulkarni</cp:lastModifiedBy>
  <cp:revision>1</cp:revision>
  <dcterms:created xsi:type="dcterms:W3CDTF">2022-11-03T00:51:08Z</dcterms:created>
  <dcterms:modified xsi:type="dcterms:W3CDTF">2022-11-03T01:16:13Z</dcterms:modified>
</cp:coreProperties>
</file>