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3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E00D-A621-F411-B60F-0E022D81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Group 17 - </a:t>
            </a:r>
            <a:r>
              <a:rPr lang="en-US" sz="7200" dirty="0" err="1"/>
              <a:t>Halabaloo</a:t>
            </a:r>
            <a:r>
              <a:rPr lang="en-US" sz="7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D6A2-BEAA-D376-1915-3F65341D2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225538"/>
          </a:xfrm>
        </p:spPr>
        <p:txBody>
          <a:bodyPr/>
          <a:lstStyle/>
          <a:p>
            <a:r>
              <a:rPr lang="en-US" sz="3200" dirty="0"/>
              <a:t>We first read and store JSON files in a SQL database</a:t>
            </a:r>
          </a:p>
          <a:p>
            <a:r>
              <a:rPr lang="en-US" sz="3200" dirty="0"/>
              <a:t>We then query the database</a:t>
            </a:r>
          </a:p>
          <a:p>
            <a:r>
              <a:rPr lang="en-US" sz="3200" dirty="0"/>
              <a:t>Finally we present the data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Boeing 787 Dreamliner: What's in it for passengers - CSMonitor.com">
            <a:extLst>
              <a:ext uri="{FF2B5EF4-FFF2-40B4-BE49-F238E27FC236}">
                <a16:creationId xmlns:a16="http://schemas.microsoft.com/office/drawing/2014/main" id="{231D1471-EA26-CF06-C023-B5F80E691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071" y="2892966"/>
            <a:ext cx="5202669" cy="353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99E746-2726-8188-63A0-A974ED90F0A4}"/>
              </a:ext>
            </a:extLst>
          </p:cNvPr>
          <p:cNvSpPr txBox="1"/>
          <p:nvPr/>
        </p:nvSpPr>
        <p:spPr>
          <a:xfrm>
            <a:off x="685801" y="4977217"/>
            <a:ext cx="5410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Kiran, </a:t>
            </a:r>
            <a:r>
              <a:rPr lang="en-US" sz="2400" dirty="0" err="1"/>
              <a:t>Mohnish</a:t>
            </a:r>
            <a:r>
              <a:rPr lang="en-US" sz="2400" dirty="0"/>
              <a:t>, Vidyut and Jeremy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68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93</TotalTime>
  <Words>33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Group 17 - Halabaloo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Hullabaloo</dc:title>
  <dc:creator>Kiran Kulkarni</dc:creator>
  <cp:lastModifiedBy>Kiran Kulkarni</cp:lastModifiedBy>
  <cp:revision>9</cp:revision>
  <dcterms:created xsi:type="dcterms:W3CDTF">2022-11-03T00:51:08Z</dcterms:created>
  <dcterms:modified xsi:type="dcterms:W3CDTF">2022-11-03T04:25:38Z</dcterms:modified>
</cp:coreProperties>
</file>