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22"/>
  </p:notesMasterIdLst>
  <p:sldIdLst>
    <p:sldId id="256" r:id="rId5"/>
    <p:sldId id="257" r:id="rId6"/>
    <p:sldId id="283" r:id="rId7"/>
    <p:sldId id="258" r:id="rId8"/>
    <p:sldId id="280" r:id="rId9"/>
    <p:sldId id="281" r:id="rId10"/>
    <p:sldId id="286" r:id="rId11"/>
    <p:sldId id="262" r:id="rId12"/>
    <p:sldId id="285" r:id="rId13"/>
    <p:sldId id="264" r:id="rId14"/>
    <p:sldId id="265" r:id="rId15"/>
    <p:sldId id="266" r:id="rId16"/>
    <p:sldId id="284" r:id="rId17"/>
    <p:sldId id="270" r:id="rId18"/>
    <p:sldId id="276" r:id="rId19"/>
    <p:sldId id="278" r:id="rId20"/>
    <p:sldId id="277" r:id="rId21"/>
  </p:sldIdLst>
  <p:sldSz cx="9144000" cy="5143500" type="screen16x9"/>
  <p:notesSz cx="6858000" cy="9144000"/>
  <p:embeddedFontLst>
    <p:embeddedFont>
      <p:font typeface="Advent Pro SemiBold" panose="02000506040000020004" pitchFamily="2" charset="7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Fira Sans Condensed Medium" panose="020B0603050000020004" pitchFamily="34" charset="0"/>
      <p:regular r:id="rId29"/>
      <p:bold r:id="rId30"/>
      <p:italic r:id="rId31"/>
      <p:boldItalic r:id="rId32"/>
    </p:embeddedFont>
    <p:embeddedFont>
      <p:font typeface="Fira Sans Extra Condensed Medium" panose="020B0603050000020004" pitchFamily="34" charset="0"/>
      <p:regular r:id="rId33"/>
      <p:bold r:id="rId34"/>
      <p:italic r:id="rId35"/>
      <p:boldItalic r:id="rId36"/>
    </p:embeddedFont>
    <p:embeddedFont>
      <p:font typeface="Maven Pro" pitchFamily="2" charset="77"/>
      <p:regular r:id="rId37"/>
      <p:bold r:id="rId38"/>
    </p:embeddedFont>
    <p:embeddedFont>
      <p:font typeface="Share Tech" pitchFamily="2" charset="77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246FA-67EF-417C-B53D-C433F2D2B4D5}" v="45" dt="2021-05-20T06:44:15.003"/>
    <p1510:client id="{4F14CE70-78CC-475E-BCFA-93A81487F4E1}" v="2197" vWet="2199" dt="2021-05-20T16:37:48.644"/>
    <p1510:client id="{6F474068-EA96-41CA-951B-1C0B085B0CF6}" v="42" dt="2021-05-20T06:14:07.319"/>
    <p1510:client id="{785AB9B2-AAFD-4C73-892E-200FCDEDCE71}" v="4" dt="2021-05-19T23:53:02.458"/>
    <p1510:client id="{7F4E07C9-A976-48F9-A9E8-E1C4F18F174D}" v="719" dt="2021-05-20T06:11:44.691"/>
    <p1510:client id="{89C5B98A-B288-4F5E-9D91-FD78E629099D}" v="651" dt="2021-05-20T05:30:27.630"/>
    <p1510:client id="{8FA1200C-C3F9-41C4-8C6E-30F2EB13CAE2}" v="2" dt="2021-05-20T07:17:49.746"/>
    <p1510:client id="{D6D85F2A-014A-4883-BFFC-01B09D69E894}" v="80" dt="2021-05-20T01:55:00.517"/>
    <p1510:client id="{DA06F152-F2B8-4A3B-9128-CFDB3F4135B0}" v="295" dt="2021-05-20T16:52:26.981"/>
    <p1510:client id="{DEB02538-D642-47C9-AAF0-4B47C6CDBB93}" v="33" dt="2021-05-20T00:05:40.830"/>
  </p1510:revLst>
</p1510:revInfo>
</file>

<file path=ppt/tableStyles.xml><?xml version="1.0" encoding="utf-8"?>
<a:tblStyleLst xmlns:a="http://schemas.openxmlformats.org/drawingml/2006/main" def="{E8900EAE-75BE-4C74-9DD9-DF09F6D7F0B4}">
  <a:tblStyle styleId="{E8900EAE-75BE-4C74-9DD9-DF09F6D7F0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9"/>
    <p:restoredTop sz="96361"/>
  </p:normalViewPr>
  <p:slideViewPr>
    <p:cSldViewPr snapToGrid="0">
      <p:cViewPr varScale="1">
        <p:scale>
          <a:sx n="155" d="100"/>
          <a:sy n="155" d="100"/>
        </p:scale>
        <p:origin x="200" y="704"/>
      </p:cViewPr>
      <p:guideLst/>
    </p:cSldViewPr>
  </p:slideViewPr>
  <p:outlineViewPr>
    <p:cViewPr>
      <p:scale>
        <a:sx n="33" d="100"/>
        <a:sy n="33" d="100"/>
      </p:scale>
      <p:origin x="0" y="-63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N, RIA" userId="S::s-rirajan@lwsd.org::0a36f85c-8227-41dd-b7df-bb1db3fbdf62" providerId="AD" clId="Web-{785AB9B2-AAFD-4C73-892E-200FCDEDCE71}"/>
    <pc:docChg chg="modSld">
      <pc:chgData name="RAJAN, RIA" userId="S::s-rirajan@lwsd.org::0a36f85c-8227-41dd-b7df-bb1db3fbdf62" providerId="AD" clId="Web-{785AB9B2-AAFD-4C73-892E-200FCDEDCE71}" dt="2021-05-19T23:53:02.458" v="3" actId="20577"/>
      <pc:docMkLst>
        <pc:docMk/>
      </pc:docMkLst>
      <pc:sldChg chg="modSp">
        <pc:chgData name="RAJAN, RIA" userId="S::s-rirajan@lwsd.org::0a36f85c-8227-41dd-b7df-bb1db3fbdf62" providerId="AD" clId="Web-{785AB9B2-AAFD-4C73-892E-200FCDEDCE71}" dt="2021-05-19T23:53:02.458" v="3" actId="20577"/>
        <pc:sldMkLst>
          <pc:docMk/>
          <pc:sldMk cId="0" sldId="257"/>
        </pc:sldMkLst>
        <pc:spChg chg="mod">
          <ac:chgData name="RAJAN, RIA" userId="S::s-rirajan@lwsd.org::0a36f85c-8227-41dd-b7df-bb1db3fbdf62" providerId="AD" clId="Web-{785AB9B2-AAFD-4C73-892E-200FCDEDCE71}" dt="2021-05-19T23:53:02.458" v="3" actId="20577"/>
          <ac:spMkLst>
            <pc:docMk/>
            <pc:sldMk cId="0" sldId="257"/>
            <ac:spMk id="465" creationId="{00000000-0000-0000-0000-000000000000}"/>
          </ac:spMkLst>
        </pc:spChg>
      </pc:sldChg>
    </pc:docChg>
  </pc:docChgLst>
  <pc:docChgLst>
    <pc:chgData name="VASCHILLO, ILYA" userId="S::s-ivaschillo@lwsd.org::35ba4f3c-2c8c-47ab-9855-63ed4b069602" providerId="AD" clId="Web-{D6D85F2A-014A-4883-BFFC-01B09D69E894}"/>
    <pc:docChg chg="addSld delSld modSld sldOrd">
      <pc:chgData name="VASCHILLO, ILYA" userId="S::s-ivaschillo@lwsd.org::35ba4f3c-2c8c-47ab-9855-63ed4b069602" providerId="AD" clId="Web-{D6D85F2A-014A-4883-BFFC-01B09D69E894}" dt="2021-05-20T01:55:00.517" v="75"/>
      <pc:docMkLst>
        <pc:docMk/>
      </pc:docMkLst>
      <pc:sldChg chg="del">
        <pc:chgData name="VASCHILLO, ILYA" userId="S::s-ivaschillo@lwsd.org::35ba4f3c-2c8c-47ab-9855-63ed4b069602" providerId="AD" clId="Web-{D6D85F2A-014A-4883-BFFC-01B09D69E894}" dt="2021-05-20T01:54:51.735" v="74"/>
        <pc:sldMkLst>
          <pc:docMk/>
          <pc:sldMk cId="0" sldId="269"/>
        </pc:sldMkLst>
      </pc:sldChg>
      <pc:sldChg chg="del">
        <pc:chgData name="VASCHILLO, ILYA" userId="S::s-ivaschillo@lwsd.org::35ba4f3c-2c8c-47ab-9855-63ed4b069602" providerId="AD" clId="Web-{D6D85F2A-014A-4883-BFFC-01B09D69E894}" dt="2021-05-20T01:55:00.517" v="75"/>
        <pc:sldMkLst>
          <pc:docMk/>
          <pc:sldMk cId="0" sldId="275"/>
        </pc:sldMkLst>
      </pc:sldChg>
      <pc:sldChg chg="addSp delSp modSp add ord replId">
        <pc:chgData name="VASCHILLO, ILYA" userId="S::s-ivaschillo@lwsd.org::35ba4f3c-2c8c-47ab-9855-63ed4b069602" providerId="AD" clId="Web-{D6D85F2A-014A-4883-BFFC-01B09D69E894}" dt="2021-05-20T01:54:02.704" v="21" actId="20577"/>
        <pc:sldMkLst>
          <pc:docMk/>
          <pc:sldMk cId="954454878" sldId="278"/>
        </pc:sldMkLst>
        <pc:spChg chg="add mod">
          <ac:chgData name="VASCHILLO, ILYA" userId="S::s-ivaschillo@lwsd.org::35ba4f3c-2c8c-47ab-9855-63ed4b069602" providerId="AD" clId="Web-{D6D85F2A-014A-4883-BFFC-01B09D69E894}" dt="2021-05-20T01:54:02.704" v="21" actId="20577"/>
          <ac:spMkLst>
            <pc:docMk/>
            <pc:sldMk cId="954454878" sldId="278"/>
            <ac:spMk id="3" creationId="{1B4E652B-A58F-48A2-A93A-B7DF5A9E4F22}"/>
          </ac:spMkLst>
        </pc:spChg>
        <pc:spChg chg="del">
          <ac:chgData name="VASCHILLO, ILYA" userId="S::s-ivaschillo@lwsd.org::35ba4f3c-2c8c-47ab-9855-63ed4b069602" providerId="AD" clId="Web-{D6D85F2A-014A-4883-BFFC-01B09D69E894}" dt="2021-05-20T01:53:37.016" v="16"/>
          <ac:spMkLst>
            <pc:docMk/>
            <pc:sldMk cId="954454878" sldId="278"/>
            <ac:spMk id="465" creationId="{00000000-0000-0000-0000-000000000000}"/>
          </ac:spMkLst>
        </pc:spChg>
        <pc:spChg chg="mod">
          <ac:chgData name="VASCHILLO, ILYA" userId="S::s-ivaschillo@lwsd.org::35ba4f3c-2c8c-47ab-9855-63ed4b069602" providerId="AD" clId="Web-{D6D85F2A-014A-4883-BFFC-01B09D69E894}" dt="2021-05-20T01:53:30.704" v="15" actId="20577"/>
          <ac:spMkLst>
            <pc:docMk/>
            <pc:sldMk cId="954454878" sldId="278"/>
            <ac:spMk id="466" creationId="{00000000-0000-0000-0000-000000000000}"/>
          </ac:spMkLst>
        </pc:spChg>
      </pc:sldChg>
      <pc:sldChg chg="modSp add replId">
        <pc:chgData name="VASCHILLO, ILYA" userId="S::s-ivaschillo@lwsd.org::35ba4f3c-2c8c-47ab-9855-63ed4b069602" providerId="AD" clId="Web-{D6D85F2A-014A-4883-BFFC-01B09D69E894}" dt="2021-05-20T01:54:46.657" v="73" actId="20577"/>
        <pc:sldMkLst>
          <pc:docMk/>
          <pc:sldMk cId="363677441" sldId="279"/>
        </pc:sldMkLst>
        <pc:spChg chg="mod">
          <ac:chgData name="VASCHILLO, ILYA" userId="S::s-ivaschillo@lwsd.org::35ba4f3c-2c8c-47ab-9855-63ed4b069602" providerId="AD" clId="Web-{D6D85F2A-014A-4883-BFFC-01B09D69E894}" dt="2021-05-20T01:54:46.657" v="73" actId="20577"/>
          <ac:spMkLst>
            <pc:docMk/>
            <pc:sldMk cId="363677441" sldId="279"/>
            <ac:spMk id="3" creationId="{1B4E652B-A58F-48A2-A93A-B7DF5A9E4F22}"/>
          </ac:spMkLst>
        </pc:spChg>
        <pc:spChg chg="mod">
          <ac:chgData name="VASCHILLO, ILYA" userId="S::s-ivaschillo@lwsd.org::35ba4f3c-2c8c-47ab-9855-63ed4b069602" providerId="AD" clId="Web-{D6D85F2A-014A-4883-BFFC-01B09D69E894}" dt="2021-05-20T01:54:31.266" v="47" actId="14100"/>
          <ac:spMkLst>
            <pc:docMk/>
            <pc:sldMk cId="363677441" sldId="279"/>
            <ac:spMk id="466" creationId="{00000000-0000-0000-0000-000000000000}"/>
          </ac:spMkLst>
        </pc:spChg>
      </pc:sldChg>
    </pc:docChg>
  </pc:docChgLst>
  <pc:docChgLst>
    <pc:chgData name="SANYAL, DEEPAYAN" userId="S::s-dsanyal@lwsd.org::9679a304-c51b-4dd7-816d-f0516b1a1de9" providerId="AD" clId="Web-{DA06F152-F2B8-4A3B-9128-CFDB3F4135B0}"/>
    <pc:docChg chg="modSld">
      <pc:chgData name="SANYAL, DEEPAYAN" userId="S::s-dsanyal@lwsd.org::9679a304-c51b-4dd7-816d-f0516b1a1de9" providerId="AD" clId="Web-{DA06F152-F2B8-4A3B-9128-CFDB3F4135B0}" dt="2021-05-20T16:52:26.981" v="286" actId="1076"/>
      <pc:docMkLst>
        <pc:docMk/>
      </pc:docMkLst>
      <pc:sldChg chg="addSp delSp modSp">
        <pc:chgData name="SANYAL, DEEPAYAN" userId="S::s-dsanyal@lwsd.org::9679a304-c51b-4dd7-816d-f0516b1a1de9" providerId="AD" clId="Web-{DA06F152-F2B8-4A3B-9128-CFDB3F4135B0}" dt="2021-05-20T16:45:55.535" v="214" actId="1076"/>
        <pc:sldMkLst>
          <pc:docMk/>
          <pc:sldMk cId="0" sldId="264"/>
        </pc:sldMkLst>
        <pc:spChg chg="add mod">
          <ac:chgData name="SANYAL, DEEPAYAN" userId="S::s-dsanyal@lwsd.org::9679a304-c51b-4dd7-816d-f0516b1a1de9" providerId="AD" clId="Web-{DA06F152-F2B8-4A3B-9128-CFDB3F4135B0}" dt="2021-05-20T16:45:55.535" v="214" actId="1076"/>
          <ac:spMkLst>
            <pc:docMk/>
            <pc:sldMk cId="0" sldId="264"/>
            <ac:spMk id="4" creationId="{15C9F153-ED04-482C-95FC-9780DBFE2280}"/>
          </ac:spMkLst>
        </pc:spChg>
        <pc:spChg chg="mod">
          <ac:chgData name="SANYAL, DEEPAYAN" userId="S::s-dsanyal@lwsd.org::9679a304-c51b-4dd7-816d-f0516b1a1de9" providerId="AD" clId="Web-{DA06F152-F2B8-4A3B-9128-CFDB3F4135B0}" dt="2021-05-20T16:45:41.565" v="213" actId="20577"/>
          <ac:spMkLst>
            <pc:docMk/>
            <pc:sldMk cId="0" sldId="264"/>
            <ac:spMk id="698" creationId="{00000000-0000-0000-0000-000000000000}"/>
          </ac:spMkLst>
        </pc:spChg>
        <pc:spChg chg="del mod">
          <ac:chgData name="SANYAL, DEEPAYAN" userId="S::s-dsanyal@lwsd.org::9679a304-c51b-4dd7-816d-f0516b1a1de9" providerId="AD" clId="Web-{DA06F152-F2B8-4A3B-9128-CFDB3F4135B0}" dt="2021-05-20T16:39:49.588" v="10"/>
          <ac:spMkLst>
            <pc:docMk/>
            <pc:sldMk cId="0" sldId="264"/>
            <ac:spMk id="699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39:45.182" v="8"/>
          <ac:spMkLst>
            <pc:docMk/>
            <pc:sldMk cId="0" sldId="264"/>
            <ac:spMk id="701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39:39.994" v="7"/>
          <ac:spMkLst>
            <pc:docMk/>
            <pc:sldMk cId="0" sldId="264"/>
            <ac:spMk id="702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39:51.323" v="11"/>
          <ac:spMkLst>
            <pc:docMk/>
            <pc:sldMk cId="0" sldId="264"/>
            <ac:spMk id="703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39:53.390" v="13"/>
          <ac:spMkLst>
            <pc:docMk/>
            <pc:sldMk cId="0" sldId="264"/>
            <ac:spMk id="704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39:53.260" v="12"/>
          <ac:spMkLst>
            <pc:docMk/>
            <pc:sldMk cId="0" sldId="264"/>
            <ac:spMk id="705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0:04.542" v="15"/>
          <ac:spMkLst>
            <pc:docMk/>
            <pc:sldMk cId="0" sldId="264"/>
            <ac:spMk id="706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0:06.401" v="16"/>
          <ac:spMkLst>
            <pc:docMk/>
            <pc:sldMk cId="0" sldId="264"/>
            <ac:spMk id="707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0:01.339" v="14"/>
          <ac:spMkLst>
            <pc:docMk/>
            <pc:sldMk cId="0" sldId="264"/>
            <ac:spMk id="708" creationId="{00000000-0000-0000-0000-000000000000}"/>
          </ac:spMkLst>
        </pc:spChg>
        <pc:picChg chg="add del mod">
          <ac:chgData name="SANYAL, DEEPAYAN" userId="S::s-dsanyal@lwsd.org::9679a304-c51b-4dd7-816d-f0516b1a1de9" providerId="AD" clId="Web-{DA06F152-F2B8-4A3B-9128-CFDB3F4135B0}" dt="2021-05-20T16:37:48.648" v="2"/>
          <ac:picMkLst>
            <pc:docMk/>
            <pc:sldMk cId="0" sldId="264"/>
            <ac:picMk id="2" creationId="{FF1D625E-6D79-4390-8114-3548A21E3990}"/>
          </ac:picMkLst>
        </pc:picChg>
        <pc:picChg chg="add mod">
          <ac:chgData name="SANYAL, DEEPAYAN" userId="S::s-dsanyal@lwsd.org::9679a304-c51b-4dd7-816d-f0516b1a1de9" providerId="AD" clId="Web-{DA06F152-F2B8-4A3B-9128-CFDB3F4135B0}" dt="2021-05-20T16:39:26.041" v="6" actId="1076"/>
          <ac:picMkLst>
            <pc:docMk/>
            <pc:sldMk cId="0" sldId="264"/>
            <ac:picMk id="3" creationId="{DFA0C753-5885-4655-BA1D-3A39EA63542E}"/>
          </ac:picMkLst>
        </pc:picChg>
        <pc:picChg chg="del">
          <ac:chgData name="SANYAL, DEEPAYAN" userId="S::s-dsanyal@lwsd.org::9679a304-c51b-4dd7-816d-f0516b1a1de9" providerId="AD" clId="Web-{DA06F152-F2B8-4A3B-9128-CFDB3F4135B0}" dt="2021-05-20T16:37:45.794" v="0"/>
          <ac:picMkLst>
            <pc:docMk/>
            <pc:sldMk cId="0" sldId="264"/>
            <ac:picMk id="700" creationId="{00000000-0000-0000-0000-000000000000}"/>
          </ac:picMkLst>
        </pc:picChg>
      </pc:sldChg>
      <pc:sldChg chg="addSp delSp modSp">
        <pc:chgData name="SANYAL, DEEPAYAN" userId="S::s-dsanyal@lwsd.org::9679a304-c51b-4dd7-816d-f0516b1a1de9" providerId="AD" clId="Web-{DA06F152-F2B8-4A3B-9128-CFDB3F4135B0}" dt="2021-05-20T16:52:26.981" v="286" actId="1076"/>
        <pc:sldMkLst>
          <pc:docMk/>
          <pc:sldMk cId="0" sldId="266"/>
        </pc:sldMkLst>
        <pc:spChg chg="del">
          <ac:chgData name="SANYAL, DEEPAYAN" userId="S::s-dsanyal@lwsd.org::9679a304-c51b-4dd7-816d-f0516b1a1de9" providerId="AD" clId="Web-{DA06F152-F2B8-4A3B-9128-CFDB3F4135B0}" dt="2021-05-20T16:47:46.115" v="260"/>
          <ac:spMkLst>
            <pc:docMk/>
            <pc:sldMk cId="0" sldId="266"/>
            <ac:spMk id="1010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15" v="259"/>
          <ac:spMkLst>
            <pc:docMk/>
            <pc:sldMk cId="0" sldId="266"/>
            <ac:spMk id="1011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15" v="258"/>
          <ac:spMkLst>
            <pc:docMk/>
            <pc:sldMk cId="0" sldId="266"/>
            <ac:spMk id="1012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15" v="257"/>
          <ac:spMkLst>
            <pc:docMk/>
            <pc:sldMk cId="0" sldId="266"/>
            <ac:spMk id="1013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15" v="256"/>
          <ac:spMkLst>
            <pc:docMk/>
            <pc:sldMk cId="0" sldId="266"/>
            <ac:spMk id="1014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15" v="255"/>
          <ac:spMkLst>
            <pc:docMk/>
            <pc:sldMk cId="0" sldId="266"/>
            <ac:spMk id="1015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15" v="254"/>
          <ac:spMkLst>
            <pc:docMk/>
            <pc:sldMk cId="0" sldId="266"/>
            <ac:spMk id="1016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53"/>
          <ac:spMkLst>
            <pc:docMk/>
            <pc:sldMk cId="0" sldId="266"/>
            <ac:spMk id="1017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50"/>
          <ac:spMkLst>
            <pc:docMk/>
            <pc:sldMk cId="0" sldId="266"/>
            <ac:spMk id="1020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49"/>
          <ac:spMkLst>
            <pc:docMk/>
            <pc:sldMk cId="0" sldId="266"/>
            <ac:spMk id="1021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48"/>
          <ac:spMkLst>
            <pc:docMk/>
            <pc:sldMk cId="0" sldId="266"/>
            <ac:spMk id="1022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47"/>
          <ac:spMkLst>
            <pc:docMk/>
            <pc:sldMk cId="0" sldId="266"/>
            <ac:spMk id="1023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46"/>
          <ac:spMkLst>
            <pc:docMk/>
            <pc:sldMk cId="0" sldId="266"/>
            <ac:spMk id="1024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45"/>
          <ac:spMkLst>
            <pc:docMk/>
            <pc:sldMk cId="0" sldId="266"/>
            <ac:spMk id="1025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44"/>
          <ac:spMkLst>
            <pc:docMk/>
            <pc:sldMk cId="0" sldId="266"/>
            <ac:spMk id="1026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43"/>
          <ac:spMkLst>
            <pc:docMk/>
            <pc:sldMk cId="0" sldId="266"/>
            <ac:spMk id="1027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42"/>
          <ac:spMkLst>
            <pc:docMk/>
            <pc:sldMk cId="0" sldId="266"/>
            <ac:spMk id="1028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41"/>
          <ac:spMkLst>
            <pc:docMk/>
            <pc:sldMk cId="0" sldId="266"/>
            <ac:spMk id="1029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40"/>
          <ac:spMkLst>
            <pc:docMk/>
            <pc:sldMk cId="0" sldId="266"/>
            <ac:spMk id="1030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39"/>
          <ac:spMkLst>
            <pc:docMk/>
            <pc:sldMk cId="0" sldId="266"/>
            <ac:spMk id="1031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38"/>
          <ac:spMkLst>
            <pc:docMk/>
            <pc:sldMk cId="0" sldId="266"/>
            <ac:spMk id="1032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37"/>
          <ac:spMkLst>
            <pc:docMk/>
            <pc:sldMk cId="0" sldId="266"/>
            <ac:spMk id="1033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36"/>
          <ac:spMkLst>
            <pc:docMk/>
            <pc:sldMk cId="0" sldId="266"/>
            <ac:spMk id="1034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35"/>
          <ac:spMkLst>
            <pc:docMk/>
            <pc:sldMk cId="0" sldId="266"/>
            <ac:spMk id="1035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34"/>
          <ac:spMkLst>
            <pc:docMk/>
            <pc:sldMk cId="0" sldId="266"/>
            <ac:spMk id="1036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33"/>
          <ac:spMkLst>
            <pc:docMk/>
            <pc:sldMk cId="0" sldId="266"/>
            <ac:spMk id="1037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100" v="232"/>
          <ac:spMkLst>
            <pc:docMk/>
            <pc:sldMk cId="0" sldId="266"/>
            <ac:spMk id="1038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31"/>
          <ac:spMkLst>
            <pc:docMk/>
            <pc:sldMk cId="0" sldId="266"/>
            <ac:spMk id="1039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30"/>
          <ac:spMkLst>
            <pc:docMk/>
            <pc:sldMk cId="0" sldId="266"/>
            <ac:spMk id="1040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29"/>
          <ac:spMkLst>
            <pc:docMk/>
            <pc:sldMk cId="0" sldId="266"/>
            <ac:spMk id="1041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28"/>
          <ac:spMkLst>
            <pc:docMk/>
            <pc:sldMk cId="0" sldId="266"/>
            <ac:spMk id="1042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27"/>
          <ac:spMkLst>
            <pc:docMk/>
            <pc:sldMk cId="0" sldId="266"/>
            <ac:spMk id="1043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26"/>
          <ac:spMkLst>
            <pc:docMk/>
            <pc:sldMk cId="0" sldId="266"/>
            <ac:spMk id="1044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25"/>
          <ac:spMkLst>
            <pc:docMk/>
            <pc:sldMk cId="0" sldId="266"/>
            <ac:spMk id="1045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24"/>
          <ac:spMkLst>
            <pc:docMk/>
            <pc:sldMk cId="0" sldId="266"/>
            <ac:spMk id="1046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23"/>
          <ac:spMkLst>
            <pc:docMk/>
            <pc:sldMk cId="0" sldId="266"/>
            <ac:spMk id="1047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22"/>
          <ac:spMkLst>
            <pc:docMk/>
            <pc:sldMk cId="0" sldId="266"/>
            <ac:spMk id="1048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21"/>
          <ac:spMkLst>
            <pc:docMk/>
            <pc:sldMk cId="0" sldId="266"/>
            <ac:spMk id="1049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50.037" v="262"/>
          <ac:spMkLst>
            <pc:docMk/>
            <pc:sldMk cId="0" sldId="266"/>
            <ac:spMk id="1050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50.100" v="263"/>
          <ac:spMkLst>
            <pc:docMk/>
            <pc:sldMk cId="0" sldId="266"/>
            <ac:spMk id="1051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19"/>
          <ac:spMkLst>
            <pc:docMk/>
            <pc:sldMk cId="0" sldId="266"/>
            <ac:spMk id="1055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18"/>
          <ac:spMkLst>
            <pc:docMk/>
            <pc:sldMk cId="0" sldId="266"/>
            <ac:spMk id="1056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6.084" v="217"/>
          <ac:spMkLst>
            <pc:docMk/>
            <pc:sldMk cId="0" sldId="266"/>
            <ac:spMk id="1057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51.881" v="264"/>
          <ac:spMkLst>
            <pc:docMk/>
            <pc:sldMk cId="0" sldId="266"/>
            <ac:spMk id="1062" creationId="{00000000-0000-0000-0000-000000000000}"/>
          </ac:spMkLst>
        </pc:spChg>
        <pc:spChg chg="del">
          <ac:chgData name="SANYAL, DEEPAYAN" userId="S::s-dsanyal@lwsd.org::9679a304-c51b-4dd7-816d-f0516b1a1de9" providerId="AD" clId="Web-{DA06F152-F2B8-4A3B-9128-CFDB3F4135B0}" dt="2021-05-20T16:47:47.990" v="261"/>
          <ac:spMkLst>
            <pc:docMk/>
            <pc:sldMk cId="0" sldId="266"/>
            <ac:spMk id="1063" creationId="{00000000-0000-0000-0000-000000000000}"/>
          </ac:spMkLst>
        </pc:spChg>
        <pc:grpChg chg="del">
          <ac:chgData name="SANYAL, DEEPAYAN" userId="S::s-dsanyal@lwsd.org::9679a304-c51b-4dd7-816d-f0516b1a1de9" providerId="AD" clId="Web-{DA06F152-F2B8-4A3B-9128-CFDB3F4135B0}" dt="2021-05-20T16:47:46.084" v="220"/>
          <ac:grpSpMkLst>
            <pc:docMk/>
            <pc:sldMk cId="0" sldId="266"/>
            <ac:grpSpMk id="1052" creationId="{00000000-0000-0000-0000-000000000000}"/>
          </ac:grpSpMkLst>
        </pc:grpChg>
        <pc:grpChg chg="del">
          <ac:chgData name="SANYAL, DEEPAYAN" userId="S::s-dsanyal@lwsd.org::9679a304-c51b-4dd7-816d-f0516b1a1de9" providerId="AD" clId="Web-{DA06F152-F2B8-4A3B-9128-CFDB3F4135B0}" dt="2021-05-20T16:47:46.084" v="215"/>
          <ac:grpSpMkLst>
            <pc:docMk/>
            <pc:sldMk cId="0" sldId="266"/>
            <ac:grpSpMk id="1059" creationId="{00000000-0000-0000-0000-000000000000}"/>
          </ac:grpSpMkLst>
        </pc:grpChg>
        <pc:picChg chg="add mod">
          <ac:chgData name="SANYAL, DEEPAYAN" userId="S::s-dsanyal@lwsd.org::9679a304-c51b-4dd7-816d-f0516b1a1de9" providerId="AD" clId="Web-{DA06F152-F2B8-4A3B-9128-CFDB3F4135B0}" dt="2021-05-20T16:49:13.602" v="274" actId="14100"/>
          <ac:picMkLst>
            <pc:docMk/>
            <pc:sldMk cId="0" sldId="266"/>
            <ac:picMk id="2" creationId="{FE445BAB-7849-49CF-8703-B54D494DBD3A}"/>
          </ac:picMkLst>
        </pc:picChg>
        <pc:picChg chg="add mod">
          <ac:chgData name="SANYAL, DEEPAYAN" userId="S::s-dsanyal@lwsd.org::9679a304-c51b-4dd7-816d-f0516b1a1de9" providerId="AD" clId="Web-{DA06F152-F2B8-4A3B-9128-CFDB3F4135B0}" dt="2021-05-20T16:50:57.510" v="283" actId="1076"/>
          <ac:picMkLst>
            <pc:docMk/>
            <pc:sldMk cId="0" sldId="266"/>
            <ac:picMk id="3" creationId="{9A4A5641-5D5E-44DE-9E42-AD2D8EB94B66}"/>
          </ac:picMkLst>
        </pc:picChg>
        <pc:picChg chg="add mod">
          <ac:chgData name="SANYAL, DEEPAYAN" userId="S::s-dsanyal@lwsd.org::9679a304-c51b-4dd7-816d-f0516b1a1de9" providerId="AD" clId="Web-{DA06F152-F2B8-4A3B-9128-CFDB3F4135B0}" dt="2021-05-20T16:52:26.981" v="286" actId="1076"/>
          <ac:picMkLst>
            <pc:docMk/>
            <pc:sldMk cId="0" sldId="266"/>
            <ac:picMk id="4" creationId="{A206611F-C3DC-4053-8F39-4F5B97190DB7}"/>
          </ac:picMkLst>
        </pc:picChg>
        <pc:picChg chg="add del ord">
          <ac:chgData name="SANYAL, DEEPAYAN" userId="S::s-dsanyal@lwsd.org::9679a304-c51b-4dd7-816d-f0516b1a1de9" providerId="AD" clId="Web-{DA06F152-F2B8-4A3B-9128-CFDB3F4135B0}" dt="2021-05-20T16:50:01.603" v="282"/>
          <ac:picMkLst>
            <pc:docMk/>
            <pc:sldMk cId="0" sldId="266"/>
            <ac:picMk id="57" creationId="{88D1042E-3BF3-49D6-84EC-ADACEF94E434}"/>
          </ac:picMkLst>
        </pc:picChg>
        <pc:cxnChg chg="del mod">
          <ac:chgData name="SANYAL, DEEPAYAN" userId="S::s-dsanyal@lwsd.org::9679a304-c51b-4dd7-816d-f0516b1a1de9" providerId="AD" clId="Web-{DA06F152-F2B8-4A3B-9128-CFDB3F4135B0}" dt="2021-05-20T16:47:46.100" v="252"/>
          <ac:cxnSpMkLst>
            <pc:docMk/>
            <pc:sldMk cId="0" sldId="266"/>
            <ac:cxnSpMk id="1018" creationId="{00000000-0000-0000-0000-000000000000}"/>
          </ac:cxnSpMkLst>
        </pc:cxnChg>
        <pc:cxnChg chg="del">
          <ac:chgData name="SANYAL, DEEPAYAN" userId="S::s-dsanyal@lwsd.org::9679a304-c51b-4dd7-816d-f0516b1a1de9" providerId="AD" clId="Web-{DA06F152-F2B8-4A3B-9128-CFDB3F4135B0}" dt="2021-05-20T16:47:46.100" v="251"/>
          <ac:cxnSpMkLst>
            <pc:docMk/>
            <pc:sldMk cId="0" sldId="266"/>
            <ac:cxnSpMk id="1019" creationId="{00000000-0000-0000-0000-000000000000}"/>
          </ac:cxnSpMkLst>
        </pc:cxnChg>
        <pc:cxnChg chg="del mod">
          <ac:chgData name="SANYAL, DEEPAYAN" userId="S::s-dsanyal@lwsd.org::9679a304-c51b-4dd7-816d-f0516b1a1de9" providerId="AD" clId="Web-{DA06F152-F2B8-4A3B-9128-CFDB3F4135B0}" dt="2021-05-20T16:47:46.084" v="216"/>
          <ac:cxnSpMkLst>
            <pc:docMk/>
            <pc:sldMk cId="0" sldId="266"/>
            <ac:cxnSpMk id="1058" creationId="{00000000-0000-0000-0000-000000000000}"/>
          </ac:cxnSpMkLst>
        </pc:cxnChg>
      </pc:sldChg>
    </pc:docChg>
  </pc:docChgLst>
  <pc:docChgLst>
    <pc:chgData name="BASKAR, VIDYUT" userId="S::s-vibaskar@lwsd.org::8c965e95-bb56-4fda-8b58-66ed6027cecb" providerId="AD" clId="Web-{DEB02538-D642-47C9-AAF0-4B47C6CDBB93}"/>
    <pc:docChg chg="delSld modSld">
      <pc:chgData name="BASKAR, VIDYUT" userId="S::s-vibaskar@lwsd.org::8c965e95-bb56-4fda-8b58-66ed6027cecb" providerId="AD" clId="Web-{DEB02538-D642-47C9-AAF0-4B47C6CDBB93}" dt="2021-05-20T00:05:40.830" v="26" actId="14100"/>
      <pc:docMkLst>
        <pc:docMk/>
      </pc:docMkLst>
      <pc:sldChg chg="modSp">
        <pc:chgData name="BASKAR, VIDYUT" userId="S::s-vibaskar@lwsd.org::8c965e95-bb56-4fda-8b58-66ed6027cecb" providerId="AD" clId="Web-{DEB02538-D642-47C9-AAF0-4B47C6CDBB93}" dt="2021-05-20T00:01:40.847" v="5" actId="20577"/>
        <pc:sldMkLst>
          <pc:docMk/>
          <pc:sldMk cId="0" sldId="258"/>
        </pc:sldMkLst>
        <pc:spChg chg="mod">
          <ac:chgData name="BASKAR, VIDYUT" userId="S::s-vibaskar@lwsd.org::8c965e95-bb56-4fda-8b58-66ed6027cecb" providerId="AD" clId="Web-{DEB02538-D642-47C9-AAF0-4B47C6CDBB93}" dt="2021-05-20T00:01:40.847" v="5" actId="20577"/>
          <ac:spMkLst>
            <pc:docMk/>
            <pc:sldMk cId="0" sldId="258"/>
            <ac:spMk id="479" creationId="{00000000-0000-0000-0000-000000000000}"/>
          </ac:spMkLst>
        </pc:spChg>
      </pc:sldChg>
      <pc:sldChg chg="modSp">
        <pc:chgData name="BASKAR, VIDYUT" userId="S::s-vibaskar@lwsd.org::8c965e95-bb56-4fda-8b58-66ed6027cecb" providerId="AD" clId="Web-{DEB02538-D642-47C9-AAF0-4B47C6CDBB93}" dt="2021-05-20T00:01:42.113" v="9" actId="20577"/>
        <pc:sldMkLst>
          <pc:docMk/>
          <pc:sldMk cId="0" sldId="259"/>
        </pc:sldMkLst>
        <pc:spChg chg="mod">
          <ac:chgData name="BASKAR, VIDYUT" userId="S::s-vibaskar@lwsd.org::8c965e95-bb56-4fda-8b58-66ed6027cecb" providerId="AD" clId="Web-{DEB02538-D642-47C9-AAF0-4B47C6CDBB93}" dt="2021-05-20T00:01:42.113" v="9" actId="20577"/>
          <ac:spMkLst>
            <pc:docMk/>
            <pc:sldMk cId="0" sldId="259"/>
            <ac:spMk id="507" creationId="{00000000-0000-0000-0000-000000000000}"/>
          </ac:spMkLst>
        </pc:spChg>
      </pc:sldChg>
      <pc:sldChg chg="modSp">
        <pc:chgData name="BASKAR, VIDYUT" userId="S::s-vibaskar@lwsd.org::8c965e95-bb56-4fda-8b58-66ed6027cecb" providerId="AD" clId="Web-{DEB02538-D642-47C9-AAF0-4B47C6CDBB93}" dt="2021-05-20T00:01:42.472" v="12" actId="20577"/>
        <pc:sldMkLst>
          <pc:docMk/>
          <pc:sldMk cId="0" sldId="260"/>
        </pc:sldMkLst>
        <pc:spChg chg="mod">
          <ac:chgData name="BASKAR, VIDYUT" userId="S::s-vibaskar@lwsd.org::8c965e95-bb56-4fda-8b58-66ed6027cecb" providerId="AD" clId="Web-{DEB02538-D642-47C9-AAF0-4B47C6CDBB93}" dt="2021-05-20T00:01:42.472" v="12" actId="20577"/>
          <ac:spMkLst>
            <pc:docMk/>
            <pc:sldMk cId="0" sldId="260"/>
            <ac:spMk id="571" creationId="{00000000-0000-0000-0000-000000000000}"/>
          </ac:spMkLst>
        </pc:spChg>
      </pc:sldChg>
      <pc:sldChg chg="modSp">
        <pc:chgData name="BASKAR, VIDYUT" userId="S::s-vibaskar@lwsd.org::8c965e95-bb56-4fda-8b58-66ed6027cecb" providerId="AD" clId="Web-{DEB02538-D642-47C9-AAF0-4B47C6CDBB93}" dt="2021-05-20T00:01:33.909" v="1" actId="20577"/>
        <pc:sldMkLst>
          <pc:docMk/>
          <pc:sldMk cId="0" sldId="261"/>
        </pc:sldMkLst>
        <pc:spChg chg="mod">
          <ac:chgData name="BASKAR, VIDYUT" userId="S::s-vibaskar@lwsd.org::8c965e95-bb56-4fda-8b58-66ed6027cecb" providerId="AD" clId="Web-{DEB02538-D642-47C9-AAF0-4B47C6CDBB93}" dt="2021-05-20T00:01:33.909" v="1" actId="20577"/>
          <ac:spMkLst>
            <pc:docMk/>
            <pc:sldMk cId="0" sldId="261"/>
            <ac:spMk id="600" creationId="{00000000-0000-0000-0000-000000000000}"/>
          </ac:spMkLst>
        </pc:spChg>
      </pc:sldChg>
      <pc:sldChg chg="modSp">
        <pc:chgData name="BASKAR, VIDYUT" userId="S::s-vibaskar@lwsd.org::8c965e95-bb56-4fda-8b58-66ed6027cecb" providerId="AD" clId="Web-{DEB02538-D642-47C9-AAF0-4B47C6CDBB93}" dt="2021-05-20T00:03:20.675" v="16" actId="20577"/>
        <pc:sldMkLst>
          <pc:docMk/>
          <pc:sldMk cId="0" sldId="262"/>
        </pc:sldMkLst>
        <pc:spChg chg="mod">
          <ac:chgData name="BASKAR, VIDYUT" userId="S::s-vibaskar@lwsd.org::8c965e95-bb56-4fda-8b58-66ed6027cecb" providerId="AD" clId="Web-{DEB02538-D642-47C9-AAF0-4B47C6CDBB93}" dt="2021-05-20T00:03:20.675" v="16" actId="20577"/>
          <ac:spMkLst>
            <pc:docMk/>
            <pc:sldMk cId="0" sldId="262"/>
            <ac:spMk id="658" creationId="{00000000-0000-0000-0000-000000000000}"/>
          </ac:spMkLst>
        </pc:spChg>
      </pc:sldChg>
      <pc:sldChg chg="del">
        <pc:chgData name="BASKAR, VIDYUT" userId="S::s-vibaskar@lwsd.org::8c965e95-bb56-4fda-8b58-66ed6027cecb" providerId="AD" clId="Web-{DEB02538-D642-47C9-AAF0-4B47C6CDBB93}" dt="2021-05-20T00:03:27.956" v="17"/>
        <pc:sldMkLst>
          <pc:docMk/>
          <pc:sldMk cId="0" sldId="263"/>
        </pc:sldMkLst>
      </pc:sldChg>
      <pc:sldChg chg="modSp">
        <pc:chgData name="BASKAR, VIDYUT" userId="S::s-vibaskar@lwsd.org::8c965e95-bb56-4fda-8b58-66ed6027cecb" providerId="AD" clId="Web-{DEB02538-D642-47C9-AAF0-4B47C6CDBB93}" dt="2021-05-20T00:03:31.018" v="21" actId="20577"/>
        <pc:sldMkLst>
          <pc:docMk/>
          <pc:sldMk cId="0" sldId="264"/>
        </pc:sldMkLst>
        <pc:spChg chg="mod">
          <ac:chgData name="BASKAR, VIDYUT" userId="S::s-vibaskar@lwsd.org::8c965e95-bb56-4fda-8b58-66ed6027cecb" providerId="AD" clId="Web-{DEB02538-D642-47C9-AAF0-4B47C6CDBB93}" dt="2021-05-20T00:03:31.018" v="21" actId="20577"/>
          <ac:spMkLst>
            <pc:docMk/>
            <pc:sldMk cId="0" sldId="264"/>
            <ac:spMk id="698" creationId="{00000000-0000-0000-0000-000000000000}"/>
          </ac:spMkLst>
        </pc:spChg>
      </pc:sldChg>
      <pc:sldChg chg="modSp">
        <pc:chgData name="BASKAR, VIDYUT" userId="S::s-vibaskar@lwsd.org::8c965e95-bb56-4fda-8b58-66ed6027cecb" providerId="AD" clId="Web-{DEB02538-D642-47C9-AAF0-4B47C6CDBB93}" dt="2021-05-20T00:03:41.190" v="24" actId="20577"/>
        <pc:sldMkLst>
          <pc:docMk/>
          <pc:sldMk cId="0" sldId="265"/>
        </pc:sldMkLst>
        <pc:spChg chg="mod">
          <ac:chgData name="BASKAR, VIDYUT" userId="S::s-vibaskar@lwsd.org::8c965e95-bb56-4fda-8b58-66ed6027cecb" providerId="AD" clId="Web-{DEB02538-D642-47C9-AAF0-4B47C6CDBB93}" dt="2021-05-20T00:03:41.190" v="24" actId="20577"/>
          <ac:spMkLst>
            <pc:docMk/>
            <pc:sldMk cId="0" sldId="265"/>
            <ac:spMk id="713" creationId="{00000000-0000-0000-0000-000000000000}"/>
          </ac:spMkLst>
        </pc:spChg>
      </pc:sldChg>
      <pc:sldChg chg="modSp">
        <pc:chgData name="BASKAR, VIDYUT" userId="S::s-vibaskar@lwsd.org::8c965e95-bb56-4fda-8b58-66ed6027cecb" providerId="AD" clId="Web-{DEB02538-D642-47C9-AAF0-4B47C6CDBB93}" dt="2021-05-20T00:05:40.830" v="26" actId="14100"/>
        <pc:sldMkLst>
          <pc:docMk/>
          <pc:sldMk cId="0" sldId="269"/>
        </pc:sldMkLst>
        <pc:spChg chg="mod">
          <ac:chgData name="BASKAR, VIDYUT" userId="S::s-vibaskar@lwsd.org::8c965e95-bb56-4fda-8b58-66ed6027cecb" providerId="AD" clId="Web-{DEB02538-D642-47C9-AAF0-4B47C6CDBB93}" dt="2021-05-20T00:05:40.830" v="26" actId="14100"/>
          <ac:spMkLst>
            <pc:docMk/>
            <pc:sldMk cId="0" sldId="269"/>
            <ac:spMk id="1088" creationId="{00000000-0000-0000-0000-000000000000}"/>
          </ac:spMkLst>
        </pc:spChg>
      </pc:sldChg>
    </pc:docChg>
  </pc:docChgLst>
  <pc:docChgLst>
    <pc:chgData name="RAJAN, RIA" userId="S::s-rirajan@lwsd.org::0a36f85c-8227-41dd-b7df-bb1db3fbdf62" providerId="AD" clId="Web-{1A6246FA-67EF-417C-B53D-C433F2D2B4D5}"/>
    <pc:docChg chg="modSld">
      <pc:chgData name="RAJAN, RIA" userId="S::s-rirajan@lwsd.org::0a36f85c-8227-41dd-b7df-bb1db3fbdf62" providerId="AD" clId="Web-{1A6246FA-67EF-417C-B53D-C433F2D2B4D5}" dt="2021-05-20T06:55:17.471" v="1685"/>
      <pc:docMkLst>
        <pc:docMk/>
      </pc:docMkLst>
      <pc:sldChg chg="delSp modSp">
        <pc:chgData name="RAJAN, RIA" userId="S::s-rirajan@lwsd.org::0a36f85c-8227-41dd-b7df-bb1db3fbdf62" providerId="AD" clId="Web-{1A6246FA-67EF-417C-B53D-C433F2D2B4D5}" dt="2021-05-20T06:29:48.740" v="39"/>
        <pc:sldMkLst>
          <pc:docMk/>
          <pc:sldMk cId="0" sldId="256"/>
        </pc:sldMkLst>
        <pc:spChg chg="mod">
          <ac:chgData name="RAJAN, RIA" userId="S::s-rirajan@lwsd.org::0a36f85c-8227-41dd-b7df-bb1db3fbdf62" providerId="AD" clId="Web-{1A6246FA-67EF-417C-B53D-C433F2D2B4D5}" dt="2021-05-20T06:29:43.708" v="38" actId="20577"/>
          <ac:spMkLst>
            <pc:docMk/>
            <pc:sldMk cId="0" sldId="256"/>
            <ac:spMk id="434" creationId="{00000000-0000-0000-0000-000000000000}"/>
          </ac:spMkLst>
        </pc:spChg>
        <pc:grpChg chg="del">
          <ac:chgData name="RAJAN, RIA" userId="S::s-rirajan@lwsd.org::0a36f85c-8227-41dd-b7df-bb1db3fbdf62" providerId="AD" clId="Web-{1A6246FA-67EF-417C-B53D-C433F2D2B4D5}" dt="2021-05-20T06:29:48.740" v="39"/>
          <ac:grpSpMkLst>
            <pc:docMk/>
            <pc:sldMk cId="0" sldId="256"/>
            <ac:grpSpMk id="457" creationId="{00000000-0000-0000-0000-000000000000}"/>
          </ac:grpSpMkLst>
        </pc:grpChg>
      </pc:sldChg>
      <pc:sldChg chg="modNotes">
        <pc:chgData name="RAJAN, RIA" userId="S::s-rirajan@lwsd.org::0a36f85c-8227-41dd-b7df-bb1db3fbdf62" providerId="AD" clId="Web-{1A6246FA-67EF-417C-B53D-C433F2D2B4D5}" dt="2021-05-20T06:55:17.471" v="1685"/>
        <pc:sldMkLst>
          <pc:docMk/>
          <pc:sldMk cId="0" sldId="257"/>
        </pc:sldMkLst>
      </pc:sldChg>
      <pc:sldChg chg="modNotes">
        <pc:chgData name="RAJAN, RIA" userId="S::s-rirajan@lwsd.org::0a36f85c-8227-41dd-b7df-bb1db3fbdf62" providerId="AD" clId="Web-{1A6246FA-67EF-417C-B53D-C433F2D2B4D5}" dt="2021-05-20T06:44:14.894" v="1679"/>
        <pc:sldMkLst>
          <pc:docMk/>
          <pc:sldMk cId="2352759179" sldId="283"/>
        </pc:sldMkLst>
      </pc:sldChg>
      <pc:sldChg chg="modSp">
        <pc:chgData name="RAJAN, RIA" userId="S::s-rirajan@lwsd.org::0a36f85c-8227-41dd-b7df-bb1db3fbdf62" providerId="AD" clId="Web-{1A6246FA-67EF-417C-B53D-C433F2D2B4D5}" dt="2021-05-20T06:16:33.412" v="26" actId="1076"/>
        <pc:sldMkLst>
          <pc:docMk/>
          <pc:sldMk cId="3114744613" sldId="286"/>
        </pc:sldMkLst>
        <pc:spChg chg="mod">
          <ac:chgData name="RAJAN, RIA" userId="S::s-rirajan@lwsd.org::0a36f85c-8227-41dd-b7df-bb1db3fbdf62" providerId="AD" clId="Web-{1A6246FA-67EF-417C-B53D-C433F2D2B4D5}" dt="2021-05-20T06:16:26.131" v="25" actId="20577"/>
          <ac:spMkLst>
            <pc:docMk/>
            <pc:sldMk cId="3114744613" sldId="286"/>
            <ac:spMk id="472" creationId="{00000000-0000-0000-0000-000000000000}"/>
          </ac:spMkLst>
        </pc:spChg>
        <pc:picChg chg="mod">
          <ac:chgData name="RAJAN, RIA" userId="S::s-rirajan@lwsd.org::0a36f85c-8227-41dd-b7df-bb1db3fbdf62" providerId="AD" clId="Web-{1A6246FA-67EF-417C-B53D-C433F2D2B4D5}" dt="2021-05-20T06:16:33.412" v="26" actId="1076"/>
          <ac:picMkLst>
            <pc:docMk/>
            <pc:sldMk cId="3114744613" sldId="286"/>
            <ac:picMk id="33" creationId="{0DF9FAD8-5140-4867-A52E-05C9E7FFF4F3}"/>
          </ac:picMkLst>
        </pc:picChg>
      </pc:sldChg>
    </pc:docChg>
  </pc:docChgLst>
  <pc:docChgLst>
    <pc:chgData name="RAJAN, RIA" userId="S::s-rirajan@lwsd.org::0a36f85c-8227-41dd-b7df-bb1db3fbdf62" providerId="AD" clId="Web-{7F4E07C9-A976-48F9-A9E8-E1C4F18F174D}"/>
    <pc:docChg chg="addSld modSld sldOrd">
      <pc:chgData name="RAJAN, RIA" userId="S::s-rirajan@lwsd.org::0a36f85c-8227-41dd-b7df-bb1db3fbdf62" providerId="AD" clId="Web-{7F4E07C9-A976-48F9-A9E8-E1C4F18F174D}" dt="2021-05-20T06:11:44.691" v="6296" actId="1076"/>
      <pc:docMkLst>
        <pc:docMk/>
      </pc:docMkLst>
      <pc:sldChg chg="modSp">
        <pc:chgData name="RAJAN, RIA" userId="S::s-rirajan@lwsd.org::0a36f85c-8227-41dd-b7df-bb1db3fbdf62" providerId="AD" clId="Web-{7F4E07C9-A976-48F9-A9E8-E1C4F18F174D}" dt="2021-05-20T03:10:13.369" v="9" actId="1076"/>
        <pc:sldMkLst>
          <pc:docMk/>
          <pc:sldMk cId="0" sldId="256"/>
        </pc:sldMkLst>
        <pc:spChg chg="mod">
          <ac:chgData name="RAJAN, RIA" userId="S::s-rirajan@lwsd.org::0a36f85c-8227-41dd-b7df-bb1db3fbdf62" providerId="AD" clId="Web-{7F4E07C9-A976-48F9-A9E8-E1C4F18F174D}" dt="2021-05-20T03:09:27.994" v="6" actId="1076"/>
          <ac:spMkLst>
            <pc:docMk/>
            <pc:sldMk cId="0" sldId="256"/>
            <ac:spMk id="434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10:13.369" v="9" actId="1076"/>
          <ac:spMkLst>
            <pc:docMk/>
            <pc:sldMk cId="0" sldId="256"/>
            <ac:spMk id="435" creationId="{00000000-0000-0000-0000-000000000000}"/>
          </ac:spMkLst>
        </pc:spChg>
      </pc:sldChg>
      <pc:sldChg chg="modSp modNotes">
        <pc:chgData name="RAJAN, RIA" userId="S::s-rirajan@lwsd.org::0a36f85c-8227-41dd-b7df-bb1db3fbdf62" providerId="AD" clId="Web-{7F4E07C9-A976-48F9-A9E8-E1C4F18F174D}" dt="2021-05-20T03:51:22.103" v="1479" actId="20577"/>
        <pc:sldMkLst>
          <pc:docMk/>
          <pc:sldMk cId="0" sldId="258"/>
        </pc:sldMkLst>
        <pc:spChg chg="mod">
          <ac:chgData name="RAJAN, RIA" userId="S::s-rirajan@lwsd.org::0a36f85c-8227-41dd-b7df-bb1db3fbdf62" providerId="AD" clId="Web-{7F4E07C9-A976-48F9-A9E8-E1C4F18F174D}" dt="2021-05-20T03:46:56.399" v="992" actId="20577"/>
          <ac:spMkLst>
            <pc:docMk/>
            <pc:sldMk cId="0" sldId="258"/>
            <ac:spMk id="471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51:22.103" v="1479" actId="20577"/>
          <ac:spMkLst>
            <pc:docMk/>
            <pc:sldMk cId="0" sldId="258"/>
            <ac:spMk id="472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43:34.947" v="782" actId="1076"/>
          <ac:spMkLst>
            <pc:docMk/>
            <pc:sldMk cId="0" sldId="258"/>
            <ac:spMk id="473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19:54.255" v="43" actId="20577"/>
          <ac:spMkLst>
            <pc:docMk/>
            <pc:sldMk cId="0" sldId="258"/>
            <ac:spMk id="474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49:54.495" v="1317" actId="20577"/>
          <ac:spMkLst>
            <pc:docMk/>
            <pc:sldMk cId="0" sldId="258"/>
            <ac:spMk id="475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50:50.572" v="1418" actId="20577"/>
          <ac:spMkLst>
            <pc:docMk/>
            <pc:sldMk cId="0" sldId="258"/>
            <ac:spMk id="477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43:34.932" v="781" actId="1076"/>
          <ac:spMkLst>
            <pc:docMk/>
            <pc:sldMk cId="0" sldId="258"/>
            <ac:spMk id="478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22:28.019" v="87" actId="20577"/>
          <ac:spMkLst>
            <pc:docMk/>
            <pc:sldMk cId="0" sldId="258"/>
            <ac:spMk id="479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43:50.603" v="788" actId="1076"/>
          <ac:spMkLst>
            <pc:docMk/>
            <pc:sldMk cId="0" sldId="258"/>
            <ac:spMk id="480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43:34.963" v="783" actId="1076"/>
          <ac:spMkLst>
            <pc:docMk/>
            <pc:sldMk cId="0" sldId="258"/>
            <ac:spMk id="482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43:50.635" v="790" actId="1076"/>
          <ac:spMkLst>
            <pc:docMk/>
            <pc:sldMk cId="0" sldId="258"/>
            <ac:spMk id="483" creationId="{00000000-0000-0000-0000-000000000000}"/>
          </ac:spMkLst>
        </pc:spChg>
        <pc:grpChg chg="mod">
          <ac:chgData name="RAJAN, RIA" userId="S::s-rirajan@lwsd.org::0a36f85c-8227-41dd-b7df-bb1db3fbdf62" providerId="AD" clId="Web-{7F4E07C9-A976-48F9-A9E8-E1C4F18F174D}" dt="2021-05-20T03:43:35.025" v="785" actId="1076"/>
          <ac:grpSpMkLst>
            <pc:docMk/>
            <pc:sldMk cId="0" sldId="258"/>
            <ac:grpSpMk id="490" creationId="{00000000-0000-0000-0000-000000000000}"/>
          </ac:grpSpMkLst>
        </pc:grpChg>
        <pc:grpChg chg="mod">
          <ac:chgData name="RAJAN, RIA" userId="S::s-rirajan@lwsd.org::0a36f85c-8227-41dd-b7df-bb1db3fbdf62" providerId="AD" clId="Web-{7F4E07C9-A976-48F9-A9E8-E1C4F18F174D}" dt="2021-05-20T03:43:50.666" v="791" actId="1076"/>
          <ac:grpSpMkLst>
            <pc:docMk/>
            <pc:sldMk cId="0" sldId="258"/>
            <ac:grpSpMk id="497" creationId="{00000000-0000-0000-0000-000000000000}"/>
          </ac:grpSpMkLst>
        </pc:grpChg>
        <pc:cxnChg chg="mod">
          <ac:chgData name="RAJAN, RIA" userId="S::s-rirajan@lwsd.org::0a36f85c-8227-41dd-b7df-bb1db3fbdf62" providerId="AD" clId="Web-{7F4E07C9-A976-48F9-A9E8-E1C4F18F174D}" dt="2021-05-20T03:43:34.979" v="784" actId="1076"/>
          <ac:cxnSpMkLst>
            <pc:docMk/>
            <pc:sldMk cId="0" sldId="258"/>
            <ac:cxnSpMk id="485" creationId="{00000000-0000-0000-0000-000000000000}"/>
          </ac:cxnSpMkLst>
        </pc:cxnChg>
        <pc:cxnChg chg="mod">
          <ac:chgData name="RAJAN, RIA" userId="S::s-rirajan@lwsd.org::0a36f85c-8227-41dd-b7df-bb1db3fbdf62" providerId="AD" clId="Web-{7F4E07C9-A976-48F9-A9E8-E1C4F18F174D}" dt="2021-05-20T03:43:50.619" v="789" actId="1076"/>
          <ac:cxnSpMkLst>
            <pc:docMk/>
            <pc:sldMk cId="0" sldId="258"/>
            <ac:cxnSpMk id="486" creationId="{00000000-0000-0000-0000-000000000000}"/>
          </ac:cxnSpMkLst>
        </pc:cxnChg>
      </pc:sldChg>
      <pc:sldChg chg="ord">
        <pc:chgData name="RAJAN, RIA" userId="S::s-rirajan@lwsd.org::0a36f85c-8227-41dd-b7df-bb1db3fbdf62" providerId="AD" clId="Web-{7F4E07C9-A976-48F9-A9E8-E1C4F18F174D}" dt="2021-05-20T03:54:34.883" v="1481"/>
        <pc:sldMkLst>
          <pc:docMk/>
          <pc:sldMk cId="0" sldId="261"/>
        </pc:sldMkLst>
      </pc:sldChg>
      <pc:sldChg chg="modSp add replId modNotes">
        <pc:chgData name="RAJAN, RIA" userId="S::s-rirajan@lwsd.org::0a36f85c-8227-41dd-b7df-bb1db3fbdf62" providerId="AD" clId="Web-{7F4E07C9-A976-48F9-A9E8-E1C4F18F174D}" dt="2021-05-20T04:17:47.405" v="3190"/>
        <pc:sldMkLst>
          <pc:docMk/>
          <pc:sldMk cId="2907109956" sldId="280"/>
        </pc:sldMkLst>
        <pc:spChg chg="mod">
          <ac:chgData name="RAJAN, RIA" userId="S::s-rirajan@lwsd.org::0a36f85c-8227-41dd-b7df-bb1db3fbdf62" providerId="AD" clId="Web-{7F4E07C9-A976-48F9-A9E8-E1C4F18F174D}" dt="2021-05-20T04:13:35.610" v="2994" actId="20577"/>
          <ac:spMkLst>
            <pc:docMk/>
            <pc:sldMk cId="2907109956" sldId="280"/>
            <ac:spMk id="472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4:15:34.453" v="3153" actId="20577"/>
          <ac:spMkLst>
            <pc:docMk/>
            <pc:sldMk cId="2907109956" sldId="280"/>
            <ac:spMk id="475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4:14:38.032" v="3061" actId="20577"/>
          <ac:spMkLst>
            <pc:docMk/>
            <pc:sldMk cId="2907109956" sldId="280"/>
            <ac:spMk id="477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3:54:38.961" v="1482" actId="20577"/>
          <ac:spMkLst>
            <pc:docMk/>
            <pc:sldMk cId="2907109956" sldId="280"/>
            <ac:spMk id="479" creationId="{00000000-0000-0000-0000-000000000000}"/>
          </ac:spMkLst>
        </pc:spChg>
      </pc:sldChg>
      <pc:sldChg chg="modSp add replId modNotes">
        <pc:chgData name="RAJAN, RIA" userId="S::s-rirajan@lwsd.org::0a36f85c-8227-41dd-b7df-bb1db3fbdf62" providerId="AD" clId="Web-{7F4E07C9-A976-48F9-A9E8-E1C4F18F174D}" dt="2021-05-20T06:03:10.278" v="5183"/>
        <pc:sldMkLst>
          <pc:docMk/>
          <pc:sldMk cId="728152949" sldId="281"/>
        </pc:sldMkLst>
        <pc:spChg chg="mod">
          <ac:chgData name="RAJAN, RIA" userId="S::s-rirajan@lwsd.org::0a36f85c-8227-41dd-b7df-bb1db3fbdf62" providerId="AD" clId="Web-{7F4E07C9-A976-48F9-A9E8-E1C4F18F174D}" dt="2021-05-20T06:01:45.121" v="5157" actId="20577"/>
          <ac:spMkLst>
            <pc:docMk/>
            <pc:sldMk cId="728152949" sldId="281"/>
            <ac:spMk id="472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6:01:23.152" v="5135" actId="20577"/>
          <ac:spMkLst>
            <pc:docMk/>
            <pc:sldMk cId="728152949" sldId="281"/>
            <ac:spMk id="475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6:01:28.636" v="5142" actId="20577"/>
          <ac:spMkLst>
            <pc:docMk/>
            <pc:sldMk cId="728152949" sldId="281"/>
            <ac:spMk id="477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4:18:10.358" v="3193" actId="20577"/>
          <ac:spMkLst>
            <pc:docMk/>
            <pc:sldMk cId="728152949" sldId="281"/>
            <ac:spMk id="479" creationId="{00000000-0000-0000-0000-000000000000}"/>
          </ac:spMkLst>
        </pc:spChg>
      </pc:sldChg>
      <pc:sldChg chg="modSp add replId modNotes">
        <pc:chgData name="RAJAN, RIA" userId="S::s-rirajan@lwsd.org::0a36f85c-8227-41dd-b7df-bb1db3fbdf62" providerId="AD" clId="Web-{7F4E07C9-A976-48F9-A9E8-E1C4F18F174D}" dt="2021-05-20T06:11:44.691" v="6296" actId="1076"/>
        <pc:sldMkLst>
          <pc:docMk/>
          <pc:sldMk cId="3114744613" sldId="286"/>
        </pc:sldMkLst>
        <pc:spChg chg="mod">
          <ac:chgData name="RAJAN, RIA" userId="S::s-rirajan@lwsd.org::0a36f85c-8227-41dd-b7df-bb1db3fbdf62" providerId="AD" clId="Web-{7F4E07C9-A976-48F9-A9E8-E1C4F18F174D}" dt="2021-05-20T06:11:44.691" v="6296" actId="1076"/>
          <ac:spMkLst>
            <pc:docMk/>
            <pc:sldMk cId="3114744613" sldId="286"/>
            <ac:spMk id="472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6:11:42.051" v="6283" actId="20577"/>
          <ac:spMkLst>
            <pc:docMk/>
            <pc:sldMk cId="3114744613" sldId="286"/>
            <ac:spMk id="475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6:11:44.551" v="6294" actId="20577"/>
          <ac:spMkLst>
            <pc:docMk/>
            <pc:sldMk cId="3114744613" sldId="286"/>
            <ac:spMk id="477" creationId="{00000000-0000-0000-0000-000000000000}"/>
          </ac:spMkLst>
        </pc:spChg>
        <pc:spChg chg="mod">
          <ac:chgData name="RAJAN, RIA" userId="S::s-rirajan@lwsd.org::0a36f85c-8227-41dd-b7df-bb1db3fbdf62" providerId="AD" clId="Web-{7F4E07C9-A976-48F9-A9E8-E1C4F18F174D}" dt="2021-05-20T06:02:00.418" v="5160" actId="20577"/>
          <ac:spMkLst>
            <pc:docMk/>
            <pc:sldMk cId="3114744613" sldId="286"/>
            <ac:spMk id="479" creationId="{00000000-0000-0000-0000-000000000000}"/>
          </ac:spMkLst>
        </pc:spChg>
      </pc:sldChg>
    </pc:docChg>
  </pc:docChgLst>
  <pc:docChgLst>
    <pc:chgData name="RAJAN, RIA" userId="S::s-rirajan@lwsd.org::0a36f85c-8227-41dd-b7df-bb1db3fbdf62" providerId="AD" clId="Web-{6F474068-EA96-41CA-951B-1C0B085B0CF6}"/>
    <pc:docChg chg="modSld">
      <pc:chgData name="RAJAN, RIA" userId="S::s-rirajan@lwsd.org::0a36f85c-8227-41dd-b7df-bb1db3fbdf62" providerId="AD" clId="Web-{6F474068-EA96-41CA-951B-1C0B085B0CF6}" dt="2021-05-20T06:14:16.069" v="36"/>
      <pc:docMkLst>
        <pc:docMk/>
      </pc:docMkLst>
      <pc:sldChg chg="addSp delSp modSp modNotes">
        <pc:chgData name="RAJAN, RIA" userId="S::s-rirajan@lwsd.org::0a36f85c-8227-41dd-b7df-bb1db3fbdf62" providerId="AD" clId="Web-{6F474068-EA96-41CA-951B-1C0B085B0CF6}" dt="2021-05-20T06:14:16.069" v="36"/>
        <pc:sldMkLst>
          <pc:docMk/>
          <pc:sldMk cId="0" sldId="257"/>
        </pc:sldMkLst>
        <pc:spChg chg="add del mod">
          <ac:chgData name="RAJAN, RIA" userId="S::s-rirajan@lwsd.org::0a36f85c-8227-41dd-b7df-bb1db3fbdf62" providerId="AD" clId="Web-{6F474068-EA96-41CA-951B-1C0B085B0CF6}" dt="2021-05-20T06:14:07.319" v="35"/>
          <ac:spMkLst>
            <pc:docMk/>
            <pc:sldMk cId="0" sldId="257"/>
            <ac:spMk id="3" creationId="{2351791C-127D-4EA9-934F-5ADC12915DE7}"/>
          </ac:spMkLst>
        </pc:spChg>
        <pc:spChg chg="add del">
          <ac:chgData name="RAJAN, RIA" userId="S::s-rirajan@lwsd.org::0a36f85c-8227-41dd-b7df-bb1db3fbdf62" providerId="AD" clId="Web-{6F474068-EA96-41CA-951B-1C0B085B0CF6}" dt="2021-05-20T06:13:46.397" v="31"/>
          <ac:spMkLst>
            <pc:docMk/>
            <pc:sldMk cId="0" sldId="257"/>
            <ac:spMk id="10" creationId="{00E3F4F8-DA47-4931-9EDF-DD61769323C4}"/>
          </ac:spMkLst>
        </pc:spChg>
        <pc:spChg chg="del">
          <ac:chgData name="RAJAN, RIA" userId="S::s-rirajan@lwsd.org::0a36f85c-8227-41dd-b7df-bb1db3fbdf62" providerId="AD" clId="Web-{6F474068-EA96-41CA-951B-1C0B085B0CF6}" dt="2021-05-20T06:14:01.147" v="34"/>
          <ac:spMkLst>
            <pc:docMk/>
            <pc:sldMk cId="0" sldId="257"/>
            <ac:spMk id="465" creationId="{00000000-0000-0000-0000-000000000000}"/>
          </ac:spMkLst>
        </pc:spChg>
      </pc:sldChg>
      <pc:sldChg chg="modSp">
        <pc:chgData name="RAJAN, RIA" userId="S::s-rirajan@lwsd.org::0a36f85c-8227-41dd-b7df-bb1db3fbdf62" providerId="AD" clId="Web-{6F474068-EA96-41CA-951B-1C0B085B0CF6}" dt="2021-05-20T06:13:33.569" v="29" actId="20577"/>
        <pc:sldMkLst>
          <pc:docMk/>
          <pc:sldMk cId="3114744613" sldId="286"/>
        </pc:sldMkLst>
        <pc:spChg chg="mod">
          <ac:chgData name="RAJAN, RIA" userId="S::s-rirajan@lwsd.org::0a36f85c-8227-41dd-b7df-bb1db3fbdf62" providerId="AD" clId="Web-{6F474068-EA96-41CA-951B-1C0B085B0CF6}" dt="2021-05-20T06:13:33.569" v="29" actId="20577"/>
          <ac:spMkLst>
            <pc:docMk/>
            <pc:sldMk cId="3114744613" sldId="286"/>
            <ac:spMk id="472" creationId="{00000000-0000-0000-0000-000000000000}"/>
          </ac:spMkLst>
        </pc:spChg>
      </pc:sldChg>
    </pc:docChg>
  </pc:docChgLst>
  <pc:docChgLst>
    <pc:chgData name="VIDYUT" userId="8c965e95-bb56-4fda-8b58-66ed6027cecb" providerId="ADAL" clId="{4F14CE70-78CC-475E-BCFA-93A81487F4E1}"/>
    <pc:docChg chg="undo custSel addSld delSld modSld sldOrd addMainMaster delMainMaster">
      <pc:chgData name="VIDYUT" userId="8c965e95-bb56-4fda-8b58-66ed6027cecb" providerId="ADAL" clId="{4F14CE70-78CC-475E-BCFA-93A81487F4E1}" dt="2021-05-20T15:52:09.620" v="2237" actId="1076"/>
      <pc:docMkLst>
        <pc:docMk/>
      </pc:docMkLst>
      <pc:sldChg chg="addSp modSp mod">
        <pc:chgData name="VIDYUT" userId="8c965e95-bb56-4fda-8b58-66ed6027cecb" providerId="ADAL" clId="{4F14CE70-78CC-475E-BCFA-93A81487F4E1}" dt="2021-05-20T01:52:32.104" v="289" actId="1076"/>
        <pc:sldMkLst>
          <pc:docMk/>
          <pc:sldMk cId="0" sldId="256"/>
        </pc:sldMkLst>
        <pc:spChg chg="mod">
          <ac:chgData name="VIDYUT" userId="8c965e95-bb56-4fda-8b58-66ed6027cecb" providerId="ADAL" clId="{4F14CE70-78CC-475E-BCFA-93A81487F4E1}" dt="2021-05-20T01:52:32.104" v="289" actId="1076"/>
          <ac:spMkLst>
            <pc:docMk/>
            <pc:sldMk cId="0" sldId="256"/>
            <ac:spMk id="435" creationId="{00000000-0000-0000-0000-000000000000}"/>
          </ac:spMkLst>
        </pc:spChg>
        <pc:picChg chg="add mod ord">
          <ac:chgData name="VIDYUT" userId="8c965e95-bb56-4fda-8b58-66ed6027cecb" providerId="ADAL" clId="{4F14CE70-78CC-475E-BCFA-93A81487F4E1}" dt="2021-05-20T01:52:28.375" v="288" actId="1076"/>
          <ac:picMkLst>
            <pc:docMk/>
            <pc:sldMk cId="0" sldId="256"/>
            <ac:picMk id="3" creationId="{2829DAC5-9240-4B13-86BA-079E4F670FD6}"/>
          </ac:picMkLst>
        </pc:picChg>
      </pc:sldChg>
      <pc:sldChg chg="addSp delSp modSp mod">
        <pc:chgData name="VIDYUT" userId="8c965e95-bb56-4fda-8b58-66ed6027cecb" providerId="ADAL" clId="{4F14CE70-78CC-475E-BCFA-93A81487F4E1}" dt="2021-05-20T15:51:06.689" v="2216" actId="20577"/>
        <pc:sldMkLst>
          <pc:docMk/>
          <pc:sldMk cId="0" sldId="257"/>
        </pc:sldMkLst>
        <pc:spChg chg="add mod">
          <ac:chgData name="VIDYUT" userId="8c965e95-bb56-4fda-8b58-66ed6027cecb" providerId="ADAL" clId="{4F14CE70-78CC-475E-BCFA-93A81487F4E1}" dt="2021-05-20T05:58:46.073" v="1638" actId="20577"/>
          <ac:spMkLst>
            <pc:docMk/>
            <pc:sldMk cId="0" sldId="257"/>
            <ac:spMk id="10" creationId="{00E3F4F8-DA47-4931-9EDF-DD61769323C4}"/>
          </ac:spMkLst>
        </pc:spChg>
        <pc:spChg chg="mod">
          <ac:chgData name="VIDYUT" userId="8c965e95-bb56-4fda-8b58-66ed6027cecb" providerId="ADAL" clId="{4F14CE70-78CC-475E-BCFA-93A81487F4E1}" dt="2021-05-20T15:51:06.689" v="2216" actId="20577"/>
          <ac:spMkLst>
            <pc:docMk/>
            <pc:sldMk cId="0" sldId="257"/>
            <ac:spMk id="466" creationId="{00000000-0000-0000-0000-000000000000}"/>
          </ac:spMkLst>
        </pc:spChg>
        <pc:picChg chg="add del">
          <ac:chgData name="VIDYUT" userId="8c965e95-bb56-4fda-8b58-66ed6027cecb" providerId="ADAL" clId="{4F14CE70-78CC-475E-BCFA-93A81487F4E1}" dt="2021-05-20T05:04:45.016" v="615" actId="22"/>
          <ac:picMkLst>
            <pc:docMk/>
            <pc:sldMk cId="0" sldId="257"/>
            <ac:picMk id="3" creationId="{A0EA05EE-F9F8-4B47-80AA-11A90F6DF450}"/>
          </ac:picMkLst>
        </pc:picChg>
        <pc:picChg chg="add mod">
          <ac:chgData name="VIDYUT" userId="8c965e95-bb56-4fda-8b58-66ed6027cecb" providerId="ADAL" clId="{4F14CE70-78CC-475E-BCFA-93A81487F4E1}" dt="2021-05-20T01:52:49.160" v="292" actId="1076"/>
          <ac:picMkLst>
            <pc:docMk/>
            <pc:sldMk cId="0" sldId="257"/>
            <ac:picMk id="4" creationId="{05F1735B-8A4E-4ECA-8544-0A43EF720ECA}"/>
          </ac:picMkLst>
        </pc:picChg>
        <pc:picChg chg="add del">
          <ac:chgData name="VIDYUT" userId="8c965e95-bb56-4fda-8b58-66ed6027cecb" providerId="ADAL" clId="{4F14CE70-78CC-475E-BCFA-93A81487F4E1}" dt="2021-05-20T05:04:49.714" v="617" actId="22"/>
          <ac:picMkLst>
            <pc:docMk/>
            <pc:sldMk cId="0" sldId="257"/>
            <ac:picMk id="6" creationId="{83FEA4D5-8C97-476B-BBC3-05F31A61AF0B}"/>
          </ac:picMkLst>
        </pc:picChg>
        <pc:picChg chg="add del mod">
          <ac:chgData name="VIDYUT" userId="8c965e95-bb56-4fda-8b58-66ed6027cecb" providerId="ADAL" clId="{4F14CE70-78CC-475E-BCFA-93A81487F4E1}" dt="2021-05-20T05:08:15.487" v="670" actId="478"/>
          <ac:picMkLst>
            <pc:docMk/>
            <pc:sldMk cId="0" sldId="257"/>
            <ac:picMk id="1026" creationId="{17437E68-8F57-4490-9CC3-32CA512C78BF}"/>
          </ac:picMkLst>
        </pc:picChg>
      </pc:sldChg>
      <pc:sldChg chg="addSp modSp mod">
        <pc:chgData name="VIDYUT" userId="8c965e95-bb56-4fda-8b58-66ed6027cecb" providerId="ADAL" clId="{4F14CE70-78CC-475E-BCFA-93A81487F4E1}" dt="2021-05-20T15:51:01.801" v="2210" actId="20577"/>
        <pc:sldMkLst>
          <pc:docMk/>
          <pc:sldMk cId="0" sldId="258"/>
        </pc:sldMkLst>
        <pc:spChg chg="mod">
          <ac:chgData name="VIDYUT" userId="8c965e95-bb56-4fda-8b58-66ed6027cecb" providerId="ADAL" clId="{4F14CE70-78CC-475E-BCFA-93A81487F4E1}" dt="2021-05-20T15:51:01.801" v="2210" actId="20577"/>
          <ac:spMkLst>
            <pc:docMk/>
            <pc:sldMk cId="0" sldId="258"/>
            <ac:spMk id="479" creationId="{00000000-0000-0000-0000-000000000000}"/>
          </ac:spMkLst>
        </pc:spChg>
        <pc:picChg chg="add mod">
          <ac:chgData name="VIDYUT" userId="8c965e95-bb56-4fda-8b58-66ed6027cecb" providerId="ADAL" clId="{4F14CE70-78CC-475E-BCFA-93A81487F4E1}" dt="2021-05-20T01:52:55.097" v="295" actId="1036"/>
          <ac:picMkLst>
            <pc:docMk/>
            <pc:sldMk cId="0" sldId="258"/>
            <ac:picMk id="33" creationId="{0DF9FAD8-5140-4867-A52E-05C9E7FFF4F3}"/>
          </ac:picMkLst>
        </pc:picChg>
      </pc:sldChg>
      <pc:sldChg chg="addSp modSp del mod">
        <pc:chgData name="VIDYUT" userId="8c965e95-bb56-4fda-8b58-66ed6027cecb" providerId="ADAL" clId="{4F14CE70-78CC-475E-BCFA-93A81487F4E1}" dt="2021-05-20T06:20:48.761" v="1691" actId="47"/>
        <pc:sldMkLst>
          <pc:docMk/>
          <pc:sldMk cId="0" sldId="259"/>
        </pc:sldMkLst>
        <pc:spChg chg="mod">
          <ac:chgData name="VIDYUT" userId="8c965e95-bb56-4fda-8b58-66ed6027cecb" providerId="ADAL" clId="{4F14CE70-78CC-475E-BCFA-93A81487F4E1}" dt="2021-05-20T00:09:01.389" v="185" actId="20577"/>
          <ac:spMkLst>
            <pc:docMk/>
            <pc:sldMk cId="0" sldId="259"/>
            <ac:spMk id="507" creationId="{00000000-0000-0000-0000-000000000000}"/>
          </ac:spMkLst>
        </pc:spChg>
        <pc:picChg chg="add mod">
          <ac:chgData name="VIDYUT" userId="8c965e95-bb56-4fda-8b58-66ed6027cecb" providerId="ADAL" clId="{4F14CE70-78CC-475E-BCFA-93A81487F4E1}" dt="2021-05-20T01:52:58.427" v="296"/>
          <ac:picMkLst>
            <pc:docMk/>
            <pc:sldMk cId="0" sldId="259"/>
            <ac:picMk id="63" creationId="{4A6B9637-23D5-42C5-961A-A2447C23C1F8}"/>
          </ac:picMkLst>
        </pc:picChg>
      </pc:sldChg>
      <pc:sldChg chg="addSp modSp del mod">
        <pc:chgData name="VIDYUT" userId="8c965e95-bb56-4fda-8b58-66ed6027cecb" providerId="ADAL" clId="{4F14CE70-78CC-475E-BCFA-93A81487F4E1}" dt="2021-05-20T06:20:51.176" v="1692" actId="47"/>
        <pc:sldMkLst>
          <pc:docMk/>
          <pc:sldMk cId="0" sldId="260"/>
        </pc:sldMkLst>
        <pc:spChg chg="mod">
          <ac:chgData name="VIDYUT" userId="8c965e95-bb56-4fda-8b58-66ed6027cecb" providerId="ADAL" clId="{4F14CE70-78CC-475E-BCFA-93A81487F4E1}" dt="2021-05-20T00:09:06.589" v="186"/>
          <ac:spMkLst>
            <pc:docMk/>
            <pc:sldMk cId="0" sldId="260"/>
            <ac:spMk id="571" creationId="{00000000-0000-0000-0000-000000000000}"/>
          </ac:spMkLst>
        </pc:spChg>
        <pc:picChg chg="add mod">
          <ac:chgData name="VIDYUT" userId="8c965e95-bb56-4fda-8b58-66ed6027cecb" providerId="ADAL" clId="{4F14CE70-78CC-475E-BCFA-93A81487F4E1}" dt="2021-05-20T01:53:01.412" v="297"/>
          <ac:picMkLst>
            <pc:docMk/>
            <pc:sldMk cId="0" sldId="260"/>
            <ac:picMk id="27" creationId="{F7F1A65E-7414-4407-B1C9-0D1471F5715F}"/>
          </ac:picMkLst>
        </pc:picChg>
      </pc:sldChg>
      <pc:sldChg chg="addSp modSp del mod">
        <pc:chgData name="VIDYUT" userId="8c965e95-bb56-4fda-8b58-66ed6027cecb" providerId="ADAL" clId="{4F14CE70-78CC-475E-BCFA-93A81487F4E1}" dt="2021-05-20T06:20:46.609" v="1690" actId="47"/>
        <pc:sldMkLst>
          <pc:docMk/>
          <pc:sldMk cId="0" sldId="261"/>
        </pc:sldMkLst>
        <pc:spChg chg="mod">
          <ac:chgData name="VIDYUT" userId="8c965e95-bb56-4fda-8b58-66ed6027cecb" providerId="ADAL" clId="{4F14CE70-78CC-475E-BCFA-93A81487F4E1}" dt="2021-05-20T00:08:48.877" v="167" actId="20577"/>
          <ac:spMkLst>
            <pc:docMk/>
            <pc:sldMk cId="0" sldId="261"/>
            <ac:spMk id="600" creationId="{00000000-0000-0000-0000-000000000000}"/>
          </ac:spMkLst>
        </pc:spChg>
        <pc:picChg chg="add mod">
          <ac:chgData name="VIDYUT" userId="8c965e95-bb56-4fda-8b58-66ed6027cecb" providerId="ADAL" clId="{4F14CE70-78CC-475E-BCFA-93A81487F4E1}" dt="2021-05-20T01:52:52.867" v="293"/>
          <ac:picMkLst>
            <pc:docMk/>
            <pc:sldMk cId="0" sldId="261"/>
            <ac:picMk id="56" creationId="{27AE68E3-4F01-4751-87DA-1C56CCECE96B}"/>
          </ac:picMkLst>
        </pc:picChg>
      </pc:sldChg>
      <pc:sldChg chg="addSp delSp modSp mod modNotesTx">
        <pc:chgData name="VIDYUT" userId="8c965e95-bb56-4fda-8b58-66ed6027cecb" providerId="ADAL" clId="{4F14CE70-78CC-475E-BCFA-93A81487F4E1}" dt="2021-05-20T06:46:49.746" v="1761"/>
        <pc:sldMkLst>
          <pc:docMk/>
          <pc:sldMk cId="0" sldId="262"/>
        </pc:sldMkLst>
        <pc:spChg chg="mod">
          <ac:chgData name="VIDYUT" userId="8c965e95-bb56-4fda-8b58-66ed6027cecb" providerId="ADAL" clId="{4F14CE70-78CC-475E-BCFA-93A81487F4E1}" dt="2021-05-20T06:16:32.116" v="1684" actId="20577"/>
          <ac:spMkLst>
            <pc:docMk/>
            <pc:sldMk cId="0" sldId="262"/>
            <ac:spMk id="658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22:41.863" v="834" actId="478"/>
          <ac:spMkLst>
            <pc:docMk/>
            <pc:sldMk cId="0" sldId="262"/>
            <ac:spMk id="659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22:42.871" v="835" actId="478"/>
          <ac:spMkLst>
            <pc:docMk/>
            <pc:sldMk cId="0" sldId="262"/>
            <ac:spMk id="660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22:40.287" v="832" actId="478"/>
          <ac:spMkLst>
            <pc:docMk/>
            <pc:sldMk cId="0" sldId="262"/>
            <ac:spMk id="661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22:39.127" v="831" actId="478"/>
          <ac:spMkLst>
            <pc:docMk/>
            <pc:sldMk cId="0" sldId="262"/>
            <ac:spMk id="662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22:37.640" v="830" actId="478"/>
          <ac:spMkLst>
            <pc:docMk/>
            <pc:sldMk cId="0" sldId="262"/>
            <ac:spMk id="675" creationId="{00000000-0000-0000-0000-000000000000}"/>
          </ac:spMkLst>
        </pc:spChg>
        <pc:spChg chg="del mod">
          <ac:chgData name="VIDYUT" userId="8c965e95-bb56-4fda-8b58-66ed6027cecb" providerId="ADAL" clId="{4F14CE70-78CC-475E-BCFA-93A81487F4E1}" dt="2021-05-20T05:22:44.967" v="837" actId="478"/>
          <ac:spMkLst>
            <pc:docMk/>
            <pc:sldMk cId="0" sldId="262"/>
            <ac:spMk id="676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22:37.640" v="830" actId="478"/>
          <ac:spMkLst>
            <pc:docMk/>
            <pc:sldMk cId="0" sldId="262"/>
            <ac:spMk id="677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22:48.655" v="838" actId="478"/>
          <ac:spMkLst>
            <pc:docMk/>
            <pc:sldMk cId="0" sldId="262"/>
            <ac:spMk id="678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22:37.640" v="830" actId="478"/>
          <ac:spMkLst>
            <pc:docMk/>
            <pc:sldMk cId="0" sldId="262"/>
            <ac:spMk id="679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22:50.135" v="839" actId="478"/>
          <ac:spMkLst>
            <pc:docMk/>
            <pc:sldMk cId="0" sldId="262"/>
            <ac:spMk id="680" creationId="{00000000-0000-0000-0000-000000000000}"/>
          </ac:spMkLst>
        </pc:spChg>
        <pc:spChg chg="del mod">
          <ac:chgData name="VIDYUT" userId="8c965e95-bb56-4fda-8b58-66ed6027cecb" providerId="ADAL" clId="{4F14CE70-78CC-475E-BCFA-93A81487F4E1}" dt="2021-05-20T05:22:37.640" v="830" actId="478"/>
          <ac:spMkLst>
            <pc:docMk/>
            <pc:sldMk cId="0" sldId="262"/>
            <ac:spMk id="681" creationId="{00000000-0000-0000-0000-000000000000}"/>
          </ac:spMkLst>
        </pc:spChg>
        <pc:spChg chg="del mod">
          <ac:chgData name="VIDYUT" userId="8c965e95-bb56-4fda-8b58-66ed6027cecb" providerId="ADAL" clId="{4F14CE70-78CC-475E-BCFA-93A81487F4E1}" dt="2021-05-20T05:22:51.983" v="840" actId="478"/>
          <ac:spMkLst>
            <pc:docMk/>
            <pc:sldMk cId="0" sldId="262"/>
            <ac:spMk id="682" creationId="{00000000-0000-0000-0000-000000000000}"/>
          </ac:spMkLst>
        </pc:spChg>
        <pc:grpChg chg="del">
          <ac:chgData name="VIDYUT" userId="8c965e95-bb56-4fda-8b58-66ed6027cecb" providerId="ADAL" clId="{4F14CE70-78CC-475E-BCFA-93A81487F4E1}" dt="2021-05-20T05:22:34.191" v="827" actId="478"/>
          <ac:grpSpMkLst>
            <pc:docMk/>
            <pc:sldMk cId="0" sldId="262"/>
            <ac:grpSpMk id="663" creationId="{00000000-0000-0000-0000-000000000000}"/>
          </ac:grpSpMkLst>
        </pc:grpChg>
        <pc:grpChg chg="del">
          <ac:chgData name="VIDYUT" userId="8c965e95-bb56-4fda-8b58-66ed6027cecb" providerId="ADAL" clId="{4F14CE70-78CC-475E-BCFA-93A81487F4E1}" dt="2021-05-20T05:22:40.887" v="833" actId="478"/>
          <ac:grpSpMkLst>
            <pc:docMk/>
            <pc:sldMk cId="0" sldId="262"/>
            <ac:grpSpMk id="666" creationId="{00000000-0000-0000-0000-000000000000}"/>
          </ac:grpSpMkLst>
        </pc:grpChg>
        <pc:grpChg chg="del">
          <ac:chgData name="VIDYUT" userId="8c965e95-bb56-4fda-8b58-66ed6027cecb" providerId="ADAL" clId="{4F14CE70-78CC-475E-BCFA-93A81487F4E1}" dt="2021-05-20T05:22:37.640" v="830" actId="478"/>
          <ac:grpSpMkLst>
            <pc:docMk/>
            <pc:sldMk cId="0" sldId="262"/>
            <ac:grpSpMk id="669" creationId="{00000000-0000-0000-0000-000000000000}"/>
          </ac:grpSpMkLst>
        </pc:grpChg>
        <pc:grpChg chg="del">
          <ac:chgData name="VIDYUT" userId="8c965e95-bb56-4fda-8b58-66ed6027cecb" providerId="ADAL" clId="{4F14CE70-78CC-475E-BCFA-93A81487F4E1}" dt="2021-05-20T05:22:37.640" v="830" actId="478"/>
          <ac:grpSpMkLst>
            <pc:docMk/>
            <pc:sldMk cId="0" sldId="262"/>
            <ac:grpSpMk id="672" creationId="{00000000-0000-0000-0000-000000000000}"/>
          </ac:grpSpMkLst>
        </pc:grpChg>
        <pc:graphicFrameChg chg="add mod modGraphic">
          <ac:chgData name="VIDYUT" userId="8c965e95-bb56-4fda-8b58-66ed6027cecb" providerId="ADAL" clId="{4F14CE70-78CC-475E-BCFA-93A81487F4E1}" dt="2021-05-20T06:34:11.833" v="1757" actId="20577"/>
          <ac:graphicFrameMkLst>
            <pc:docMk/>
            <pc:sldMk cId="0" sldId="262"/>
            <ac:graphicFrameMk id="2" creationId="{0C7F590F-E117-4192-9331-BD3E6E648875}"/>
          </ac:graphicFrameMkLst>
        </pc:graphicFrameChg>
        <pc:picChg chg="add mod">
          <ac:chgData name="VIDYUT" userId="8c965e95-bb56-4fda-8b58-66ed6027cecb" providerId="ADAL" clId="{4F14CE70-78CC-475E-BCFA-93A81487F4E1}" dt="2021-05-20T01:53:02.036" v="298"/>
          <ac:picMkLst>
            <pc:docMk/>
            <pc:sldMk cId="0" sldId="262"/>
            <ac:picMk id="27" creationId="{3F16D446-7551-4E26-B22B-C756AED324FC}"/>
          </ac:picMkLst>
        </pc:picChg>
      </pc:sldChg>
      <pc:sldChg chg="addSp modSp mod">
        <pc:chgData name="VIDYUT" userId="8c965e95-bb56-4fda-8b58-66ed6027cecb" providerId="ADAL" clId="{4F14CE70-78CC-475E-BCFA-93A81487F4E1}" dt="2021-05-20T01:53:04.907" v="299"/>
        <pc:sldMkLst>
          <pc:docMk/>
          <pc:sldMk cId="0" sldId="264"/>
        </pc:sldMkLst>
        <pc:spChg chg="mod">
          <ac:chgData name="VIDYUT" userId="8c965e95-bb56-4fda-8b58-66ed6027cecb" providerId="ADAL" clId="{4F14CE70-78CC-475E-BCFA-93A81487F4E1}" dt="2021-05-20T00:09:44.190" v="200" actId="20577"/>
          <ac:spMkLst>
            <pc:docMk/>
            <pc:sldMk cId="0" sldId="264"/>
            <ac:spMk id="698" creationId="{00000000-0000-0000-0000-000000000000}"/>
          </ac:spMkLst>
        </pc:spChg>
        <pc:picChg chg="add mod">
          <ac:chgData name="VIDYUT" userId="8c965e95-bb56-4fda-8b58-66ed6027cecb" providerId="ADAL" clId="{4F14CE70-78CC-475E-BCFA-93A81487F4E1}" dt="2021-05-20T01:53:04.907" v="299"/>
          <ac:picMkLst>
            <pc:docMk/>
            <pc:sldMk cId="0" sldId="264"/>
            <ac:picMk id="13" creationId="{AE264B4F-4BF3-4D00-8168-4B8DF7CA02F8}"/>
          </ac:picMkLst>
        </pc:picChg>
      </pc:sldChg>
      <pc:sldChg chg="addSp delSp modSp add del mod modNotesTx">
        <pc:chgData name="VIDYUT" userId="8c965e95-bb56-4fda-8b58-66ed6027cecb" providerId="ADAL" clId="{4F14CE70-78CC-475E-BCFA-93A81487F4E1}" dt="2021-05-20T15:50:43.122" v="2189" actId="20577"/>
        <pc:sldMkLst>
          <pc:docMk/>
          <pc:sldMk cId="0" sldId="265"/>
        </pc:sldMkLst>
        <pc:spChg chg="add del mod">
          <ac:chgData name="VIDYUT" userId="8c965e95-bb56-4fda-8b58-66ed6027cecb" providerId="ADAL" clId="{4F14CE70-78CC-475E-BCFA-93A81487F4E1}" dt="2021-05-20T06:19:38.406" v="1689"/>
          <ac:spMkLst>
            <pc:docMk/>
            <pc:sldMk cId="0" sldId="265"/>
            <ac:spMk id="4" creationId="{D07A128C-2BEE-486B-ABD8-7A84FFB69560}"/>
          </ac:spMkLst>
        </pc:spChg>
        <pc:spChg chg="add del mod">
          <ac:chgData name="VIDYUT" userId="8c965e95-bb56-4fda-8b58-66ed6027cecb" providerId="ADAL" clId="{4F14CE70-78CC-475E-BCFA-93A81487F4E1}" dt="2021-05-20T06:24:13.229" v="1704"/>
          <ac:spMkLst>
            <pc:docMk/>
            <pc:sldMk cId="0" sldId="265"/>
            <ac:spMk id="5" creationId="{471C39E2-9381-474D-8658-165B813476F2}"/>
          </ac:spMkLst>
        </pc:spChg>
        <pc:spChg chg="add del mod">
          <ac:chgData name="VIDYUT" userId="8c965e95-bb56-4fda-8b58-66ed6027cecb" providerId="ADAL" clId="{4F14CE70-78CC-475E-BCFA-93A81487F4E1}" dt="2021-05-20T07:50:08.147" v="2021" actId="478"/>
          <ac:spMkLst>
            <pc:docMk/>
            <pc:sldMk cId="0" sldId="265"/>
            <ac:spMk id="299" creationId="{9D9FD945-E02E-4054-BF4A-BD75C0F066EC}"/>
          </ac:spMkLst>
        </pc:spChg>
        <pc:spChg chg="add del mod">
          <ac:chgData name="VIDYUT" userId="8c965e95-bb56-4fda-8b58-66ed6027cecb" providerId="ADAL" clId="{4F14CE70-78CC-475E-BCFA-93A81487F4E1}" dt="2021-05-20T07:50:39.307" v="2030" actId="478"/>
          <ac:spMkLst>
            <pc:docMk/>
            <pc:sldMk cId="0" sldId="265"/>
            <ac:spMk id="300" creationId="{5CF2FA1D-4523-4DC1-81DA-0F045BBEFA23}"/>
          </ac:spMkLst>
        </pc:spChg>
        <pc:spChg chg="add mod">
          <ac:chgData name="VIDYUT" userId="8c965e95-bb56-4fda-8b58-66ed6027cecb" providerId="ADAL" clId="{4F14CE70-78CC-475E-BCFA-93A81487F4E1}" dt="2021-05-20T07:53:37.651" v="2174" actId="164"/>
          <ac:spMkLst>
            <pc:docMk/>
            <pc:sldMk cId="0" sldId="265"/>
            <ac:spMk id="301" creationId="{0D829DB4-2C91-4FA2-BA3D-C079A87EFD66}"/>
          </ac:spMkLst>
        </pc:spChg>
        <pc:spChg chg="add mod">
          <ac:chgData name="VIDYUT" userId="8c965e95-bb56-4fda-8b58-66ed6027cecb" providerId="ADAL" clId="{4F14CE70-78CC-475E-BCFA-93A81487F4E1}" dt="2021-05-20T07:53:37.651" v="2174" actId="164"/>
          <ac:spMkLst>
            <pc:docMk/>
            <pc:sldMk cId="0" sldId="265"/>
            <ac:spMk id="302" creationId="{018153AC-F414-4B39-A897-379482BFD05D}"/>
          </ac:spMkLst>
        </pc:spChg>
        <pc:spChg chg="add mod">
          <ac:chgData name="VIDYUT" userId="8c965e95-bb56-4fda-8b58-66ed6027cecb" providerId="ADAL" clId="{4F14CE70-78CC-475E-BCFA-93A81487F4E1}" dt="2021-05-20T07:53:37.651" v="2174" actId="164"/>
          <ac:spMkLst>
            <pc:docMk/>
            <pc:sldMk cId="0" sldId="265"/>
            <ac:spMk id="303" creationId="{448A6E21-279D-480E-A69A-37009FFFD848}"/>
          </ac:spMkLst>
        </pc:spChg>
        <pc:spChg chg="mod">
          <ac:chgData name="VIDYUT" userId="8c965e95-bb56-4fda-8b58-66ed6027cecb" providerId="ADAL" clId="{4F14CE70-78CC-475E-BCFA-93A81487F4E1}" dt="2021-05-20T15:50:43.122" v="2189" actId="20577"/>
          <ac:spMkLst>
            <pc:docMk/>
            <pc:sldMk cId="0" sldId="265"/>
            <ac:spMk id="713" creationId="{00000000-0000-0000-0000-000000000000}"/>
          </ac:spMkLst>
        </pc:spChg>
        <pc:spChg chg="del mod">
          <ac:chgData name="VIDYUT" userId="8c965e95-bb56-4fda-8b58-66ed6027cecb" providerId="ADAL" clId="{4F14CE70-78CC-475E-BCFA-93A81487F4E1}" dt="2021-05-20T06:09:09.617" v="1677" actId="478"/>
          <ac:spMkLst>
            <pc:docMk/>
            <pc:sldMk cId="0" sldId="265"/>
            <ac:spMk id="714" creationId="{00000000-0000-0000-0000-000000000000}"/>
          </ac:spMkLst>
        </pc:spChg>
        <pc:spChg chg="del mod">
          <ac:chgData name="VIDYUT" userId="8c965e95-bb56-4fda-8b58-66ed6027cecb" providerId="ADAL" clId="{4F14CE70-78CC-475E-BCFA-93A81487F4E1}" dt="2021-05-20T06:01:43.728" v="1673" actId="478"/>
          <ac:spMkLst>
            <pc:docMk/>
            <pc:sldMk cId="0" sldId="265"/>
            <ac:spMk id="715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11:28.946" v="710" actId="478"/>
          <ac:spMkLst>
            <pc:docMk/>
            <pc:sldMk cId="0" sldId="265"/>
            <ac:spMk id="996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11:30.231" v="711" actId="478"/>
          <ac:spMkLst>
            <pc:docMk/>
            <pc:sldMk cId="0" sldId="265"/>
            <ac:spMk id="997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11:28.167" v="709" actId="478"/>
          <ac:spMkLst>
            <pc:docMk/>
            <pc:sldMk cId="0" sldId="265"/>
            <ac:spMk id="998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11:25.895" v="708" actId="478"/>
          <ac:spMkLst>
            <pc:docMk/>
            <pc:sldMk cId="0" sldId="265"/>
            <ac:spMk id="999" creationId="{00000000-0000-0000-0000-000000000000}"/>
          </ac:spMkLst>
        </pc:spChg>
        <pc:spChg chg="del mod">
          <ac:chgData name="VIDYUT" userId="8c965e95-bb56-4fda-8b58-66ed6027cecb" providerId="ADAL" clId="{4F14CE70-78CC-475E-BCFA-93A81487F4E1}" dt="2021-05-20T05:11:22.919" v="706" actId="478"/>
          <ac:spMkLst>
            <pc:docMk/>
            <pc:sldMk cId="0" sldId="265"/>
            <ac:spMk id="1000" creationId="{00000000-0000-0000-0000-000000000000}"/>
          </ac:spMkLst>
        </pc:spChg>
        <pc:spChg chg="del mod">
          <ac:chgData name="VIDYUT" userId="8c965e95-bb56-4fda-8b58-66ed6027cecb" providerId="ADAL" clId="{4F14CE70-78CC-475E-BCFA-93A81487F4E1}" dt="2021-05-20T05:11:24.671" v="707" actId="478"/>
          <ac:spMkLst>
            <pc:docMk/>
            <pc:sldMk cId="0" sldId="265"/>
            <ac:spMk id="1001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11:19.927" v="703" actId="478"/>
          <ac:spMkLst>
            <pc:docMk/>
            <pc:sldMk cId="0" sldId="265"/>
            <ac:spMk id="1002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11:19.927" v="703" actId="478"/>
          <ac:spMkLst>
            <pc:docMk/>
            <pc:sldMk cId="0" sldId="265"/>
            <ac:spMk id="1003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11:19.927" v="703" actId="478"/>
          <ac:spMkLst>
            <pc:docMk/>
            <pc:sldMk cId="0" sldId="265"/>
            <ac:spMk id="1004" creationId="{00000000-0000-0000-0000-000000000000}"/>
          </ac:spMkLst>
        </pc:spChg>
        <pc:grpChg chg="add mod">
          <ac:chgData name="VIDYUT" userId="8c965e95-bb56-4fda-8b58-66ed6027cecb" providerId="ADAL" clId="{4F14CE70-78CC-475E-BCFA-93A81487F4E1}" dt="2021-05-20T07:53:37.651" v="2174" actId="164"/>
          <ac:grpSpMkLst>
            <pc:docMk/>
            <pc:sldMk cId="0" sldId="265"/>
            <ac:grpSpMk id="6" creationId="{634EAC71-30B4-4A38-B33E-4983A71C0969}"/>
          </ac:grpSpMkLst>
        </pc:grpChg>
        <pc:grpChg chg="add del">
          <ac:chgData name="VIDYUT" userId="8c965e95-bb56-4fda-8b58-66ed6027cecb" providerId="ADAL" clId="{4F14CE70-78CC-475E-BCFA-93A81487F4E1}" dt="2021-05-20T03:09:51.168" v="311" actId="478"/>
          <ac:grpSpMkLst>
            <pc:docMk/>
            <pc:sldMk cId="0" sldId="265"/>
            <ac:grpSpMk id="716" creationId="{00000000-0000-0000-0000-000000000000}"/>
          </ac:grpSpMkLst>
        </pc:grpChg>
        <pc:grpChg chg="del">
          <ac:chgData name="VIDYUT" userId="8c965e95-bb56-4fda-8b58-66ed6027cecb" providerId="ADAL" clId="{4F14CE70-78CC-475E-BCFA-93A81487F4E1}" dt="2021-05-20T05:11:19.927" v="703" actId="478"/>
          <ac:grpSpMkLst>
            <pc:docMk/>
            <pc:sldMk cId="0" sldId="265"/>
            <ac:grpSpMk id="974" creationId="{00000000-0000-0000-0000-000000000000}"/>
          </ac:grpSpMkLst>
        </pc:grpChg>
        <pc:grpChg chg="del">
          <ac:chgData name="VIDYUT" userId="8c965e95-bb56-4fda-8b58-66ed6027cecb" providerId="ADAL" clId="{4F14CE70-78CC-475E-BCFA-93A81487F4E1}" dt="2021-05-20T05:11:19.927" v="703" actId="478"/>
          <ac:grpSpMkLst>
            <pc:docMk/>
            <pc:sldMk cId="0" sldId="265"/>
            <ac:grpSpMk id="981" creationId="{00000000-0000-0000-0000-000000000000}"/>
          </ac:grpSpMkLst>
        </pc:grpChg>
        <pc:grpChg chg="del mod">
          <ac:chgData name="VIDYUT" userId="8c965e95-bb56-4fda-8b58-66ed6027cecb" providerId="ADAL" clId="{4F14CE70-78CC-475E-BCFA-93A81487F4E1}" dt="2021-05-20T05:11:17.735" v="702" actId="478"/>
          <ac:grpSpMkLst>
            <pc:docMk/>
            <pc:sldMk cId="0" sldId="265"/>
            <ac:grpSpMk id="990" creationId="{00000000-0000-0000-0000-000000000000}"/>
          </ac:grpSpMkLst>
        </pc:grpChg>
        <pc:picChg chg="add mod">
          <ac:chgData name="VIDYUT" userId="8c965e95-bb56-4fda-8b58-66ed6027cecb" providerId="ADAL" clId="{4F14CE70-78CC-475E-BCFA-93A81487F4E1}" dt="2021-05-20T07:51:14.877" v="2057" actId="14100"/>
          <ac:picMkLst>
            <pc:docMk/>
            <pc:sldMk cId="0" sldId="265"/>
            <ac:picMk id="3" creationId="{A136413D-FE7F-4A33-82A7-E4AB329C4B99}"/>
          </ac:picMkLst>
        </pc:picChg>
        <pc:picChg chg="add mod">
          <ac:chgData name="VIDYUT" userId="8c965e95-bb56-4fda-8b58-66ed6027cecb" providerId="ADAL" clId="{4F14CE70-78CC-475E-BCFA-93A81487F4E1}" dt="2021-05-20T01:53:06.068" v="300"/>
          <ac:picMkLst>
            <pc:docMk/>
            <pc:sldMk cId="0" sldId="265"/>
            <ac:picMk id="294" creationId="{F5288786-11E0-4A3C-94CB-DF76A1EBF3A3}"/>
          </ac:picMkLst>
        </pc:picChg>
      </pc:sldChg>
      <pc:sldChg chg="addSp modSp mod">
        <pc:chgData name="VIDYUT" userId="8c965e95-bb56-4fda-8b58-66ed6027cecb" providerId="ADAL" clId="{4F14CE70-78CC-475E-BCFA-93A81487F4E1}" dt="2021-05-20T15:50:37.133" v="2186" actId="20577"/>
        <pc:sldMkLst>
          <pc:docMk/>
          <pc:sldMk cId="0" sldId="266"/>
        </pc:sldMkLst>
        <pc:spChg chg="mod">
          <ac:chgData name="VIDYUT" userId="8c965e95-bb56-4fda-8b58-66ed6027cecb" providerId="ADAL" clId="{4F14CE70-78CC-475E-BCFA-93A81487F4E1}" dt="2021-05-20T15:50:37.133" v="2186" actId="20577"/>
          <ac:spMkLst>
            <pc:docMk/>
            <pc:sldMk cId="0" sldId="266"/>
            <ac:spMk id="1009" creationId="{00000000-0000-0000-0000-000000000000}"/>
          </ac:spMkLst>
        </pc:spChg>
        <pc:picChg chg="add mod">
          <ac:chgData name="VIDYUT" userId="8c965e95-bb56-4fda-8b58-66ed6027cecb" providerId="ADAL" clId="{4F14CE70-78CC-475E-BCFA-93A81487F4E1}" dt="2021-05-20T01:53:07.683" v="301"/>
          <ac:picMkLst>
            <pc:docMk/>
            <pc:sldMk cId="0" sldId="266"/>
            <ac:picMk id="57" creationId="{88D1042E-3BF3-49D6-84EC-ADACEF94E434}"/>
          </ac:picMkLst>
        </pc:picChg>
      </pc:sldChg>
      <pc:sldChg chg="add del">
        <pc:chgData name="VIDYUT" userId="8c965e95-bb56-4fda-8b58-66ed6027cecb" providerId="ADAL" clId="{4F14CE70-78CC-475E-BCFA-93A81487F4E1}" dt="2021-05-20T00:06:26.866" v="33" actId="47"/>
        <pc:sldMkLst>
          <pc:docMk/>
          <pc:sldMk cId="0" sldId="267"/>
        </pc:sldMkLst>
      </pc:sldChg>
      <pc:sldChg chg="del">
        <pc:chgData name="VIDYUT" userId="8c965e95-bb56-4fda-8b58-66ed6027cecb" providerId="ADAL" clId="{4F14CE70-78CC-475E-BCFA-93A81487F4E1}" dt="2021-05-20T00:06:27.712" v="34" actId="47"/>
        <pc:sldMkLst>
          <pc:docMk/>
          <pc:sldMk cId="0" sldId="268"/>
        </pc:sldMkLst>
      </pc:sldChg>
      <pc:sldChg chg="addSp modSp mod">
        <pc:chgData name="VIDYUT" userId="8c965e95-bb56-4fda-8b58-66ed6027cecb" providerId="ADAL" clId="{4F14CE70-78CC-475E-BCFA-93A81487F4E1}" dt="2021-05-20T01:53:09.058" v="302"/>
        <pc:sldMkLst>
          <pc:docMk/>
          <pc:sldMk cId="0" sldId="269"/>
        </pc:sldMkLst>
        <pc:spChg chg="mod">
          <ac:chgData name="VIDYUT" userId="8c965e95-bb56-4fda-8b58-66ed6027cecb" providerId="ADAL" clId="{4F14CE70-78CC-475E-BCFA-93A81487F4E1}" dt="2021-05-20T00:15:16.582" v="237" actId="14100"/>
          <ac:spMkLst>
            <pc:docMk/>
            <pc:sldMk cId="0" sldId="269"/>
            <ac:spMk id="1088" creationId="{00000000-0000-0000-0000-000000000000}"/>
          </ac:spMkLst>
        </pc:spChg>
        <pc:picChg chg="add mod">
          <ac:chgData name="VIDYUT" userId="8c965e95-bb56-4fda-8b58-66ed6027cecb" providerId="ADAL" clId="{4F14CE70-78CC-475E-BCFA-93A81487F4E1}" dt="2021-05-20T01:53:09.058" v="302"/>
          <ac:picMkLst>
            <pc:docMk/>
            <pc:sldMk cId="0" sldId="269"/>
            <ac:picMk id="32" creationId="{045DA6D1-365B-4011-96CA-036485B69787}"/>
          </ac:picMkLst>
        </pc:picChg>
      </pc:sldChg>
      <pc:sldChg chg="addSp delSp modSp mod delAnim modAnim">
        <pc:chgData name="VIDYUT" userId="8c965e95-bb56-4fda-8b58-66ed6027cecb" providerId="ADAL" clId="{4F14CE70-78CC-475E-BCFA-93A81487F4E1}" dt="2021-05-20T15:52:09.620" v="2237" actId="1076"/>
        <pc:sldMkLst>
          <pc:docMk/>
          <pc:sldMk cId="0" sldId="270"/>
        </pc:sldMkLst>
        <pc:spChg chg="add del mod">
          <ac:chgData name="VIDYUT" userId="8c965e95-bb56-4fda-8b58-66ed6027cecb" providerId="ADAL" clId="{4F14CE70-78CC-475E-BCFA-93A81487F4E1}" dt="2021-05-20T05:09:49.335" v="696" actId="478"/>
          <ac:spMkLst>
            <pc:docMk/>
            <pc:sldMk cId="0" sldId="270"/>
            <ac:spMk id="3" creationId="{9B094861-6CDB-453F-BC81-71E68DC7D129}"/>
          </ac:spMkLst>
        </pc:spChg>
        <pc:spChg chg="add del mod">
          <ac:chgData name="VIDYUT" userId="8c965e95-bb56-4fda-8b58-66ed6027cecb" providerId="ADAL" clId="{4F14CE70-78CC-475E-BCFA-93A81487F4E1}" dt="2021-05-20T05:09:50.535" v="697" actId="478"/>
          <ac:spMkLst>
            <pc:docMk/>
            <pc:sldMk cId="0" sldId="270"/>
            <ac:spMk id="5" creationId="{01541E3B-DDAC-4D07-9654-A135D3B5A3AA}"/>
          </ac:spMkLst>
        </pc:spChg>
        <pc:spChg chg="add del mod">
          <ac:chgData name="VIDYUT" userId="8c965e95-bb56-4fda-8b58-66ed6027cecb" providerId="ADAL" clId="{4F14CE70-78CC-475E-BCFA-93A81487F4E1}" dt="2021-05-20T05:09:57.583" v="701" actId="478"/>
          <ac:spMkLst>
            <pc:docMk/>
            <pc:sldMk cId="0" sldId="270"/>
            <ac:spMk id="7" creationId="{CFED284B-A4EA-4AC9-976E-0E28F5CA5A8A}"/>
          </ac:spMkLst>
        </pc:spChg>
        <pc:spChg chg="add del mod">
          <ac:chgData name="VIDYUT" userId="8c965e95-bb56-4fda-8b58-66ed6027cecb" providerId="ADAL" clId="{4F14CE70-78CC-475E-BCFA-93A81487F4E1}" dt="2021-05-20T05:09:56.615" v="700" actId="478"/>
          <ac:spMkLst>
            <pc:docMk/>
            <pc:sldMk cId="0" sldId="270"/>
            <ac:spMk id="9" creationId="{680D12A7-471D-4D45-9A91-ACD5B401929E}"/>
          </ac:spMkLst>
        </pc:spChg>
        <pc:spChg chg="del">
          <ac:chgData name="VIDYUT" userId="8c965e95-bb56-4fda-8b58-66ed6027cecb" providerId="ADAL" clId="{4F14CE70-78CC-475E-BCFA-93A81487F4E1}" dt="2021-05-20T05:09:39.919" v="690" actId="478"/>
          <ac:spMkLst>
            <pc:docMk/>
            <pc:sldMk cId="0" sldId="270"/>
            <ac:spMk id="1120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09:41.199" v="692" actId="478"/>
          <ac:spMkLst>
            <pc:docMk/>
            <pc:sldMk cId="0" sldId="270"/>
            <ac:spMk id="1121" creationId="{00000000-0000-0000-0000-000000000000}"/>
          </ac:spMkLst>
        </pc:spChg>
        <pc:spChg chg="mod">
          <ac:chgData name="VIDYUT" userId="8c965e95-bb56-4fda-8b58-66ed6027cecb" providerId="ADAL" clId="{4F14CE70-78CC-475E-BCFA-93A81487F4E1}" dt="2021-05-20T15:52:09.620" v="2237" actId="1076"/>
          <ac:spMkLst>
            <pc:docMk/>
            <pc:sldMk cId="0" sldId="270"/>
            <ac:spMk id="1122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09:48.201" v="695" actId="478"/>
          <ac:spMkLst>
            <pc:docMk/>
            <pc:sldMk cId="0" sldId="270"/>
            <ac:spMk id="1123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09:46.328" v="694" actId="478"/>
          <ac:spMkLst>
            <pc:docMk/>
            <pc:sldMk cId="0" sldId="270"/>
            <ac:spMk id="1124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09:52.073" v="698" actId="478"/>
          <ac:spMkLst>
            <pc:docMk/>
            <pc:sldMk cId="0" sldId="270"/>
            <ac:spMk id="1125" creationId="{00000000-0000-0000-0000-000000000000}"/>
          </ac:spMkLst>
        </pc:spChg>
        <pc:spChg chg="del">
          <ac:chgData name="VIDYUT" userId="8c965e95-bb56-4fda-8b58-66ed6027cecb" providerId="ADAL" clId="{4F14CE70-78CC-475E-BCFA-93A81487F4E1}" dt="2021-05-20T05:09:53.504" v="699" actId="478"/>
          <ac:spMkLst>
            <pc:docMk/>
            <pc:sldMk cId="0" sldId="270"/>
            <ac:spMk id="1126" creationId="{00000000-0000-0000-0000-000000000000}"/>
          </ac:spMkLst>
        </pc:spChg>
        <pc:picChg chg="add del mod">
          <ac:chgData name="VIDYUT" userId="8c965e95-bb56-4fda-8b58-66ed6027cecb" providerId="ADAL" clId="{4F14CE70-78CC-475E-BCFA-93A81487F4E1}" dt="2021-05-20T15:50:19.873" v="2178" actId="478"/>
          <ac:picMkLst>
            <pc:docMk/>
            <pc:sldMk cId="0" sldId="270"/>
            <ac:picMk id="2" creationId="{A7CCDEF2-FD3C-4DFA-8163-4436436C2DD7}"/>
          </ac:picMkLst>
        </pc:picChg>
        <pc:picChg chg="add mod">
          <ac:chgData name="VIDYUT" userId="8c965e95-bb56-4fda-8b58-66ed6027cecb" providerId="ADAL" clId="{4F14CE70-78CC-475E-BCFA-93A81487F4E1}" dt="2021-05-20T01:53:10.099" v="303"/>
          <ac:picMkLst>
            <pc:docMk/>
            <pc:sldMk cId="0" sldId="270"/>
            <ac:picMk id="13" creationId="{9F18FEDC-46D3-40F5-B455-67C7EC25FBDA}"/>
          </ac:picMkLst>
        </pc:picChg>
        <pc:picChg chg="del">
          <ac:chgData name="VIDYUT" userId="8c965e95-bb56-4fda-8b58-66ed6027cecb" providerId="ADAL" clId="{4F14CE70-78CC-475E-BCFA-93A81487F4E1}" dt="2021-05-20T05:09:40.799" v="691" actId="478"/>
          <ac:picMkLst>
            <pc:docMk/>
            <pc:sldMk cId="0" sldId="270"/>
            <ac:picMk id="1118" creationId="{00000000-0000-0000-0000-000000000000}"/>
          </ac:picMkLst>
        </pc:picChg>
        <pc:picChg chg="del">
          <ac:chgData name="VIDYUT" userId="8c965e95-bb56-4fda-8b58-66ed6027cecb" providerId="ADAL" clId="{4F14CE70-78CC-475E-BCFA-93A81487F4E1}" dt="2021-05-20T05:09:41.887" v="693" actId="478"/>
          <ac:picMkLst>
            <pc:docMk/>
            <pc:sldMk cId="0" sldId="270"/>
            <ac:picMk id="1119" creationId="{00000000-0000-0000-0000-000000000000}"/>
          </ac:picMkLst>
        </pc:picChg>
      </pc:sldChg>
      <pc:sldChg chg="del">
        <pc:chgData name="VIDYUT" userId="8c965e95-bb56-4fda-8b58-66ed6027cecb" providerId="ADAL" clId="{4F14CE70-78CC-475E-BCFA-93A81487F4E1}" dt="2021-05-20T00:07:10.293" v="90" actId="47"/>
        <pc:sldMkLst>
          <pc:docMk/>
          <pc:sldMk cId="0" sldId="271"/>
        </pc:sldMkLst>
      </pc:sldChg>
      <pc:sldChg chg="del">
        <pc:chgData name="VIDYUT" userId="8c965e95-bb56-4fda-8b58-66ed6027cecb" providerId="ADAL" clId="{4F14CE70-78CC-475E-BCFA-93A81487F4E1}" dt="2021-05-20T00:07:10.339" v="91" actId="47"/>
        <pc:sldMkLst>
          <pc:docMk/>
          <pc:sldMk cId="0" sldId="272"/>
        </pc:sldMkLst>
      </pc:sldChg>
      <pc:sldChg chg="modSp del mod">
        <pc:chgData name="VIDYUT" userId="8c965e95-bb56-4fda-8b58-66ed6027cecb" providerId="ADAL" clId="{4F14CE70-78CC-475E-BCFA-93A81487F4E1}" dt="2021-05-20T00:07:52.802" v="115" actId="47"/>
        <pc:sldMkLst>
          <pc:docMk/>
          <pc:sldMk cId="0" sldId="273"/>
        </pc:sldMkLst>
        <pc:spChg chg="mod">
          <ac:chgData name="VIDYUT" userId="8c965e95-bb56-4fda-8b58-66ed6027cecb" providerId="ADAL" clId="{4F14CE70-78CC-475E-BCFA-93A81487F4E1}" dt="2021-05-20T00:07:17.494" v="103" actId="20577"/>
          <ac:spMkLst>
            <pc:docMk/>
            <pc:sldMk cId="0" sldId="273"/>
            <ac:spMk id="1164" creationId="{00000000-0000-0000-0000-000000000000}"/>
          </ac:spMkLst>
        </pc:spChg>
      </pc:sldChg>
      <pc:sldChg chg="del">
        <pc:chgData name="VIDYUT" userId="8c965e95-bb56-4fda-8b58-66ed6027cecb" providerId="ADAL" clId="{4F14CE70-78CC-475E-BCFA-93A81487F4E1}" dt="2021-05-20T00:07:19.453" v="104" actId="47"/>
        <pc:sldMkLst>
          <pc:docMk/>
          <pc:sldMk cId="0" sldId="274"/>
        </pc:sldMkLst>
      </pc:sldChg>
      <pc:sldChg chg="addSp modSp mod">
        <pc:chgData name="VIDYUT" userId="8c965e95-bb56-4fda-8b58-66ed6027cecb" providerId="ADAL" clId="{4F14CE70-78CC-475E-BCFA-93A81487F4E1}" dt="2021-05-20T01:53:12.660" v="305"/>
        <pc:sldMkLst>
          <pc:docMk/>
          <pc:sldMk cId="0" sldId="275"/>
        </pc:sldMkLst>
        <pc:spChg chg="mod">
          <ac:chgData name="VIDYUT" userId="8c965e95-bb56-4fda-8b58-66ed6027cecb" providerId="ADAL" clId="{4F14CE70-78CC-475E-BCFA-93A81487F4E1}" dt="2021-05-20T00:15:08.862" v="232" actId="20577"/>
          <ac:spMkLst>
            <pc:docMk/>
            <pc:sldMk cId="0" sldId="275"/>
            <ac:spMk id="1242" creationId="{00000000-0000-0000-0000-000000000000}"/>
          </ac:spMkLst>
        </pc:spChg>
        <pc:picChg chg="add mod">
          <ac:chgData name="VIDYUT" userId="8c965e95-bb56-4fda-8b58-66ed6027cecb" providerId="ADAL" clId="{4F14CE70-78CC-475E-BCFA-93A81487F4E1}" dt="2021-05-20T01:53:12.660" v="305"/>
          <ac:picMkLst>
            <pc:docMk/>
            <pc:sldMk cId="0" sldId="275"/>
            <ac:picMk id="12" creationId="{EAAB0F31-D572-477F-8278-9FA891179D09}"/>
          </ac:picMkLst>
        </pc:picChg>
      </pc:sldChg>
      <pc:sldChg chg="addSp delSp modSp mod ord">
        <pc:chgData name="VIDYUT" userId="8c965e95-bb56-4fda-8b58-66ed6027cecb" providerId="ADAL" clId="{4F14CE70-78CC-475E-BCFA-93A81487F4E1}" dt="2021-05-20T15:50:27.705" v="2183" actId="20577"/>
        <pc:sldMkLst>
          <pc:docMk/>
          <pc:sldMk cId="0" sldId="276"/>
        </pc:sldMkLst>
        <pc:spChg chg="add del mod">
          <ac:chgData name="VIDYUT" userId="8c965e95-bb56-4fda-8b58-66ed6027cecb" providerId="ADAL" clId="{4F14CE70-78CC-475E-BCFA-93A81487F4E1}" dt="2021-05-20T04:55:27.598" v="438" actId="478"/>
          <ac:spMkLst>
            <pc:docMk/>
            <pc:sldMk cId="0" sldId="276"/>
            <ac:spMk id="3" creationId="{357A94FD-DED0-4A20-84D5-9B179A422C5F}"/>
          </ac:spMkLst>
        </pc:spChg>
        <pc:spChg chg="add del mod">
          <ac:chgData name="VIDYUT" userId="8c965e95-bb56-4fda-8b58-66ed6027cecb" providerId="ADAL" clId="{4F14CE70-78CC-475E-BCFA-93A81487F4E1}" dt="2021-05-20T04:55:39.566" v="450" actId="478"/>
          <ac:spMkLst>
            <pc:docMk/>
            <pc:sldMk cId="0" sldId="276"/>
            <ac:spMk id="5" creationId="{2673FCF0-3BEF-4E32-8DD5-E56C9C4D492D}"/>
          </ac:spMkLst>
        </pc:spChg>
        <pc:spChg chg="add del mod">
          <ac:chgData name="VIDYUT" userId="8c965e95-bb56-4fda-8b58-66ed6027cecb" providerId="ADAL" clId="{4F14CE70-78CC-475E-BCFA-93A81487F4E1}" dt="2021-05-20T04:55:54.637" v="455" actId="478"/>
          <ac:spMkLst>
            <pc:docMk/>
            <pc:sldMk cId="0" sldId="276"/>
            <ac:spMk id="7" creationId="{3C0ED62F-68A7-495D-A0C1-32AD8BC519C2}"/>
          </ac:spMkLst>
        </pc:spChg>
        <pc:spChg chg="add del mod">
          <ac:chgData name="VIDYUT" userId="8c965e95-bb56-4fda-8b58-66ed6027cecb" providerId="ADAL" clId="{4F14CE70-78CC-475E-BCFA-93A81487F4E1}" dt="2021-05-20T04:56:14.206" v="485" actId="478"/>
          <ac:spMkLst>
            <pc:docMk/>
            <pc:sldMk cId="0" sldId="276"/>
            <ac:spMk id="9" creationId="{26FA26F7-6714-48F7-BEAD-D4F0052FD447}"/>
          </ac:spMkLst>
        </pc:spChg>
        <pc:spChg chg="mod">
          <ac:chgData name="VIDYUT" userId="8c965e95-bb56-4fda-8b58-66ed6027cecb" providerId="ADAL" clId="{4F14CE70-78CC-475E-BCFA-93A81487F4E1}" dt="2021-05-20T15:50:27.705" v="2183" actId="20577"/>
          <ac:spMkLst>
            <pc:docMk/>
            <pc:sldMk cId="0" sldId="276"/>
            <ac:spMk id="1254" creationId="{00000000-0000-0000-0000-000000000000}"/>
          </ac:spMkLst>
        </pc:spChg>
        <pc:spChg chg="del mod">
          <ac:chgData name="VIDYUT" userId="8c965e95-bb56-4fda-8b58-66ed6027cecb" providerId="ADAL" clId="{4F14CE70-78CC-475E-BCFA-93A81487F4E1}" dt="2021-05-20T04:55:37.208" v="449" actId="478"/>
          <ac:spMkLst>
            <pc:docMk/>
            <pc:sldMk cId="0" sldId="276"/>
            <ac:spMk id="1255" creationId="{00000000-0000-0000-0000-000000000000}"/>
          </ac:spMkLst>
        </pc:spChg>
        <pc:spChg chg="del mod">
          <ac:chgData name="VIDYUT" userId="8c965e95-bb56-4fda-8b58-66ed6027cecb" providerId="ADAL" clId="{4F14CE70-78CC-475E-BCFA-93A81487F4E1}" dt="2021-05-20T04:55:26.436" v="437" actId="478"/>
          <ac:spMkLst>
            <pc:docMk/>
            <pc:sldMk cId="0" sldId="276"/>
            <ac:spMk id="1256" creationId="{00000000-0000-0000-0000-000000000000}"/>
          </ac:spMkLst>
        </pc:spChg>
        <pc:spChg chg="mod">
          <ac:chgData name="VIDYUT" userId="8c965e95-bb56-4fda-8b58-66ed6027cecb" providerId="ADAL" clId="{4F14CE70-78CC-475E-BCFA-93A81487F4E1}" dt="2021-05-20T06:53:30.754" v="1826" actId="20577"/>
          <ac:spMkLst>
            <pc:docMk/>
            <pc:sldMk cId="0" sldId="276"/>
            <ac:spMk id="1257" creationId="{00000000-0000-0000-0000-000000000000}"/>
          </ac:spMkLst>
        </pc:spChg>
        <pc:spChg chg="mod">
          <ac:chgData name="VIDYUT" userId="8c965e95-bb56-4fda-8b58-66ed6027cecb" providerId="ADAL" clId="{4F14CE70-78CC-475E-BCFA-93A81487F4E1}" dt="2021-05-20T06:54:10.839" v="1987" actId="1076"/>
          <ac:spMkLst>
            <pc:docMk/>
            <pc:sldMk cId="0" sldId="276"/>
            <ac:spMk id="1258" creationId="{00000000-0000-0000-0000-000000000000}"/>
          </ac:spMkLst>
        </pc:spChg>
        <pc:spChg chg="add del mod">
          <ac:chgData name="VIDYUT" userId="8c965e95-bb56-4fda-8b58-66ed6027cecb" providerId="ADAL" clId="{4F14CE70-78CC-475E-BCFA-93A81487F4E1}" dt="2021-05-20T04:56:11.976" v="484" actId="478"/>
          <ac:spMkLst>
            <pc:docMk/>
            <pc:sldMk cId="0" sldId="276"/>
            <ac:spMk id="1259" creationId="{00000000-0000-0000-0000-000000000000}"/>
          </ac:spMkLst>
        </pc:spChg>
        <pc:spChg chg="mod">
          <ac:chgData name="VIDYUT" userId="8c965e95-bb56-4fda-8b58-66ed6027cecb" providerId="ADAL" clId="{4F14CE70-78CC-475E-BCFA-93A81487F4E1}" dt="2021-05-20T06:54:08.809" v="1986" actId="1076"/>
          <ac:spMkLst>
            <pc:docMk/>
            <pc:sldMk cId="0" sldId="276"/>
            <ac:spMk id="1260" creationId="{00000000-0000-0000-0000-000000000000}"/>
          </ac:spMkLst>
        </pc:spChg>
        <pc:spChg chg="mod">
          <ac:chgData name="VIDYUT" userId="8c965e95-bb56-4fda-8b58-66ed6027cecb" providerId="ADAL" clId="{4F14CE70-78CC-475E-BCFA-93A81487F4E1}" dt="2021-05-20T04:59:32.856" v="538" actId="1037"/>
          <ac:spMkLst>
            <pc:docMk/>
            <pc:sldMk cId="0" sldId="276"/>
            <ac:spMk id="1321" creationId="{00000000-0000-0000-0000-000000000000}"/>
          </ac:spMkLst>
        </pc:spChg>
        <pc:spChg chg="mod">
          <ac:chgData name="VIDYUT" userId="8c965e95-bb56-4fda-8b58-66ed6027cecb" providerId="ADAL" clId="{4F14CE70-78CC-475E-BCFA-93A81487F4E1}" dt="2021-05-20T04:59:32.856" v="538" actId="1037"/>
          <ac:spMkLst>
            <pc:docMk/>
            <pc:sldMk cId="0" sldId="276"/>
            <ac:spMk id="1322" creationId="{00000000-0000-0000-0000-000000000000}"/>
          </ac:spMkLst>
        </pc:spChg>
        <pc:spChg chg="mod">
          <ac:chgData name="VIDYUT" userId="8c965e95-bb56-4fda-8b58-66ed6027cecb" providerId="ADAL" clId="{4F14CE70-78CC-475E-BCFA-93A81487F4E1}" dt="2021-05-20T04:59:32.856" v="538" actId="1037"/>
          <ac:spMkLst>
            <pc:docMk/>
            <pc:sldMk cId="0" sldId="276"/>
            <ac:spMk id="1323" creationId="{00000000-0000-0000-0000-000000000000}"/>
          </ac:spMkLst>
        </pc:spChg>
        <pc:grpChg chg="del">
          <ac:chgData name="VIDYUT" userId="8c965e95-bb56-4fda-8b58-66ed6027cecb" providerId="ADAL" clId="{4F14CE70-78CC-475E-BCFA-93A81487F4E1}" dt="2021-05-20T04:01:59.733" v="418" actId="478"/>
          <ac:grpSpMkLst>
            <pc:docMk/>
            <pc:sldMk cId="0" sldId="276"/>
            <ac:grpSpMk id="1261" creationId="{00000000-0000-0000-0000-000000000000}"/>
          </ac:grpSpMkLst>
        </pc:grpChg>
        <pc:grpChg chg="del">
          <ac:chgData name="VIDYUT" userId="8c965e95-bb56-4fda-8b58-66ed6027cecb" providerId="ADAL" clId="{4F14CE70-78CC-475E-BCFA-93A81487F4E1}" dt="2021-05-20T04:01:58.293" v="417" actId="478"/>
          <ac:grpSpMkLst>
            <pc:docMk/>
            <pc:sldMk cId="0" sldId="276"/>
            <ac:grpSpMk id="1281" creationId="{00000000-0000-0000-0000-000000000000}"/>
          </ac:grpSpMkLst>
        </pc:grpChg>
        <pc:grpChg chg="del">
          <ac:chgData name="VIDYUT" userId="8c965e95-bb56-4fda-8b58-66ed6027cecb" providerId="ADAL" clId="{4F14CE70-78CC-475E-BCFA-93A81487F4E1}" dt="2021-05-20T04:02:01.933" v="419" actId="478"/>
          <ac:grpSpMkLst>
            <pc:docMk/>
            <pc:sldMk cId="0" sldId="276"/>
            <ac:grpSpMk id="1301" creationId="{00000000-0000-0000-0000-000000000000}"/>
          </ac:grpSpMkLst>
        </pc:grpChg>
        <pc:picChg chg="add del mod">
          <ac:chgData name="VIDYUT" userId="8c965e95-bb56-4fda-8b58-66ed6027cecb" providerId="ADAL" clId="{4F14CE70-78CC-475E-BCFA-93A81487F4E1}" dt="2021-05-20T04:57:33.094" v="501" actId="478"/>
          <ac:picMkLst>
            <pc:docMk/>
            <pc:sldMk cId="0" sldId="276"/>
            <ac:picMk id="11" creationId="{96038650-6C1A-4DCC-9BCC-5F1761916806}"/>
          </ac:picMkLst>
        </pc:picChg>
        <pc:picChg chg="add mod">
          <ac:chgData name="VIDYUT" userId="8c965e95-bb56-4fda-8b58-66ed6027cecb" providerId="ADAL" clId="{4F14CE70-78CC-475E-BCFA-93A81487F4E1}" dt="2021-05-20T04:59:40.983" v="554" actId="1036"/>
          <ac:picMkLst>
            <pc:docMk/>
            <pc:sldMk cId="0" sldId="276"/>
            <ac:picMk id="13" creationId="{BFD0D9F1-50EF-4FB8-96C6-38FBCF4CA1C8}"/>
          </ac:picMkLst>
        </pc:picChg>
        <pc:picChg chg="add mod">
          <ac:chgData name="VIDYUT" userId="8c965e95-bb56-4fda-8b58-66ed6027cecb" providerId="ADAL" clId="{4F14CE70-78CC-475E-BCFA-93A81487F4E1}" dt="2021-05-20T04:59:42.329" v="570" actId="1036"/>
          <ac:picMkLst>
            <pc:docMk/>
            <pc:sldMk cId="0" sldId="276"/>
            <ac:picMk id="15" creationId="{EF97C56F-7E3D-42A2-BFB0-DC529A58F0E3}"/>
          </ac:picMkLst>
        </pc:picChg>
        <pc:picChg chg="add mod">
          <ac:chgData name="VIDYUT" userId="8c965e95-bb56-4fda-8b58-66ed6027cecb" providerId="ADAL" clId="{4F14CE70-78CC-475E-BCFA-93A81487F4E1}" dt="2021-05-20T04:59:53.503" v="613" actId="1035"/>
          <ac:picMkLst>
            <pc:docMk/>
            <pc:sldMk cId="0" sldId="276"/>
            <ac:picMk id="17" creationId="{3A4A3F1B-CFFC-473B-A993-7DCCBF92795F}"/>
          </ac:picMkLst>
        </pc:picChg>
        <pc:picChg chg="add mod">
          <ac:chgData name="VIDYUT" userId="8c965e95-bb56-4fda-8b58-66ed6027cecb" providerId="ADAL" clId="{4F14CE70-78CC-475E-BCFA-93A81487F4E1}" dt="2021-05-20T01:53:11.461" v="304"/>
          <ac:picMkLst>
            <pc:docMk/>
            <pc:sldMk cId="0" sldId="276"/>
            <ac:picMk id="72" creationId="{93E45542-66C4-45C7-BAB3-809A6A7AA4A6}"/>
          </ac:picMkLst>
        </pc:picChg>
      </pc:sldChg>
      <pc:sldChg chg="add del">
        <pc:chgData name="VIDYUT" userId="8c965e95-bb56-4fda-8b58-66ed6027cecb" providerId="ADAL" clId="{4F14CE70-78CC-475E-BCFA-93A81487F4E1}" dt="2021-05-20T00:08:26.966" v="148" actId="47"/>
        <pc:sldMkLst>
          <pc:docMk/>
          <pc:sldMk cId="2071627635" sldId="277"/>
        </pc:sldMkLst>
        <pc:spChg chg="mod">
          <ac:chgData name="VIDYUT" userId="8c965e95-bb56-4fda-8b58-66ed6027cecb" providerId="ADAL" clId="{4F14CE70-78CC-475E-BCFA-93A81487F4E1}" dt="2021-05-20T00:22:02.963" v="283" actId="1076"/>
          <ac:spMkLst>
            <pc:docMk/>
            <pc:sldMk cId="2071627635" sldId="277"/>
            <ac:spMk id="2" creationId="{B8A032A5-C355-46BE-B077-8540A4D19FAF}"/>
          </ac:spMkLst>
        </pc:spChg>
        <pc:picChg chg="add mod">
          <ac:chgData name="VIDYUT" userId="8c965e95-bb56-4fda-8b58-66ed6027cecb" providerId="ADAL" clId="{4F14CE70-78CC-475E-BCFA-93A81487F4E1}" dt="2021-05-20T01:53:13.867" v="306"/>
          <ac:picMkLst>
            <pc:docMk/>
            <pc:sldMk cId="2071627635" sldId="277"/>
            <ac:picMk id="3" creationId="{81C67713-9F77-4DEE-B8D2-BBCC617EF270}"/>
          </ac:picMkLst>
        </pc:picChg>
      </pc:sldChg>
      <pc:sldChg chg="add del">
        <pc:chgData name="VIDYUT" userId="8c965e95-bb56-4fda-8b58-66ed6027cecb" providerId="ADAL" clId="{4F14CE70-78CC-475E-BCFA-93A81487F4E1}" dt="2021-05-20T00:07:50.066" v="112" actId="47"/>
        <pc:sldMkLst>
          <pc:docMk/>
          <pc:sldMk cId="954454878" sldId="278"/>
        </pc:sldMkLst>
      </pc:sldChg>
      <pc:sldChg chg="add del">
        <pc:chgData name="VIDYUT" userId="8c965e95-bb56-4fda-8b58-66ed6027cecb" providerId="ADAL" clId="{4F14CE70-78CC-475E-BCFA-93A81487F4E1}" dt="2021-05-20T00:07:49.290" v="111" actId="47"/>
        <pc:sldMkLst>
          <pc:docMk/>
          <pc:sldMk cId="363677441" sldId="279"/>
        </pc:sldMkLst>
      </pc:sldChg>
      <pc:sldChg chg="modSp add del mod">
        <pc:chgData name="VIDYUT" userId="8c965e95-bb56-4fda-8b58-66ed6027cecb" providerId="ADAL" clId="{4F14CE70-78CC-475E-BCFA-93A81487F4E1}" dt="2021-05-20T15:50:58.145" v="2204" actId="20577"/>
        <pc:sldMkLst>
          <pc:docMk/>
          <pc:sldMk cId="2907109956" sldId="280"/>
        </pc:sldMkLst>
        <pc:spChg chg="mod">
          <ac:chgData name="VIDYUT" userId="8c965e95-bb56-4fda-8b58-66ed6027cecb" providerId="ADAL" clId="{4F14CE70-78CC-475E-BCFA-93A81487F4E1}" dt="2021-05-20T15:50:58.145" v="2204" actId="20577"/>
          <ac:spMkLst>
            <pc:docMk/>
            <pc:sldMk cId="2907109956" sldId="280"/>
            <ac:spMk id="479" creationId="{00000000-0000-0000-0000-000000000000}"/>
          </ac:spMkLst>
        </pc:spChg>
      </pc:sldChg>
      <pc:sldChg chg="modSp add del mod">
        <pc:chgData name="VIDYUT" userId="8c965e95-bb56-4fda-8b58-66ed6027cecb" providerId="ADAL" clId="{4F14CE70-78CC-475E-BCFA-93A81487F4E1}" dt="2021-05-20T15:50:55.064" v="2198" actId="20577"/>
        <pc:sldMkLst>
          <pc:docMk/>
          <pc:sldMk cId="728152949" sldId="281"/>
        </pc:sldMkLst>
        <pc:spChg chg="mod">
          <ac:chgData name="VIDYUT" userId="8c965e95-bb56-4fda-8b58-66ed6027cecb" providerId="ADAL" clId="{4F14CE70-78CC-475E-BCFA-93A81487F4E1}" dt="2021-05-20T15:50:55.064" v="2198" actId="20577"/>
          <ac:spMkLst>
            <pc:docMk/>
            <pc:sldMk cId="728152949" sldId="281"/>
            <ac:spMk id="479" creationId="{00000000-0000-0000-0000-000000000000}"/>
          </ac:spMkLst>
        </pc:spChg>
      </pc:sldChg>
      <pc:sldChg chg="add del">
        <pc:chgData name="VIDYUT" userId="8c965e95-bb56-4fda-8b58-66ed6027cecb" providerId="ADAL" clId="{4F14CE70-78CC-475E-BCFA-93A81487F4E1}" dt="2021-05-20T00:07:47.256" v="108" actId="47"/>
        <pc:sldMkLst>
          <pc:docMk/>
          <pc:sldMk cId="2364792724" sldId="282"/>
        </pc:sldMkLst>
      </pc:sldChg>
      <pc:sldChg chg="addSp delSp modSp new mod">
        <pc:chgData name="VIDYUT" userId="8c965e95-bb56-4fda-8b58-66ed6027cecb" providerId="ADAL" clId="{4F14CE70-78CC-475E-BCFA-93A81487F4E1}" dt="2021-05-20T05:18:56.844" v="722" actId="1076"/>
        <pc:sldMkLst>
          <pc:docMk/>
          <pc:sldMk cId="2352759179" sldId="283"/>
        </pc:sldMkLst>
        <pc:spChg chg="del">
          <ac:chgData name="VIDYUT" userId="8c965e95-bb56-4fda-8b58-66ed6027cecb" providerId="ADAL" clId="{4F14CE70-78CC-475E-BCFA-93A81487F4E1}" dt="2021-05-20T05:06:27.151" v="623" actId="478"/>
          <ac:spMkLst>
            <pc:docMk/>
            <pc:sldMk cId="2352759179" sldId="283"/>
            <ac:spMk id="2" creationId="{EDB2ECD8-FC1C-49B7-958E-575CAF966C07}"/>
          </ac:spMkLst>
        </pc:spChg>
        <pc:spChg chg="mod">
          <ac:chgData name="VIDYUT" userId="8c965e95-bb56-4fda-8b58-66ed6027cecb" providerId="ADAL" clId="{4F14CE70-78CC-475E-BCFA-93A81487F4E1}" dt="2021-05-20T05:08:42.703" v="689" actId="20577"/>
          <ac:spMkLst>
            <pc:docMk/>
            <pc:sldMk cId="2352759179" sldId="283"/>
            <ac:spMk id="3" creationId="{7ECD6E83-147E-497F-933D-3A051D24EBF5}"/>
          </ac:spMkLst>
        </pc:spChg>
        <pc:spChg chg="del">
          <ac:chgData name="VIDYUT" userId="8c965e95-bb56-4fda-8b58-66ed6027cecb" providerId="ADAL" clId="{4F14CE70-78CC-475E-BCFA-93A81487F4E1}" dt="2021-05-20T05:06:28.839" v="624" actId="478"/>
          <ac:spMkLst>
            <pc:docMk/>
            <pc:sldMk cId="2352759179" sldId="283"/>
            <ac:spMk id="4" creationId="{D064B8BB-8FE9-4FCC-8573-74848B35EE93}"/>
          </ac:spMkLst>
        </pc:spChg>
        <pc:picChg chg="add mod">
          <ac:chgData name="VIDYUT" userId="8c965e95-bb56-4fda-8b58-66ed6027cecb" providerId="ADAL" clId="{4F14CE70-78CC-475E-BCFA-93A81487F4E1}" dt="2021-05-20T05:18:56.844" v="722" actId="1076"/>
          <ac:picMkLst>
            <pc:docMk/>
            <pc:sldMk cId="2352759179" sldId="283"/>
            <ac:picMk id="5" creationId="{3CA0E058-D935-4A6A-8BC8-91BED51A9D43}"/>
          </ac:picMkLst>
        </pc:picChg>
        <pc:picChg chg="add mod">
          <ac:chgData name="VIDYUT" userId="8c965e95-bb56-4fda-8b58-66ed6027cecb" providerId="ADAL" clId="{4F14CE70-78CC-475E-BCFA-93A81487F4E1}" dt="2021-05-20T05:18:56.844" v="722" actId="1076"/>
          <ac:picMkLst>
            <pc:docMk/>
            <pc:sldMk cId="2352759179" sldId="283"/>
            <ac:picMk id="2050" creationId="{FA13689E-F884-485D-9436-9259261D4522}"/>
          </ac:picMkLst>
        </pc:picChg>
        <pc:picChg chg="add mod">
          <ac:chgData name="VIDYUT" userId="8c965e95-bb56-4fda-8b58-66ed6027cecb" providerId="ADAL" clId="{4F14CE70-78CC-475E-BCFA-93A81487F4E1}" dt="2021-05-20T05:18:56.844" v="722" actId="1076"/>
          <ac:picMkLst>
            <pc:docMk/>
            <pc:sldMk cId="2352759179" sldId="283"/>
            <ac:picMk id="2052" creationId="{92685AB9-1986-4B99-9116-288509082944}"/>
          </ac:picMkLst>
        </pc:picChg>
      </pc:sldChg>
      <pc:sldChg chg="add del">
        <pc:chgData name="VIDYUT" userId="8c965e95-bb56-4fda-8b58-66ed6027cecb" providerId="ADAL" clId="{4F14CE70-78CC-475E-BCFA-93A81487F4E1}" dt="2021-05-20T00:07:46.812" v="106" actId="47"/>
        <pc:sldMkLst>
          <pc:docMk/>
          <pc:sldMk cId="123930601" sldId="284"/>
        </pc:sldMkLst>
      </pc:sldChg>
      <pc:sldChg chg="addSp delSp modSp add del mod">
        <pc:chgData name="VIDYUT" userId="8c965e95-bb56-4fda-8b58-66ed6027cecb" providerId="ADAL" clId="{4F14CE70-78CC-475E-BCFA-93A81487F4E1}" dt="2021-05-20T06:34:15.825" v="1759" actId="20577"/>
        <pc:sldMkLst>
          <pc:docMk/>
          <pc:sldMk cId="2881625957" sldId="285"/>
        </pc:sldMkLst>
        <pc:spChg chg="mod">
          <ac:chgData name="VIDYUT" userId="8c965e95-bb56-4fda-8b58-66ed6027cecb" providerId="ADAL" clId="{4F14CE70-78CC-475E-BCFA-93A81487F4E1}" dt="2021-05-20T05:43:26.265" v="1203" actId="1076"/>
          <ac:spMkLst>
            <pc:docMk/>
            <pc:sldMk cId="2881625957" sldId="285"/>
            <ac:spMk id="2" creationId="{594813D5-DF50-47AB-BB44-C33B579CD7C4}"/>
          </ac:spMkLst>
        </pc:spChg>
        <pc:spChg chg="add mod">
          <ac:chgData name="VIDYUT" userId="8c965e95-bb56-4fda-8b58-66ed6027cecb" providerId="ADAL" clId="{4F14CE70-78CC-475E-BCFA-93A81487F4E1}" dt="2021-05-20T06:34:15.825" v="1759" actId="20577"/>
          <ac:spMkLst>
            <pc:docMk/>
            <pc:sldMk cId="2881625957" sldId="285"/>
            <ac:spMk id="3" creationId="{0E0C43DA-9D5C-4953-9CF1-3BB07E0546D3}"/>
          </ac:spMkLst>
        </pc:spChg>
        <pc:spChg chg="add del mod">
          <ac:chgData name="VIDYUT" userId="8c965e95-bb56-4fda-8b58-66ed6027cecb" providerId="ADAL" clId="{4F14CE70-78CC-475E-BCFA-93A81487F4E1}" dt="2021-05-20T05:42:05.367" v="1172"/>
          <ac:spMkLst>
            <pc:docMk/>
            <pc:sldMk cId="2881625957" sldId="285"/>
            <ac:spMk id="5" creationId="{6235B1B4-1ABF-41F3-8224-C21FEB45646B}"/>
          </ac:spMkLst>
        </pc:spChg>
        <pc:spChg chg="add del mod">
          <ac:chgData name="VIDYUT" userId="8c965e95-bb56-4fda-8b58-66ed6027cecb" providerId="ADAL" clId="{4F14CE70-78CC-475E-BCFA-93A81487F4E1}" dt="2021-05-20T05:42:19.808" v="1180" actId="478"/>
          <ac:spMkLst>
            <pc:docMk/>
            <pc:sldMk cId="2881625957" sldId="285"/>
            <ac:spMk id="6" creationId="{3005534A-5C3D-4A07-B549-C36BC8C8AFB8}"/>
          </ac:spMkLst>
        </pc:spChg>
        <pc:picChg chg="add mod">
          <ac:chgData name="VIDYUT" userId="8c965e95-bb56-4fda-8b58-66ed6027cecb" providerId="ADAL" clId="{4F14CE70-78CC-475E-BCFA-93A81487F4E1}" dt="2021-05-20T05:41:31.405" v="1166"/>
          <ac:picMkLst>
            <pc:docMk/>
            <pc:sldMk cId="2881625957" sldId="285"/>
            <ac:picMk id="4" creationId="{B7265970-1EF8-4962-AA31-85B24DC8C293}"/>
          </ac:picMkLst>
        </pc:picChg>
      </pc:sldChg>
      <pc:sldChg chg="modSp del mod">
        <pc:chgData name="VIDYUT" userId="8c965e95-bb56-4fda-8b58-66ed6027cecb" providerId="ADAL" clId="{4F14CE70-78CC-475E-BCFA-93A81487F4E1}" dt="2021-05-20T15:50:50.966" v="2192" actId="20577"/>
        <pc:sldMkLst>
          <pc:docMk/>
          <pc:sldMk cId="3114744613" sldId="286"/>
        </pc:sldMkLst>
        <pc:spChg chg="mod">
          <ac:chgData name="VIDYUT" userId="8c965e95-bb56-4fda-8b58-66ed6027cecb" providerId="ADAL" clId="{4F14CE70-78CC-475E-BCFA-93A81487F4E1}" dt="2021-05-20T15:50:50.966" v="2192" actId="20577"/>
          <ac:spMkLst>
            <pc:docMk/>
            <pc:sldMk cId="3114744613" sldId="286"/>
            <ac:spMk id="479" creationId="{00000000-0000-0000-0000-000000000000}"/>
          </ac:spMkLst>
        </pc:spChg>
      </pc:sldChg>
      <pc:sldChg chg="addSp modSp new modAnim">
        <pc:chgData name="VIDYUT" userId="8c965e95-bb56-4fda-8b58-66ed6027cecb" providerId="ADAL" clId="{4F14CE70-78CC-475E-BCFA-93A81487F4E1}" dt="2021-05-20T15:51:46.179" v="2236"/>
        <pc:sldMkLst>
          <pc:docMk/>
          <pc:sldMk cId="3533235296" sldId="287"/>
        </pc:sldMkLst>
        <pc:picChg chg="add mod">
          <ac:chgData name="VIDYUT" userId="8c965e95-bb56-4fda-8b58-66ed6027cecb" providerId="ADAL" clId="{4F14CE70-78CC-475E-BCFA-93A81487F4E1}" dt="2021-05-20T15:51:46.179" v="2236"/>
          <ac:picMkLst>
            <pc:docMk/>
            <pc:sldMk cId="3533235296" sldId="287"/>
            <ac:picMk id="7" creationId="{FAC268B8-A204-4074-A4DF-62B7D904E338}"/>
          </ac:picMkLst>
        </pc:picChg>
      </pc:sldChg>
      <pc:sldChg chg="del">
        <pc:chgData name="VIDYUT" userId="8c965e95-bb56-4fda-8b58-66ed6027cecb" providerId="ADAL" clId="{4F14CE70-78CC-475E-BCFA-93A81487F4E1}" dt="2021-05-20T00:06:08.651" v="8" actId="47"/>
        <pc:sldMkLst>
          <pc:docMk/>
          <pc:sldMk cId="0" sldId="288"/>
        </pc:sldMkLst>
      </pc:sldChg>
      <pc:sldChg chg="del">
        <pc:chgData name="VIDYUT" userId="8c965e95-bb56-4fda-8b58-66ed6027cecb" providerId="ADAL" clId="{4F14CE70-78CC-475E-BCFA-93A81487F4E1}" dt="2021-05-20T00:06:08.178" v="7" actId="47"/>
        <pc:sldMkLst>
          <pc:docMk/>
          <pc:sldMk cId="0" sldId="289"/>
        </pc:sldMkLst>
      </pc:sldChg>
      <pc:sldChg chg="del">
        <pc:chgData name="VIDYUT" userId="8c965e95-bb56-4fda-8b58-66ed6027cecb" providerId="ADAL" clId="{4F14CE70-78CC-475E-BCFA-93A81487F4E1}" dt="2021-05-20T00:06:08.010" v="6" actId="47"/>
        <pc:sldMkLst>
          <pc:docMk/>
          <pc:sldMk cId="0" sldId="290"/>
        </pc:sldMkLst>
      </pc:sldChg>
      <pc:sldChg chg="del">
        <pc:chgData name="VIDYUT" userId="8c965e95-bb56-4fda-8b58-66ed6027cecb" providerId="ADAL" clId="{4F14CE70-78CC-475E-BCFA-93A81487F4E1}" dt="2021-05-20T00:06:07.899" v="5" actId="47"/>
        <pc:sldMkLst>
          <pc:docMk/>
          <pc:sldMk cId="0" sldId="291"/>
        </pc:sldMkLst>
      </pc:sldChg>
      <pc:sldChg chg="del">
        <pc:chgData name="VIDYUT" userId="8c965e95-bb56-4fda-8b58-66ed6027cecb" providerId="ADAL" clId="{4F14CE70-78CC-475E-BCFA-93A81487F4E1}" dt="2021-05-20T00:06:07.754" v="4" actId="47"/>
        <pc:sldMkLst>
          <pc:docMk/>
          <pc:sldMk cId="0" sldId="292"/>
        </pc:sldMkLst>
      </pc:sldChg>
      <pc:sldChg chg="del">
        <pc:chgData name="VIDYUT" userId="8c965e95-bb56-4fda-8b58-66ed6027cecb" providerId="ADAL" clId="{4F14CE70-78CC-475E-BCFA-93A81487F4E1}" dt="2021-05-20T00:06:07.587" v="3" actId="47"/>
        <pc:sldMkLst>
          <pc:docMk/>
          <pc:sldMk cId="0" sldId="293"/>
        </pc:sldMkLst>
      </pc:sldChg>
      <pc:sldChg chg="del">
        <pc:chgData name="VIDYUT" userId="8c965e95-bb56-4fda-8b58-66ed6027cecb" providerId="ADAL" clId="{4F14CE70-78CC-475E-BCFA-93A81487F4E1}" dt="2021-05-20T00:06:07.416" v="2" actId="47"/>
        <pc:sldMkLst>
          <pc:docMk/>
          <pc:sldMk cId="0" sldId="294"/>
        </pc:sldMkLst>
      </pc:sldChg>
      <pc:sldChg chg="del">
        <pc:chgData name="VIDYUT" userId="8c965e95-bb56-4fda-8b58-66ed6027cecb" providerId="ADAL" clId="{4F14CE70-78CC-475E-BCFA-93A81487F4E1}" dt="2021-05-20T00:06:07.253" v="1" actId="47"/>
        <pc:sldMkLst>
          <pc:docMk/>
          <pc:sldMk cId="0" sldId="295"/>
        </pc:sldMkLst>
      </pc:sldChg>
      <pc:sldChg chg="del">
        <pc:chgData name="VIDYUT" userId="8c965e95-bb56-4fda-8b58-66ed6027cecb" providerId="ADAL" clId="{4F14CE70-78CC-475E-BCFA-93A81487F4E1}" dt="2021-05-20T00:06:06.451" v="0" actId="47"/>
        <pc:sldMkLst>
          <pc:docMk/>
          <pc:sldMk cId="0" sldId="296"/>
        </pc:sldMkLst>
      </pc:sldChg>
      <pc:sldMasterChg chg="addSldLayout delSldLayout">
        <pc:chgData name="VIDYUT" userId="8c965e95-bb56-4fda-8b58-66ed6027cecb" providerId="ADAL" clId="{4F14CE70-78CC-475E-BCFA-93A81487F4E1}" dt="2021-05-20T06:20:51.176" v="1692" actId="47"/>
        <pc:sldMasterMkLst>
          <pc:docMk/>
          <pc:sldMasterMk cId="0" sldId="2147483670"/>
        </pc:sldMasterMkLst>
        <pc:sldLayoutChg chg="del">
          <pc:chgData name="VIDYUT" userId="8c965e95-bb56-4fda-8b58-66ed6027cecb" providerId="ADAL" clId="{4F14CE70-78CC-475E-BCFA-93A81487F4E1}" dt="2021-05-20T06:20:48.761" v="1691" actId="47"/>
          <pc:sldLayoutMkLst>
            <pc:docMk/>
            <pc:sldMasterMk cId="0" sldId="2147483670"/>
            <pc:sldLayoutMk cId="0" sldId="2147483650"/>
          </pc:sldLayoutMkLst>
        </pc:sldLayoutChg>
        <pc:sldLayoutChg chg="del">
          <pc:chgData name="VIDYUT" userId="8c965e95-bb56-4fda-8b58-66ed6027cecb" providerId="ADAL" clId="{4F14CE70-78CC-475E-BCFA-93A81487F4E1}" dt="2021-05-20T06:20:51.176" v="1692" actId="47"/>
          <pc:sldLayoutMkLst>
            <pc:docMk/>
            <pc:sldMasterMk cId="0" sldId="2147483670"/>
            <pc:sldLayoutMk cId="0" sldId="2147483651"/>
          </pc:sldLayoutMkLst>
        </pc:sldLayoutChg>
        <pc:sldLayoutChg chg="add del">
          <pc:chgData name="VIDYUT" userId="8c965e95-bb56-4fda-8b58-66ed6027cecb" providerId="ADAL" clId="{4F14CE70-78CC-475E-BCFA-93A81487F4E1}" dt="2021-05-20T00:08:26.966" v="148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VIDYUT" userId="8c965e95-bb56-4fda-8b58-66ed6027cecb" providerId="ADAL" clId="{4F14CE70-78CC-475E-BCFA-93A81487F4E1}" dt="2021-05-20T00:06:27.712" v="34" actId="47"/>
          <pc:sldLayoutMkLst>
            <pc:docMk/>
            <pc:sldMasterMk cId="0" sldId="2147483670"/>
            <pc:sldLayoutMk cId="0" sldId="2147483654"/>
          </pc:sldLayoutMkLst>
        </pc:sldLayoutChg>
        <pc:sldLayoutChg chg="add del">
          <pc:chgData name="VIDYUT" userId="8c965e95-bb56-4fda-8b58-66ed6027cecb" providerId="ADAL" clId="{4F14CE70-78CC-475E-BCFA-93A81487F4E1}" dt="2021-05-20T00:06:26.866" v="33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VIDYUT" userId="8c965e95-bb56-4fda-8b58-66ed6027cecb" providerId="ADAL" clId="{4F14CE70-78CC-475E-BCFA-93A81487F4E1}" dt="2021-05-20T00:07:10.293" v="90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VIDYUT" userId="8c965e95-bb56-4fda-8b58-66ed6027cecb" providerId="ADAL" clId="{4F14CE70-78CC-475E-BCFA-93A81487F4E1}" dt="2021-05-20T00:07:19.453" v="104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VIDYUT" userId="8c965e95-bb56-4fda-8b58-66ed6027cecb" providerId="ADAL" clId="{4F14CE70-78CC-475E-BCFA-93A81487F4E1}" dt="2021-05-20T00:07:52.802" v="115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VIDYUT" userId="8c965e95-bb56-4fda-8b58-66ed6027cecb" providerId="ADAL" clId="{4F14CE70-78CC-475E-BCFA-93A81487F4E1}" dt="2021-05-20T06:20:46.609" v="1690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VIDYUT" userId="8c965e95-bb56-4fda-8b58-66ed6027cecb" providerId="ADAL" clId="{4F14CE70-78CC-475E-BCFA-93A81487F4E1}" dt="2021-05-20T00:07:10.339" v="91" actId="47"/>
          <pc:sldLayoutMkLst>
            <pc:docMk/>
            <pc:sldMasterMk cId="0" sldId="2147483670"/>
            <pc:sldLayoutMk cId="0" sldId="2147483664"/>
          </pc:sldLayoutMkLst>
        </pc:sldLayoutChg>
        <pc:sldLayoutChg chg="add del">
          <pc:chgData name="VIDYUT" userId="8c965e95-bb56-4fda-8b58-66ed6027cecb" providerId="ADAL" clId="{4F14CE70-78CC-475E-BCFA-93A81487F4E1}" dt="2021-05-20T00:07:50.066" v="112" actId="47"/>
          <pc:sldLayoutMkLst>
            <pc:docMk/>
            <pc:sldMasterMk cId="0" sldId="2147483670"/>
            <pc:sldLayoutMk cId="0" sldId="2147483665"/>
          </pc:sldLayoutMkLst>
        </pc:sldLayoutChg>
      </pc:sldMasterChg>
      <pc:sldMasterChg chg="add del addSldLayout delSldLayout">
        <pc:chgData name="VIDYUT" userId="8c965e95-bb56-4fda-8b58-66ed6027cecb" providerId="ADAL" clId="{4F14CE70-78CC-475E-BCFA-93A81487F4E1}" dt="2021-05-20T00:07:47.441" v="109" actId="47"/>
        <pc:sldMasterMkLst>
          <pc:docMk/>
          <pc:sldMasterMk cId="0" sldId="2147483671"/>
        </pc:sldMasterMkLst>
        <pc:sldLayoutChg chg="add del">
          <pc:chgData name="VIDYUT" userId="8c965e95-bb56-4fda-8b58-66ed6027cecb" providerId="ADAL" clId="{4F14CE70-78CC-475E-BCFA-93A81487F4E1}" dt="2021-05-20T00:07:47.441" v="109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  <pc:docChgLst>
    <pc:chgData name="VASCHILLO, ILYA" userId="S::s-ivaschillo@lwsd.org::35ba4f3c-2c8c-47ab-9855-63ed4b069602" providerId="AD" clId="Web-{89C5B98A-B288-4F5E-9D91-FD78E629099D}"/>
    <pc:docChg chg="addSld delSld modSld">
      <pc:chgData name="VASCHILLO, ILYA" userId="S::s-ivaschillo@lwsd.org::35ba4f3c-2c8c-47ab-9855-63ed4b069602" providerId="AD" clId="Web-{89C5B98A-B288-4F5E-9D91-FD78E629099D}" dt="2021-05-20T05:30:27.630" v="648" actId="20577"/>
      <pc:docMkLst>
        <pc:docMk/>
      </pc:docMkLst>
      <pc:sldChg chg="addSp delSp modSp">
        <pc:chgData name="VASCHILLO, ILYA" userId="S::s-ivaschillo@lwsd.org::35ba4f3c-2c8c-47ab-9855-63ed4b069602" providerId="AD" clId="Web-{89C5B98A-B288-4F5E-9D91-FD78E629099D}" dt="2021-05-20T05:30:27.630" v="648" actId="20577"/>
        <pc:sldMkLst>
          <pc:docMk/>
          <pc:sldMk cId="954454878" sldId="278"/>
        </pc:sldMkLst>
        <pc:spChg chg="add mod">
          <ac:chgData name="VASCHILLO, ILYA" userId="S::s-ivaschillo@lwsd.org::35ba4f3c-2c8c-47ab-9855-63ed4b069602" providerId="AD" clId="Web-{89C5B98A-B288-4F5E-9D91-FD78E629099D}" dt="2021-05-20T05:23:22.238" v="396" actId="1076"/>
          <ac:spMkLst>
            <pc:docMk/>
            <pc:sldMk cId="954454878" sldId="278"/>
            <ac:spMk id="2" creationId="{EAAF7291-307B-41DA-A89F-395F9C4EED55}"/>
          </ac:spMkLst>
        </pc:spChg>
        <pc:spChg chg="del mod">
          <ac:chgData name="VASCHILLO, ILYA" userId="S::s-ivaschillo@lwsd.org::35ba4f3c-2c8c-47ab-9855-63ed4b069602" providerId="AD" clId="Web-{89C5B98A-B288-4F5E-9D91-FD78E629099D}" dt="2021-05-20T05:18:23.472" v="342"/>
          <ac:spMkLst>
            <pc:docMk/>
            <pc:sldMk cId="954454878" sldId="278"/>
            <ac:spMk id="3" creationId="{1B4E652B-A58F-48A2-A93A-B7DF5A9E4F22}"/>
          </ac:spMkLst>
        </pc:spChg>
        <pc:spChg chg="add mod">
          <ac:chgData name="VASCHILLO, ILYA" userId="S::s-ivaschillo@lwsd.org::35ba4f3c-2c8c-47ab-9855-63ed4b069602" providerId="AD" clId="Web-{89C5B98A-B288-4F5E-9D91-FD78E629099D}" dt="2021-05-20T05:23:26.113" v="397" actId="1076"/>
          <ac:spMkLst>
            <pc:docMk/>
            <pc:sldMk cId="954454878" sldId="278"/>
            <ac:spMk id="6" creationId="{4481F567-8128-4FFC-B506-9A749062BF97}"/>
          </ac:spMkLst>
        </pc:spChg>
        <pc:spChg chg="add del mod">
          <ac:chgData name="VASCHILLO, ILYA" userId="S::s-ivaschillo@lwsd.org::35ba4f3c-2c8c-47ab-9855-63ed4b069602" providerId="AD" clId="Web-{89C5B98A-B288-4F5E-9D91-FD78E629099D}" dt="2021-05-20T05:12:50.612" v="292"/>
          <ac:spMkLst>
            <pc:docMk/>
            <pc:sldMk cId="954454878" sldId="278"/>
            <ac:spMk id="8" creationId="{84A9A69A-6D4A-41C7-A926-9CD1D5A61F5B}"/>
          </ac:spMkLst>
        </pc:spChg>
        <pc:spChg chg="add mod">
          <ac:chgData name="VASCHILLO, ILYA" userId="S::s-ivaschillo@lwsd.org::35ba4f3c-2c8c-47ab-9855-63ed4b069602" providerId="AD" clId="Web-{89C5B98A-B288-4F5E-9D91-FD78E629099D}" dt="2021-05-20T05:23:31.363" v="398" actId="1076"/>
          <ac:spMkLst>
            <pc:docMk/>
            <pc:sldMk cId="954454878" sldId="278"/>
            <ac:spMk id="10" creationId="{B530BF37-DD99-4591-90F9-023F2F5B0D07}"/>
          </ac:spMkLst>
        </pc:spChg>
        <pc:spChg chg="add mod">
          <ac:chgData name="VASCHILLO, ILYA" userId="S::s-ivaschillo@lwsd.org::35ba4f3c-2c8c-47ab-9855-63ed4b069602" providerId="AD" clId="Web-{89C5B98A-B288-4F5E-9D91-FD78E629099D}" dt="2021-05-20T05:23:35.098" v="399" actId="1076"/>
          <ac:spMkLst>
            <pc:docMk/>
            <pc:sldMk cId="954454878" sldId="278"/>
            <ac:spMk id="12" creationId="{EDCF80B2-2CB2-482B-8B3B-00BDF87E7213}"/>
          </ac:spMkLst>
        </pc:spChg>
        <pc:spChg chg="add mod">
          <ac:chgData name="VASCHILLO, ILYA" userId="S::s-ivaschillo@lwsd.org::35ba4f3c-2c8c-47ab-9855-63ed4b069602" providerId="AD" clId="Web-{89C5B98A-B288-4F5E-9D91-FD78E629099D}" dt="2021-05-20T05:23:40.598" v="400" actId="1076"/>
          <ac:spMkLst>
            <pc:docMk/>
            <pc:sldMk cId="954454878" sldId="278"/>
            <ac:spMk id="14" creationId="{ADBB62D0-D548-47C8-BED7-35F2C9D14914}"/>
          </ac:spMkLst>
        </pc:spChg>
        <pc:spChg chg="add mod">
          <ac:chgData name="VASCHILLO, ILYA" userId="S::s-ivaschillo@lwsd.org::35ba4f3c-2c8c-47ab-9855-63ed4b069602" providerId="AD" clId="Web-{89C5B98A-B288-4F5E-9D91-FD78E629099D}" dt="2021-05-20T05:23:45.770" v="401" actId="1076"/>
          <ac:spMkLst>
            <pc:docMk/>
            <pc:sldMk cId="954454878" sldId="278"/>
            <ac:spMk id="16" creationId="{830A25B0-F6D5-4FE5-BE3B-C27E20C1B264}"/>
          </ac:spMkLst>
        </pc:spChg>
        <pc:spChg chg="mod">
          <ac:chgData name="VASCHILLO, ILYA" userId="S::s-ivaschillo@lwsd.org::35ba4f3c-2c8c-47ab-9855-63ed4b069602" providerId="AD" clId="Web-{89C5B98A-B288-4F5E-9D91-FD78E629099D}" dt="2021-05-20T05:30:27.630" v="648" actId="20577"/>
          <ac:spMkLst>
            <pc:docMk/>
            <pc:sldMk cId="954454878" sldId="278"/>
            <ac:spMk id="466" creationId="{00000000-0000-0000-0000-000000000000}"/>
          </ac:spMkLst>
        </pc:spChg>
      </pc:sldChg>
      <pc:sldChg chg="addSp delSp modSp del">
        <pc:chgData name="VASCHILLO, ILYA" userId="S::s-ivaschillo@lwsd.org::35ba4f3c-2c8c-47ab-9855-63ed4b069602" providerId="AD" clId="Web-{89C5B98A-B288-4F5E-9D91-FD78E629099D}" dt="2021-05-20T05:30:19.208" v="642"/>
        <pc:sldMkLst>
          <pc:docMk/>
          <pc:sldMk cId="363677441" sldId="279"/>
        </pc:sldMkLst>
        <pc:spChg chg="del">
          <ac:chgData name="VASCHILLO, ILYA" userId="S::s-ivaschillo@lwsd.org::35ba4f3c-2c8c-47ab-9855-63ed4b069602" providerId="AD" clId="Web-{89C5B98A-B288-4F5E-9D91-FD78E629099D}" dt="2021-05-20T05:19:06.784" v="344"/>
          <ac:spMkLst>
            <pc:docMk/>
            <pc:sldMk cId="363677441" sldId="279"/>
            <ac:spMk id="3" creationId="{1B4E652B-A58F-48A2-A93A-B7DF5A9E4F22}"/>
          </ac:spMkLst>
        </pc:spChg>
        <pc:spChg chg="add del mod">
          <ac:chgData name="VASCHILLO, ILYA" userId="S::s-ivaschillo@lwsd.org::35ba4f3c-2c8c-47ab-9855-63ed4b069602" providerId="AD" clId="Web-{89C5B98A-B288-4F5E-9D91-FD78E629099D}" dt="2021-05-20T05:19:08.863" v="345"/>
          <ac:spMkLst>
            <pc:docMk/>
            <pc:sldMk cId="363677441" sldId="279"/>
            <ac:spMk id="5" creationId="{C5291183-7A27-4952-AA7C-4BE79805CBC8}"/>
          </ac:spMkLst>
        </pc:spChg>
      </pc:sldChg>
      <pc:sldChg chg="addSp delSp modSp add del replId">
        <pc:chgData name="VASCHILLO, ILYA" userId="S::s-ivaschillo@lwsd.org::35ba4f3c-2c8c-47ab-9855-63ed4b069602" providerId="AD" clId="Web-{89C5B98A-B288-4F5E-9D91-FD78E629099D}" dt="2021-05-20T05:18:29.300" v="343"/>
        <pc:sldMkLst>
          <pc:docMk/>
          <pc:sldMk cId="2364792724" sldId="282"/>
        </pc:sldMkLst>
        <pc:spChg chg="add del mod">
          <ac:chgData name="VASCHILLO, ILYA" userId="S::s-ivaschillo@lwsd.org::35ba4f3c-2c8c-47ab-9855-63ed4b069602" providerId="AD" clId="Web-{89C5B98A-B288-4F5E-9D91-FD78E629099D}" dt="2021-05-20T05:06:06.079" v="97"/>
          <ac:spMkLst>
            <pc:docMk/>
            <pc:sldMk cId="2364792724" sldId="282"/>
            <ac:spMk id="3" creationId="{D118C9B4-FE8E-449F-9388-956DE3B39C9E}"/>
          </ac:spMkLst>
        </pc:spChg>
        <pc:spChg chg="add del mod">
          <ac:chgData name="VASCHILLO, ILYA" userId="S::s-ivaschillo@lwsd.org::35ba4f3c-2c8c-47ab-9855-63ed4b069602" providerId="AD" clId="Web-{89C5B98A-B288-4F5E-9D91-FD78E629099D}" dt="2021-05-20T05:06:29.251" v="102"/>
          <ac:spMkLst>
            <pc:docMk/>
            <pc:sldMk cId="2364792724" sldId="282"/>
            <ac:spMk id="5" creationId="{895EE38A-93D9-44E7-91B5-F3C81CAD1ACE}"/>
          </ac:spMkLst>
        </pc:spChg>
        <pc:spChg chg="add del mod">
          <ac:chgData name="VASCHILLO, ILYA" userId="S::s-ivaschillo@lwsd.org::35ba4f3c-2c8c-47ab-9855-63ed4b069602" providerId="AD" clId="Web-{89C5B98A-B288-4F5E-9D91-FD78E629099D}" dt="2021-05-20T05:06:42.376" v="105"/>
          <ac:spMkLst>
            <pc:docMk/>
            <pc:sldMk cId="2364792724" sldId="282"/>
            <ac:spMk id="7" creationId="{1E97DDF0-938C-445C-AD64-AA097CD7A1B8}"/>
          </ac:spMkLst>
        </pc:spChg>
        <pc:spChg chg="add del mod">
          <ac:chgData name="VASCHILLO, ILYA" userId="S::s-ivaschillo@lwsd.org::35ba4f3c-2c8c-47ab-9855-63ed4b069602" providerId="AD" clId="Web-{89C5B98A-B288-4F5E-9D91-FD78E629099D}" dt="2021-05-20T05:12:07.690" v="284"/>
          <ac:spMkLst>
            <pc:docMk/>
            <pc:sldMk cId="2364792724" sldId="282"/>
            <ac:spMk id="8" creationId="{98C7987D-DA66-465C-AF23-D100AEDB087F}"/>
          </ac:spMkLst>
        </pc:spChg>
        <pc:spChg chg="mod">
          <ac:chgData name="VASCHILLO, ILYA" userId="S::s-ivaschillo@lwsd.org::35ba4f3c-2c8c-47ab-9855-63ed4b069602" providerId="AD" clId="Web-{89C5B98A-B288-4F5E-9D91-FD78E629099D}" dt="2021-05-20T05:10:16.830" v="229" actId="20577"/>
          <ac:spMkLst>
            <pc:docMk/>
            <pc:sldMk cId="2364792724" sldId="282"/>
            <ac:spMk id="471" creationId="{00000000-0000-0000-0000-000000000000}"/>
          </ac:spMkLst>
        </pc:spChg>
        <pc:spChg chg="mod">
          <ac:chgData name="VASCHILLO, ILYA" userId="S::s-ivaschillo@lwsd.org::35ba4f3c-2c8c-47ab-9855-63ed4b069602" providerId="AD" clId="Web-{89C5B98A-B288-4F5E-9D91-FD78E629099D}" dt="2021-05-20T05:11:00.955" v="267" actId="20577"/>
          <ac:spMkLst>
            <pc:docMk/>
            <pc:sldMk cId="2364792724" sldId="282"/>
            <ac:spMk id="472" creationId="{00000000-0000-0000-0000-000000000000}"/>
          </ac:spMkLst>
        </pc:spChg>
        <pc:spChg chg="mod">
          <ac:chgData name="VASCHILLO, ILYA" userId="S::s-ivaschillo@lwsd.org::35ba4f3c-2c8c-47ab-9855-63ed4b069602" providerId="AD" clId="Web-{89C5B98A-B288-4F5E-9D91-FD78E629099D}" dt="2021-05-20T05:07:47.095" v="109" actId="20577"/>
          <ac:spMkLst>
            <pc:docMk/>
            <pc:sldMk cId="2364792724" sldId="282"/>
            <ac:spMk id="473" creationId="{00000000-0000-0000-0000-000000000000}"/>
          </ac:spMkLst>
        </pc:spChg>
        <pc:spChg chg="mod">
          <ac:chgData name="VASCHILLO, ILYA" userId="S::s-ivaschillo@lwsd.org::35ba4f3c-2c8c-47ab-9855-63ed4b069602" providerId="AD" clId="Web-{89C5B98A-B288-4F5E-9D91-FD78E629099D}" dt="2021-05-20T05:04:57.891" v="30" actId="20577"/>
          <ac:spMkLst>
            <pc:docMk/>
            <pc:sldMk cId="2364792724" sldId="282"/>
            <ac:spMk id="474" creationId="{00000000-0000-0000-0000-000000000000}"/>
          </ac:spMkLst>
        </pc:spChg>
        <pc:spChg chg="mod">
          <ac:chgData name="VASCHILLO, ILYA" userId="S::s-ivaschillo@lwsd.org::35ba4f3c-2c8c-47ab-9855-63ed4b069602" providerId="AD" clId="Web-{89C5B98A-B288-4F5E-9D91-FD78E629099D}" dt="2021-05-20T05:11:48.268" v="281" actId="20577"/>
          <ac:spMkLst>
            <pc:docMk/>
            <pc:sldMk cId="2364792724" sldId="282"/>
            <ac:spMk id="475" creationId="{00000000-0000-0000-0000-000000000000}"/>
          </ac:spMkLst>
        </pc:spChg>
        <pc:spChg chg="del">
          <ac:chgData name="VASCHILLO, ILYA" userId="S::s-ivaschillo@lwsd.org::35ba4f3c-2c8c-47ab-9855-63ed4b069602" providerId="AD" clId="Web-{89C5B98A-B288-4F5E-9D91-FD78E629099D}" dt="2021-05-20T05:06:01.095" v="96"/>
          <ac:spMkLst>
            <pc:docMk/>
            <pc:sldMk cId="2364792724" sldId="282"/>
            <ac:spMk id="476" creationId="{00000000-0000-0000-0000-000000000000}"/>
          </ac:spMkLst>
        </pc:spChg>
        <pc:spChg chg="mod">
          <ac:chgData name="VASCHILLO, ILYA" userId="S::s-ivaschillo@lwsd.org::35ba4f3c-2c8c-47ab-9855-63ed4b069602" providerId="AD" clId="Web-{89C5B98A-B288-4F5E-9D91-FD78E629099D}" dt="2021-05-20T05:11:26.518" v="277" actId="20577"/>
          <ac:spMkLst>
            <pc:docMk/>
            <pc:sldMk cId="2364792724" sldId="282"/>
            <ac:spMk id="477" creationId="{00000000-0000-0000-0000-000000000000}"/>
          </ac:spMkLst>
        </pc:spChg>
        <pc:spChg chg="del">
          <ac:chgData name="VASCHILLO, ILYA" userId="S::s-ivaschillo@lwsd.org::35ba4f3c-2c8c-47ab-9855-63ed4b069602" providerId="AD" clId="Web-{89C5B98A-B288-4F5E-9D91-FD78E629099D}" dt="2021-05-20T05:06:25.423" v="101"/>
          <ac:spMkLst>
            <pc:docMk/>
            <pc:sldMk cId="2364792724" sldId="282"/>
            <ac:spMk id="478" creationId="{00000000-0000-0000-0000-000000000000}"/>
          </ac:spMkLst>
        </pc:spChg>
        <pc:spChg chg="mod">
          <ac:chgData name="VASCHILLO, ILYA" userId="S::s-ivaschillo@lwsd.org::35ba4f3c-2c8c-47ab-9855-63ed4b069602" providerId="AD" clId="Web-{89C5B98A-B288-4F5E-9D91-FD78E629099D}" dt="2021-05-20T05:04:07.141" v="8" actId="20577"/>
          <ac:spMkLst>
            <pc:docMk/>
            <pc:sldMk cId="2364792724" sldId="282"/>
            <ac:spMk id="479" creationId="{00000000-0000-0000-0000-000000000000}"/>
          </ac:spMkLst>
        </pc:spChg>
        <pc:spChg chg="del">
          <ac:chgData name="VASCHILLO, ILYA" userId="S::s-ivaschillo@lwsd.org::35ba4f3c-2c8c-47ab-9855-63ed4b069602" providerId="AD" clId="Web-{89C5B98A-B288-4F5E-9D91-FD78E629099D}" dt="2021-05-20T05:06:35.485" v="104"/>
          <ac:spMkLst>
            <pc:docMk/>
            <pc:sldMk cId="2364792724" sldId="282"/>
            <ac:spMk id="480" creationId="{00000000-0000-0000-0000-000000000000}"/>
          </ac:spMkLst>
        </pc:spChg>
        <pc:spChg chg="del">
          <ac:chgData name="VASCHILLO, ILYA" userId="S::s-ivaschillo@lwsd.org::35ba4f3c-2c8c-47ab-9855-63ed4b069602" providerId="AD" clId="Web-{89C5B98A-B288-4F5E-9D91-FD78E629099D}" dt="2021-05-20T05:06:11.064" v="98"/>
          <ac:spMkLst>
            <pc:docMk/>
            <pc:sldMk cId="2364792724" sldId="282"/>
            <ac:spMk id="481" creationId="{00000000-0000-0000-0000-000000000000}"/>
          </ac:spMkLst>
        </pc:spChg>
        <pc:spChg chg="del">
          <ac:chgData name="VASCHILLO, ILYA" userId="S::s-ivaschillo@lwsd.org::35ba4f3c-2c8c-47ab-9855-63ed4b069602" providerId="AD" clId="Web-{89C5B98A-B288-4F5E-9D91-FD78E629099D}" dt="2021-05-20T05:06:19.548" v="100"/>
          <ac:spMkLst>
            <pc:docMk/>
            <pc:sldMk cId="2364792724" sldId="282"/>
            <ac:spMk id="482" creationId="{00000000-0000-0000-0000-000000000000}"/>
          </ac:spMkLst>
        </pc:spChg>
        <pc:spChg chg="del">
          <ac:chgData name="VASCHILLO, ILYA" userId="S::s-ivaschillo@lwsd.org::35ba4f3c-2c8c-47ab-9855-63ed4b069602" providerId="AD" clId="Web-{89C5B98A-B288-4F5E-9D91-FD78E629099D}" dt="2021-05-20T05:06:33.236" v="103"/>
          <ac:spMkLst>
            <pc:docMk/>
            <pc:sldMk cId="2364792724" sldId="282"/>
            <ac:spMk id="483" creationId="{00000000-0000-0000-0000-000000000000}"/>
          </ac:spMkLst>
        </pc:spChg>
        <pc:grpChg chg="del">
          <ac:chgData name="VASCHILLO, ILYA" userId="S::s-ivaschillo@lwsd.org::35ba4f3c-2c8c-47ab-9855-63ed4b069602" providerId="AD" clId="Web-{89C5B98A-B288-4F5E-9D91-FD78E629099D}" dt="2021-05-20T05:06:18.470" v="99"/>
          <ac:grpSpMkLst>
            <pc:docMk/>
            <pc:sldMk cId="2364792724" sldId="282"/>
            <ac:grpSpMk id="490" creationId="{00000000-0000-0000-0000-000000000000}"/>
          </ac:grpSpMkLst>
        </pc:grpChg>
        <pc:cxnChg chg="mod">
          <ac:chgData name="VASCHILLO, ILYA" userId="S::s-ivaschillo@lwsd.org::35ba4f3c-2c8c-47ab-9855-63ed4b069602" providerId="AD" clId="Web-{89C5B98A-B288-4F5E-9D91-FD78E629099D}" dt="2021-05-20T05:06:11.064" v="98"/>
          <ac:cxnSpMkLst>
            <pc:docMk/>
            <pc:sldMk cId="2364792724" sldId="282"/>
            <ac:cxnSpMk id="484" creationId="{00000000-0000-0000-0000-000000000000}"/>
          </ac:cxnSpMkLst>
        </pc:cxnChg>
      </pc:sldChg>
      <pc:sldChg chg="modSp add replId">
        <pc:chgData name="VASCHILLO, ILYA" userId="S::s-ivaschillo@lwsd.org::35ba4f3c-2c8c-47ab-9855-63ed4b069602" providerId="AD" clId="Web-{89C5B98A-B288-4F5E-9D91-FD78E629099D}" dt="2021-05-20T05:30:03.114" v="641" actId="20577"/>
        <pc:sldMkLst>
          <pc:docMk/>
          <pc:sldMk cId="123930601" sldId="284"/>
        </pc:sldMkLst>
        <pc:spChg chg="mod">
          <ac:chgData name="VASCHILLO, ILYA" userId="S::s-ivaschillo@lwsd.org::35ba4f3c-2c8c-47ab-9855-63ed4b069602" providerId="AD" clId="Web-{89C5B98A-B288-4F5E-9D91-FD78E629099D}" dt="2021-05-20T05:24:24.348" v="404" actId="20577"/>
          <ac:spMkLst>
            <pc:docMk/>
            <pc:sldMk cId="123930601" sldId="284"/>
            <ac:spMk id="2" creationId="{EAAF7291-307B-41DA-A89F-395F9C4EED55}"/>
          </ac:spMkLst>
        </pc:spChg>
        <pc:spChg chg="mod">
          <ac:chgData name="VASCHILLO, ILYA" userId="S::s-ivaschillo@lwsd.org::35ba4f3c-2c8c-47ab-9855-63ed4b069602" providerId="AD" clId="Web-{89C5B98A-B288-4F5E-9D91-FD78E629099D}" dt="2021-05-20T05:26:44.676" v="485" actId="20577"/>
          <ac:spMkLst>
            <pc:docMk/>
            <pc:sldMk cId="123930601" sldId="284"/>
            <ac:spMk id="6" creationId="{4481F567-8128-4FFC-B506-9A749062BF97}"/>
          </ac:spMkLst>
        </pc:spChg>
        <pc:spChg chg="mod">
          <ac:chgData name="VASCHILLO, ILYA" userId="S::s-ivaschillo@lwsd.org::35ba4f3c-2c8c-47ab-9855-63ed4b069602" providerId="AD" clId="Web-{89C5B98A-B288-4F5E-9D91-FD78E629099D}" dt="2021-05-20T05:24:47.004" v="407" actId="20577"/>
          <ac:spMkLst>
            <pc:docMk/>
            <pc:sldMk cId="123930601" sldId="284"/>
            <ac:spMk id="10" creationId="{B530BF37-DD99-4591-90F9-023F2F5B0D07}"/>
          </ac:spMkLst>
        </pc:spChg>
        <pc:spChg chg="mod">
          <ac:chgData name="VASCHILLO, ILYA" userId="S::s-ivaschillo@lwsd.org::35ba4f3c-2c8c-47ab-9855-63ed4b069602" providerId="AD" clId="Web-{89C5B98A-B288-4F5E-9D91-FD78E629099D}" dt="2021-05-20T05:30:03.114" v="641" actId="20577"/>
          <ac:spMkLst>
            <pc:docMk/>
            <pc:sldMk cId="123930601" sldId="284"/>
            <ac:spMk id="12" creationId="{EDCF80B2-2CB2-482B-8B3B-00BDF87E7213}"/>
          </ac:spMkLst>
        </pc:spChg>
        <pc:spChg chg="mod">
          <ac:chgData name="VASCHILLO, ILYA" userId="S::s-ivaschillo@lwsd.org::35ba4f3c-2c8c-47ab-9855-63ed4b069602" providerId="AD" clId="Web-{89C5B98A-B288-4F5E-9D91-FD78E629099D}" dt="2021-05-20T05:25:24.942" v="414" actId="14100"/>
          <ac:spMkLst>
            <pc:docMk/>
            <pc:sldMk cId="123930601" sldId="284"/>
            <ac:spMk id="14" creationId="{ADBB62D0-D548-47C8-BED7-35F2C9D14914}"/>
          </ac:spMkLst>
        </pc:spChg>
        <pc:spChg chg="mod">
          <ac:chgData name="VASCHILLO, ILYA" userId="S::s-ivaschillo@lwsd.org::35ba4f3c-2c8c-47ab-9855-63ed4b069602" providerId="AD" clId="Web-{89C5B98A-B288-4F5E-9D91-FD78E629099D}" dt="2021-05-20T05:29:59.411" v="640" actId="20577"/>
          <ac:spMkLst>
            <pc:docMk/>
            <pc:sldMk cId="123930601" sldId="284"/>
            <ac:spMk id="16" creationId="{830A25B0-F6D5-4FE5-BE3B-C27E20C1B264}"/>
          </ac:spMkLst>
        </pc:spChg>
        <pc:spChg chg="mod">
          <ac:chgData name="VASCHILLO, ILYA" userId="S::s-ivaschillo@lwsd.org::35ba4f3c-2c8c-47ab-9855-63ed4b069602" providerId="AD" clId="Web-{89C5B98A-B288-4F5E-9D91-FD78E629099D}" dt="2021-05-20T05:23:02.285" v="395" actId="20577"/>
          <ac:spMkLst>
            <pc:docMk/>
            <pc:sldMk cId="123930601" sldId="284"/>
            <ac:spMk id="466" creationId="{00000000-0000-0000-0000-000000000000}"/>
          </ac:spMkLst>
        </pc:spChg>
      </pc:sldChg>
    </pc:docChg>
  </pc:docChgLst>
  <pc:docChgLst>
    <pc:chgData name="SANYAL, DEEPAYAN" userId="S::s-dsanyal@lwsd.org::9679a304-c51b-4dd7-816d-f0516b1a1de9" providerId="AD" clId="Web-{8FA1200C-C3F9-41C4-8C6E-30F2EB13CAE2}"/>
    <pc:docChg chg="modSld">
      <pc:chgData name="SANYAL, DEEPAYAN" userId="S::s-dsanyal@lwsd.org::9679a304-c51b-4dd7-816d-f0516b1a1de9" providerId="AD" clId="Web-{8FA1200C-C3F9-41C4-8C6E-30F2EB13CAE2}" dt="2021-05-20T07:17:49.746" v="1" actId="1076"/>
      <pc:docMkLst>
        <pc:docMk/>
      </pc:docMkLst>
      <pc:sldChg chg="modSp">
        <pc:chgData name="SANYAL, DEEPAYAN" userId="S::s-dsanyal@lwsd.org::9679a304-c51b-4dd7-816d-f0516b1a1de9" providerId="AD" clId="Web-{8FA1200C-C3F9-41C4-8C6E-30F2EB13CAE2}" dt="2021-05-20T07:17:49.746" v="1" actId="1076"/>
        <pc:sldMkLst>
          <pc:docMk/>
          <pc:sldMk cId="0" sldId="276"/>
        </pc:sldMkLst>
        <pc:spChg chg="mod">
          <ac:chgData name="SANYAL, DEEPAYAN" userId="S::s-dsanyal@lwsd.org::9679a304-c51b-4dd7-816d-f0516b1a1de9" providerId="AD" clId="Web-{8FA1200C-C3F9-41C4-8C6E-30F2EB13CAE2}" dt="2021-05-20T07:17:49.746" v="1" actId="1076"/>
          <ac:spMkLst>
            <pc:docMk/>
            <pc:sldMk cId="0" sldId="276"/>
            <ac:spMk id="1260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6633F-CC2C-44B7-8EB9-F977DEE42D0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FF11D047-4380-4FA7-A9B1-C9A2AEC1E4B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ctr"/>
          <a:r>
            <a:rPr lang="en-US" b="1"/>
            <a:t>Cut Features</a:t>
          </a:r>
        </a:p>
      </dgm:t>
    </dgm:pt>
    <dgm:pt modelId="{CDAC4270-462A-4A8C-AEE8-AFB3600422BF}" type="parTrans" cxnId="{0EA3C1A5-0BF8-40AA-997E-58615A770438}">
      <dgm:prSet/>
      <dgm:spPr/>
      <dgm:t>
        <a:bodyPr/>
        <a:lstStyle/>
        <a:p>
          <a:endParaRPr lang="en-US"/>
        </a:p>
      </dgm:t>
    </dgm:pt>
    <dgm:pt modelId="{89D8725C-6F3F-4DF4-B9D6-77DFE40547E2}" type="sibTrans" cxnId="{0EA3C1A5-0BF8-40AA-997E-58615A770438}">
      <dgm:prSet/>
      <dgm:spPr/>
      <dgm:t>
        <a:bodyPr/>
        <a:lstStyle/>
        <a:p>
          <a:endParaRPr lang="en-US"/>
        </a:p>
      </dgm:t>
    </dgm:pt>
    <dgm:pt modelId="{969A6932-86DE-4812-9C99-43A83BC94A48}">
      <dgm:prSet phldrT="[Text]"/>
      <dgm:spPr/>
      <dgm:t>
        <a:bodyPr/>
        <a:lstStyle/>
        <a:p>
          <a:r>
            <a:rPr lang="en-US" b="1"/>
            <a:t>Added Features</a:t>
          </a:r>
        </a:p>
      </dgm:t>
    </dgm:pt>
    <dgm:pt modelId="{C9B62565-C822-43E5-B304-A6E60E517B77}" type="parTrans" cxnId="{BF98FAE6-04E2-4A3E-9A0B-89D6C4FCA520}">
      <dgm:prSet/>
      <dgm:spPr/>
      <dgm:t>
        <a:bodyPr/>
        <a:lstStyle/>
        <a:p>
          <a:endParaRPr lang="en-US"/>
        </a:p>
      </dgm:t>
    </dgm:pt>
    <dgm:pt modelId="{7D7B8225-0791-45ED-86E5-F366950E9C63}" type="sibTrans" cxnId="{BF98FAE6-04E2-4A3E-9A0B-89D6C4FCA520}">
      <dgm:prSet/>
      <dgm:spPr/>
      <dgm:t>
        <a:bodyPr/>
        <a:lstStyle/>
        <a:p>
          <a:endParaRPr lang="en-US"/>
        </a:p>
      </dgm:t>
    </dgm:pt>
    <dgm:pt modelId="{1BE745E5-EC68-402C-924D-E6BF129A47B6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pPr algn="l"/>
          <a:r>
            <a:rPr lang="en-US"/>
            <a:t> Duel Multiple Playlists -&gt; Duel 2 Playlists</a:t>
          </a:r>
        </a:p>
      </dgm:t>
    </dgm:pt>
    <dgm:pt modelId="{388C2D04-168E-4035-8F37-6443CDC43E47}" type="parTrans" cxnId="{80616FDC-4ADA-4344-8910-F777FA89109C}">
      <dgm:prSet/>
      <dgm:spPr/>
      <dgm:t>
        <a:bodyPr/>
        <a:lstStyle/>
        <a:p>
          <a:endParaRPr lang="en-US"/>
        </a:p>
      </dgm:t>
    </dgm:pt>
    <dgm:pt modelId="{17DFC996-C1CE-420D-8C55-53D02B6EA185}" type="sibTrans" cxnId="{80616FDC-4ADA-4344-8910-F777FA89109C}">
      <dgm:prSet/>
      <dgm:spPr/>
      <dgm:t>
        <a:bodyPr/>
        <a:lstStyle/>
        <a:p>
          <a:endParaRPr lang="en-US"/>
        </a:p>
      </dgm:t>
    </dgm:pt>
    <dgm:pt modelId="{0593DD3B-7BBB-485D-A311-185E6531DBFA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pPr algn="ctr"/>
          <a:r>
            <a:rPr lang="en-US" b="1"/>
            <a:t>Modified Features</a:t>
          </a:r>
        </a:p>
      </dgm:t>
    </dgm:pt>
    <dgm:pt modelId="{BF98C726-F6E3-4833-9C29-F2F145E45262}" type="sibTrans" cxnId="{26784AFF-F5E0-4BB6-8C9B-F8ADC379B417}">
      <dgm:prSet/>
      <dgm:spPr/>
      <dgm:t>
        <a:bodyPr/>
        <a:lstStyle/>
        <a:p>
          <a:endParaRPr lang="en-US"/>
        </a:p>
      </dgm:t>
    </dgm:pt>
    <dgm:pt modelId="{72F589A1-23C3-4257-914B-4617B208E477}" type="parTrans" cxnId="{26784AFF-F5E0-4BB6-8C9B-F8ADC379B417}">
      <dgm:prSet/>
      <dgm:spPr/>
      <dgm:t>
        <a:bodyPr/>
        <a:lstStyle/>
        <a:p>
          <a:endParaRPr lang="en-US"/>
        </a:p>
      </dgm:t>
    </dgm:pt>
    <dgm:pt modelId="{B8E6702E-9BC8-4B11-946B-4CF2DF8C4012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l"/>
          <a:r>
            <a:rPr lang="en-US" b="0"/>
            <a:t>Graphical Representation</a:t>
          </a:r>
        </a:p>
      </dgm:t>
    </dgm:pt>
    <dgm:pt modelId="{B9B27E86-DD1D-4618-B057-5FE8162427C8}" type="sibTrans" cxnId="{E70FA76F-9B68-4093-9BF9-384888A2F152}">
      <dgm:prSet/>
      <dgm:spPr/>
      <dgm:t>
        <a:bodyPr/>
        <a:lstStyle/>
        <a:p>
          <a:endParaRPr lang="en-US"/>
        </a:p>
      </dgm:t>
    </dgm:pt>
    <dgm:pt modelId="{BC8367C2-B510-47E2-8D7E-9DF5FECC43AE}" type="parTrans" cxnId="{E70FA76F-9B68-4093-9BF9-384888A2F152}">
      <dgm:prSet/>
      <dgm:spPr/>
      <dgm:t>
        <a:bodyPr/>
        <a:lstStyle/>
        <a:p>
          <a:endParaRPr lang="en-US"/>
        </a:p>
      </dgm:t>
    </dgm:pt>
    <dgm:pt modelId="{01EE2205-5BF8-4D0C-ACCA-49D118FC44B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l"/>
          <a:r>
            <a:rPr lang="en-US" b="0"/>
            <a:t>Music Recommendations</a:t>
          </a:r>
        </a:p>
      </dgm:t>
    </dgm:pt>
    <dgm:pt modelId="{491925BC-ED36-48AA-8C77-270ACD232336}" type="sibTrans" cxnId="{82AE3280-CF40-4BD5-8389-4F3B8922CC62}">
      <dgm:prSet/>
      <dgm:spPr/>
      <dgm:t>
        <a:bodyPr/>
        <a:lstStyle/>
        <a:p>
          <a:endParaRPr lang="en-US"/>
        </a:p>
      </dgm:t>
    </dgm:pt>
    <dgm:pt modelId="{1AB07083-A572-4BAA-9100-915EF8A9E87F}" type="parTrans" cxnId="{82AE3280-CF40-4BD5-8389-4F3B8922CC62}">
      <dgm:prSet/>
      <dgm:spPr/>
      <dgm:t>
        <a:bodyPr/>
        <a:lstStyle/>
        <a:p>
          <a:endParaRPr lang="en-US"/>
        </a:p>
      </dgm:t>
    </dgm:pt>
    <dgm:pt modelId="{87FA4E42-7D48-496D-801D-2C4873EB32C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l"/>
          <a:r>
            <a:rPr lang="en-US" b="0"/>
            <a:t>Genre Recommendations</a:t>
          </a:r>
        </a:p>
      </dgm:t>
    </dgm:pt>
    <dgm:pt modelId="{93FD25B1-572E-41B3-97F9-B1A062D1573D}" type="sibTrans" cxnId="{509C00B5-9CBB-4C88-AC0A-C1CECAB72AAE}">
      <dgm:prSet/>
      <dgm:spPr/>
      <dgm:t>
        <a:bodyPr/>
        <a:lstStyle/>
        <a:p>
          <a:endParaRPr lang="en-US"/>
        </a:p>
      </dgm:t>
    </dgm:pt>
    <dgm:pt modelId="{711A0EBB-1888-458E-AEBB-E51AFBE93946}" type="parTrans" cxnId="{509C00B5-9CBB-4C88-AC0A-C1CECAB72AAE}">
      <dgm:prSet/>
      <dgm:spPr/>
      <dgm:t>
        <a:bodyPr/>
        <a:lstStyle/>
        <a:p>
          <a:endParaRPr lang="en-US"/>
        </a:p>
      </dgm:t>
    </dgm:pt>
    <dgm:pt modelId="{622AB73A-205C-4BC3-BF0A-421AB44B2357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l"/>
          <a:r>
            <a:rPr lang="en-US" b="0"/>
            <a:t>Customizable Statistics</a:t>
          </a:r>
        </a:p>
      </dgm:t>
    </dgm:pt>
    <dgm:pt modelId="{2D71602C-5D3B-4FC8-BB93-B188CE9408C6}" type="sibTrans" cxnId="{A8ECA664-24FB-47FD-A5ED-C45C671CC9EB}">
      <dgm:prSet/>
      <dgm:spPr/>
      <dgm:t>
        <a:bodyPr/>
        <a:lstStyle/>
        <a:p>
          <a:endParaRPr lang="en-US"/>
        </a:p>
      </dgm:t>
    </dgm:pt>
    <dgm:pt modelId="{A51A885A-E09B-49D0-ABDB-9C8A842C0B6F}" type="parTrans" cxnId="{A8ECA664-24FB-47FD-A5ED-C45C671CC9EB}">
      <dgm:prSet/>
      <dgm:spPr/>
      <dgm:t>
        <a:bodyPr/>
        <a:lstStyle/>
        <a:p>
          <a:endParaRPr lang="en-US"/>
        </a:p>
      </dgm:t>
    </dgm:pt>
    <dgm:pt modelId="{FAFCEF5F-2DC2-4200-8BE3-558275819742}">
      <dgm:prSet phldrT="[Text]"/>
      <dgm:spPr/>
      <dgm:t>
        <a:bodyPr/>
        <a:lstStyle/>
        <a:p>
          <a:r>
            <a:rPr lang="en-US" b="0"/>
            <a:t>Analyze differences in playlists</a:t>
          </a:r>
        </a:p>
      </dgm:t>
    </dgm:pt>
    <dgm:pt modelId="{39C1514D-5919-4BD4-977C-5E0C4FECA854}" type="parTrans" cxnId="{CF5FEB2A-A47D-488A-B3FA-6197302C8842}">
      <dgm:prSet/>
      <dgm:spPr/>
      <dgm:t>
        <a:bodyPr/>
        <a:lstStyle/>
        <a:p>
          <a:endParaRPr lang="en-US"/>
        </a:p>
      </dgm:t>
    </dgm:pt>
    <dgm:pt modelId="{0DA22FBC-CD86-411F-B5D7-D58E1D58751D}" type="sibTrans" cxnId="{CF5FEB2A-A47D-488A-B3FA-6197302C8842}">
      <dgm:prSet/>
      <dgm:spPr/>
      <dgm:t>
        <a:bodyPr/>
        <a:lstStyle/>
        <a:p>
          <a:endParaRPr lang="en-US"/>
        </a:p>
      </dgm:t>
    </dgm:pt>
    <dgm:pt modelId="{384525B9-9989-4FD0-90BD-27A8B21714D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 algn="l"/>
          <a:r>
            <a:rPr lang="en-US" b="0"/>
            <a:t>Display Playlist Covers</a:t>
          </a:r>
        </a:p>
      </dgm:t>
    </dgm:pt>
    <dgm:pt modelId="{C95B955F-95DA-4447-8B97-AC6836ECCD66}" type="parTrans" cxnId="{4D19018B-4154-4A1B-A64E-C542826033E5}">
      <dgm:prSet/>
      <dgm:spPr/>
      <dgm:t>
        <a:bodyPr/>
        <a:lstStyle/>
        <a:p>
          <a:endParaRPr lang="en-US"/>
        </a:p>
      </dgm:t>
    </dgm:pt>
    <dgm:pt modelId="{534B80E3-5F02-453E-B0F5-486112C8042B}" type="sibTrans" cxnId="{4D19018B-4154-4A1B-A64E-C542826033E5}">
      <dgm:prSet/>
      <dgm:spPr/>
      <dgm:t>
        <a:bodyPr/>
        <a:lstStyle/>
        <a:p>
          <a:endParaRPr lang="en-US"/>
        </a:p>
      </dgm:t>
    </dgm:pt>
    <dgm:pt modelId="{E525FE38-99F3-4FCA-8997-63015746EBB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pPr algn="l"/>
          <a:r>
            <a:rPr lang="en-US"/>
            <a:t> 3 Separate Functions -&gt; 2 Separate Functions</a:t>
          </a:r>
        </a:p>
      </dgm:t>
    </dgm:pt>
    <dgm:pt modelId="{FF036709-D124-4742-B05A-91CCD846F16F}" type="parTrans" cxnId="{F4FA668B-FA6D-409D-93BA-68C8191D525C}">
      <dgm:prSet/>
      <dgm:spPr/>
    </dgm:pt>
    <dgm:pt modelId="{DF0B074E-4EAC-4FFA-9662-D8843283DFCD}" type="sibTrans" cxnId="{F4FA668B-FA6D-409D-93BA-68C8191D525C}">
      <dgm:prSet/>
      <dgm:spPr/>
    </dgm:pt>
    <dgm:pt modelId="{75C2D876-5794-43A8-B670-83A67BCF0C88}" type="pres">
      <dgm:prSet presAssocID="{F796633F-CC2C-44B7-8EB9-F977DEE42D05}" presName="Name0" presStyleCnt="0">
        <dgm:presLayoutVars>
          <dgm:dir/>
          <dgm:resizeHandles val="exact"/>
        </dgm:presLayoutVars>
      </dgm:prSet>
      <dgm:spPr/>
    </dgm:pt>
    <dgm:pt modelId="{3AA11E44-4AF5-4D0F-99D3-D113AAB14DE0}" type="pres">
      <dgm:prSet presAssocID="{F796633F-CC2C-44B7-8EB9-F977DEE42D05}" presName="fgShape" presStyleLbl="fgShp" presStyleIdx="0" presStyleCnt="1"/>
      <dgm:spPr/>
    </dgm:pt>
    <dgm:pt modelId="{4B520A60-654A-4255-945E-A3D8C585CE0D}" type="pres">
      <dgm:prSet presAssocID="{F796633F-CC2C-44B7-8EB9-F977DEE42D05}" presName="linComp" presStyleCnt="0"/>
      <dgm:spPr/>
    </dgm:pt>
    <dgm:pt modelId="{A1074828-85CE-4DD7-9029-BEE93B0E9938}" type="pres">
      <dgm:prSet presAssocID="{FF11D047-4380-4FA7-A9B1-C9A2AEC1E4B8}" presName="compNode" presStyleCnt="0"/>
      <dgm:spPr/>
    </dgm:pt>
    <dgm:pt modelId="{AD267EC3-B53E-4FB3-842B-316229453757}" type="pres">
      <dgm:prSet presAssocID="{FF11D047-4380-4FA7-A9B1-C9A2AEC1E4B8}" presName="bkgdShape" presStyleLbl="node1" presStyleIdx="0" presStyleCnt="3" custLinFactNeighborX="163" custLinFactNeighborY="-42672"/>
      <dgm:spPr/>
    </dgm:pt>
    <dgm:pt modelId="{D670D2A1-3B97-4FBE-A2C8-BB90575E781E}" type="pres">
      <dgm:prSet presAssocID="{FF11D047-4380-4FA7-A9B1-C9A2AEC1E4B8}" presName="nodeTx" presStyleLbl="node1" presStyleIdx="0" presStyleCnt="3">
        <dgm:presLayoutVars>
          <dgm:bulletEnabled val="1"/>
        </dgm:presLayoutVars>
      </dgm:prSet>
      <dgm:spPr/>
    </dgm:pt>
    <dgm:pt modelId="{BA0BA58E-BBB7-4FB1-BA7A-E716422EDBA6}" type="pres">
      <dgm:prSet presAssocID="{FF11D047-4380-4FA7-A9B1-C9A2AEC1E4B8}" presName="invisiNode" presStyleLbl="node1" presStyleIdx="0" presStyleCnt="3"/>
      <dgm:spPr/>
    </dgm:pt>
    <dgm:pt modelId="{6FDB238B-B834-4A75-B65B-CECCB209DBB1}" type="pres">
      <dgm:prSet presAssocID="{FF11D047-4380-4FA7-A9B1-C9A2AEC1E4B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ssors outline"/>
        </a:ext>
      </dgm:extLst>
    </dgm:pt>
    <dgm:pt modelId="{B3FACC29-9F60-43F8-AF49-0C7702897237}" type="pres">
      <dgm:prSet presAssocID="{89D8725C-6F3F-4DF4-B9D6-77DFE40547E2}" presName="sibTrans" presStyleLbl="sibTrans2D1" presStyleIdx="0" presStyleCnt="0"/>
      <dgm:spPr/>
    </dgm:pt>
    <dgm:pt modelId="{D95F9B88-E1EF-4839-85FA-D4C1AC2B9A4E}" type="pres">
      <dgm:prSet presAssocID="{0593DD3B-7BBB-485D-A311-185E6531DBFA}" presName="compNode" presStyleCnt="0"/>
      <dgm:spPr/>
    </dgm:pt>
    <dgm:pt modelId="{F22F8339-55D3-4DFB-A830-D22214A17155}" type="pres">
      <dgm:prSet presAssocID="{0593DD3B-7BBB-485D-A311-185E6531DBFA}" presName="bkgdShape" presStyleLbl="node1" presStyleIdx="1" presStyleCnt="3"/>
      <dgm:spPr/>
    </dgm:pt>
    <dgm:pt modelId="{E1BD860E-0500-47B3-9139-8046F8822ACF}" type="pres">
      <dgm:prSet presAssocID="{0593DD3B-7BBB-485D-A311-185E6531DBFA}" presName="nodeTx" presStyleLbl="node1" presStyleIdx="1" presStyleCnt="3">
        <dgm:presLayoutVars>
          <dgm:bulletEnabled val="1"/>
        </dgm:presLayoutVars>
      </dgm:prSet>
      <dgm:spPr/>
    </dgm:pt>
    <dgm:pt modelId="{10C922DA-8D27-40C7-969E-184CDF2066A0}" type="pres">
      <dgm:prSet presAssocID="{0593DD3B-7BBB-485D-A311-185E6531DBFA}" presName="invisiNode" presStyleLbl="node1" presStyleIdx="1" presStyleCnt="3"/>
      <dgm:spPr/>
    </dgm:pt>
    <dgm:pt modelId="{08EDAF1E-DC67-4BC7-A844-8ED36292541C}" type="pres">
      <dgm:prSet presAssocID="{0593DD3B-7BBB-485D-A311-185E6531DBFA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 with solid fill"/>
        </a:ext>
      </dgm:extLst>
    </dgm:pt>
    <dgm:pt modelId="{9CDEBC86-C4AE-4486-9E6B-84035BFA7C71}" type="pres">
      <dgm:prSet presAssocID="{BF98C726-F6E3-4833-9C29-F2F145E45262}" presName="sibTrans" presStyleLbl="sibTrans2D1" presStyleIdx="0" presStyleCnt="0"/>
      <dgm:spPr/>
    </dgm:pt>
    <dgm:pt modelId="{F904B994-7B2B-475F-8482-75555B15513F}" type="pres">
      <dgm:prSet presAssocID="{969A6932-86DE-4812-9C99-43A83BC94A48}" presName="compNode" presStyleCnt="0"/>
      <dgm:spPr/>
    </dgm:pt>
    <dgm:pt modelId="{F4D0AF85-8F73-4AA7-933C-8D755F18AE7E}" type="pres">
      <dgm:prSet presAssocID="{969A6932-86DE-4812-9C99-43A83BC94A48}" presName="bkgdShape" presStyleLbl="node1" presStyleIdx="2" presStyleCnt="3"/>
      <dgm:spPr/>
    </dgm:pt>
    <dgm:pt modelId="{65E43A55-FBC5-47BA-99F3-85160F07F4BC}" type="pres">
      <dgm:prSet presAssocID="{969A6932-86DE-4812-9C99-43A83BC94A48}" presName="nodeTx" presStyleLbl="node1" presStyleIdx="2" presStyleCnt="3">
        <dgm:presLayoutVars>
          <dgm:bulletEnabled val="1"/>
        </dgm:presLayoutVars>
      </dgm:prSet>
      <dgm:spPr/>
    </dgm:pt>
    <dgm:pt modelId="{A78DEB8E-2FF9-499F-ABD6-A6FFA9844C92}" type="pres">
      <dgm:prSet presAssocID="{969A6932-86DE-4812-9C99-43A83BC94A48}" presName="invisiNode" presStyleLbl="node1" presStyleIdx="2" presStyleCnt="3"/>
      <dgm:spPr/>
    </dgm:pt>
    <dgm:pt modelId="{53C3816C-C780-4851-BB02-A2E9215AE630}" type="pres">
      <dgm:prSet presAssocID="{969A6932-86DE-4812-9C99-43A83BC94A48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Follow outline"/>
        </a:ext>
      </dgm:extLst>
    </dgm:pt>
  </dgm:ptLst>
  <dgm:cxnLst>
    <dgm:cxn modelId="{FFB1460D-6014-4322-8914-A15D36B9799F}" type="presOf" srcId="{1BE745E5-EC68-402C-924D-E6BF129A47B6}" destId="{F22F8339-55D3-4DFB-A830-D22214A17155}" srcOrd="0" destOrd="1" presId="urn:microsoft.com/office/officeart/2005/8/layout/hList7"/>
    <dgm:cxn modelId="{F69FB018-F60E-49D5-9001-57AEA339DC51}" type="presOf" srcId="{F796633F-CC2C-44B7-8EB9-F977DEE42D05}" destId="{75C2D876-5794-43A8-B670-83A67BCF0C88}" srcOrd="0" destOrd="0" presId="urn:microsoft.com/office/officeart/2005/8/layout/hList7"/>
    <dgm:cxn modelId="{B6646D26-315B-47B9-8F10-5D744E1289C5}" type="presOf" srcId="{FAFCEF5F-2DC2-4200-8BE3-558275819742}" destId="{F4D0AF85-8F73-4AA7-933C-8D755F18AE7E}" srcOrd="0" destOrd="1" presId="urn:microsoft.com/office/officeart/2005/8/layout/hList7"/>
    <dgm:cxn modelId="{CF5FEB2A-A47D-488A-B3FA-6197302C8842}" srcId="{969A6932-86DE-4812-9C99-43A83BC94A48}" destId="{FAFCEF5F-2DC2-4200-8BE3-558275819742}" srcOrd="0" destOrd="0" parTransId="{39C1514D-5919-4BD4-977C-5E0C4FECA854}" sibTransId="{0DA22FBC-CD86-411F-B5D7-D58E1D58751D}"/>
    <dgm:cxn modelId="{AFE38E2F-847D-441D-A048-D5CBC01DB45C}" type="presOf" srcId="{969A6932-86DE-4812-9C99-43A83BC94A48}" destId="{F4D0AF85-8F73-4AA7-933C-8D755F18AE7E}" srcOrd="0" destOrd="0" presId="urn:microsoft.com/office/officeart/2005/8/layout/hList7"/>
    <dgm:cxn modelId="{65A25142-59E5-4F74-A341-8240713978ED}" type="presOf" srcId="{B8E6702E-9BC8-4B11-946B-4CF2DF8C4012}" destId="{D670D2A1-3B97-4FBE-A2C8-BB90575E781E}" srcOrd="1" destOrd="1" presId="urn:microsoft.com/office/officeart/2005/8/layout/hList7"/>
    <dgm:cxn modelId="{72E26747-A1E6-44A7-B04D-1F83E529CB7B}" type="presOf" srcId="{1BE745E5-EC68-402C-924D-E6BF129A47B6}" destId="{E1BD860E-0500-47B3-9139-8046F8822ACF}" srcOrd="1" destOrd="1" presId="urn:microsoft.com/office/officeart/2005/8/layout/hList7"/>
    <dgm:cxn modelId="{3DCA984C-9D35-4BCB-B130-C178C83D6664}" type="presOf" srcId="{E525FE38-99F3-4FCA-8997-63015746EBBF}" destId="{E1BD860E-0500-47B3-9139-8046F8822ACF}" srcOrd="1" destOrd="2" presId="urn:microsoft.com/office/officeart/2005/8/layout/hList7"/>
    <dgm:cxn modelId="{BC169961-2C77-4CA8-A789-1B44DDB41AEE}" type="presOf" srcId="{B8E6702E-9BC8-4B11-946B-4CF2DF8C4012}" destId="{AD267EC3-B53E-4FB3-842B-316229453757}" srcOrd="0" destOrd="1" presId="urn:microsoft.com/office/officeart/2005/8/layout/hList7"/>
    <dgm:cxn modelId="{A8ECA664-24FB-47FD-A5ED-C45C671CC9EB}" srcId="{FF11D047-4380-4FA7-A9B1-C9A2AEC1E4B8}" destId="{622AB73A-205C-4BC3-BF0A-421AB44B2357}" srcOrd="3" destOrd="0" parTransId="{A51A885A-E09B-49D0-ABDB-9C8A842C0B6F}" sibTransId="{2D71602C-5D3B-4FC8-BB93-B188CE9408C6}"/>
    <dgm:cxn modelId="{E70FA76F-9B68-4093-9BF9-384888A2F152}" srcId="{FF11D047-4380-4FA7-A9B1-C9A2AEC1E4B8}" destId="{B8E6702E-9BC8-4B11-946B-4CF2DF8C4012}" srcOrd="0" destOrd="0" parTransId="{BC8367C2-B510-47E2-8D7E-9DF5FECC43AE}" sibTransId="{B9B27E86-DD1D-4618-B057-5FE8162427C8}"/>
    <dgm:cxn modelId="{EE94B17A-4CA6-4B7B-8CF9-812BF319BCAF}" type="presOf" srcId="{01EE2205-5BF8-4D0C-ACCA-49D118FC44B8}" destId="{D670D2A1-3B97-4FBE-A2C8-BB90575E781E}" srcOrd="1" destOrd="2" presId="urn:microsoft.com/office/officeart/2005/8/layout/hList7"/>
    <dgm:cxn modelId="{82AE3280-CF40-4BD5-8389-4F3B8922CC62}" srcId="{FF11D047-4380-4FA7-A9B1-C9A2AEC1E4B8}" destId="{01EE2205-5BF8-4D0C-ACCA-49D118FC44B8}" srcOrd="1" destOrd="0" parTransId="{1AB07083-A572-4BAA-9100-915EF8A9E87F}" sibTransId="{491925BC-ED36-48AA-8C77-270ACD232336}"/>
    <dgm:cxn modelId="{F4DCBD86-10A2-4C58-9AEC-67D3BC4AA2E1}" type="presOf" srcId="{622AB73A-205C-4BC3-BF0A-421AB44B2357}" destId="{D670D2A1-3B97-4FBE-A2C8-BB90575E781E}" srcOrd="1" destOrd="4" presId="urn:microsoft.com/office/officeart/2005/8/layout/hList7"/>
    <dgm:cxn modelId="{4D19018B-4154-4A1B-A64E-C542826033E5}" srcId="{FF11D047-4380-4FA7-A9B1-C9A2AEC1E4B8}" destId="{384525B9-9989-4FD0-90BD-27A8B21714D8}" srcOrd="4" destOrd="0" parTransId="{C95B955F-95DA-4447-8B97-AC6836ECCD66}" sibTransId="{534B80E3-5F02-453E-B0F5-486112C8042B}"/>
    <dgm:cxn modelId="{F4FA668B-FA6D-409D-93BA-68C8191D525C}" srcId="{0593DD3B-7BBB-485D-A311-185E6531DBFA}" destId="{E525FE38-99F3-4FCA-8997-63015746EBBF}" srcOrd="1" destOrd="0" parTransId="{FF036709-D124-4742-B05A-91CCD846F16F}" sibTransId="{DF0B074E-4EAC-4FFA-9662-D8843283DFCD}"/>
    <dgm:cxn modelId="{39EBE08D-451D-43FB-B80C-2182E8C86ECB}" type="presOf" srcId="{E525FE38-99F3-4FCA-8997-63015746EBBF}" destId="{F22F8339-55D3-4DFB-A830-D22214A17155}" srcOrd="0" destOrd="2" presId="urn:microsoft.com/office/officeart/2005/8/layout/hList7"/>
    <dgm:cxn modelId="{06599192-2083-4A9E-AB55-7F4400521E44}" type="presOf" srcId="{FF11D047-4380-4FA7-A9B1-C9A2AEC1E4B8}" destId="{AD267EC3-B53E-4FB3-842B-316229453757}" srcOrd="0" destOrd="0" presId="urn:microsoft.com/office/officeart/2005/8/layout/hList7"/>
    <dgm:cxn modelId="{5D4C9495-FA58-403F-A5F9-8C03FA56078A}" type="presOf" srcId="{969A6932-86DE-4812-9C99-43A83BC94A48}" destId="{65E43A55-FBC5-47BA-99F3-85160F07F4BC}" srcOrd="1" destOrd="0" presId="urn:microsoft.com/office/officeart/2005/8/layout/hList7"/>
    <dgm:cxn modelId="{C3E16CA2-0793-459C-83F4-C13C7837A37E}" type="presOf" srcId="{01EE2205-5BF8-4D0C-ACCA-49D118FC44B8}" destId="{AD267EC3-B53E-4FB3-842B-316229453757}" srcOrd="0" destOrd="2" presId="urn:microsoft.com/office/officeart/2005/8/layout/hList7"/>
    <dgm:cxn modelId="{863C76A2-FB33-4520-ACA5-6951198016A7}" type="presOf" srcId="{FF11D047-4380-4FA7-A9B1-C9A2AEC1E4B8}" destId="{D670D2A1-3B97-4FBE-A2C8-BB90575E781E}" srcOrd="1" destOrd="0" presId="urn:microsoft.com/office/officeart/2005/8/layout/hList7"/>
    <dgm:cxn modelId="{0EA3C1A5-0BF8-40AA-997E-58615A770438}" srcId="{F796633F-CC2C-44B7-8EB9-F977DEE42D05}" destId="{FF11D047-4380-4FA7-A9B1-C9A2AEC1E4B8}" srcOrd="0" destOrd="0" parTransId="{CDAC4270-462A-4A8C-AEE8-AFB3600422BF}" sibTransId="{89D8725C-6F3F-4DF4-B9D6-77DFE40547E2}"/>
    <dgm:cxn modelId="{B84A55A7-AC18-4A6D-8DE1-D834739BAAD0}" type="presOf" srcId="{384525B9-9989-4FD0-90BD-27A8B21714D8}" destId="{AD267EC3-B53E-4FB3-842B-316229453757}" srcOrd="0" destOrd="5" presId="urn:microsoft.com/office/officeart/2005/8/layout/hList7"/>
    <dgm:cxn modelId="{9E14EAAF-A489-45A6-B17C-DFDC110C89B5}" type="presOf" srcId="{622AB73A-205C-4BC3-BF0A-421AB44B2357}" destId="{AD267EC3-B53E-4FB3-842B-316229453757}" srcOrd="0" destOrd="4" presId="urn:microsoft.com/office/officeart/2005/8/layout/hList7"/>
    <dgm:cxn modelId="{15E164B2-E37B-4B86-9CC3-387DD5DE4EC6}" type="presOf" srcId="{87FA4E42-7D48-496D-801D-2C4873EB32C9}" destId="{D670D2A1-3B97-4FBE-A2C8-BB90575E781E}" srcOrd="1" destOrd="3" presId="urn:microsoft.com/office/officeart/2005/8/layout/hList7"/>
    <dgm:cxn modelId="{87E5A0B2-5A3F-44B7-B22F-FA0AB476ABB2}" type="presOf" srcId="{FAFCEF5F-2DC2-4200-8BE3-558275819742}" destId="{65E43A55-FBC5-47BA-99F3-85160F07F4BC}" srcOrd="1" destOrd="1" presId="urn:microsoft.com/office/officeart/2005/8/layout/hList7"/>
    <dgm:cxn modelId="{509C00B5-9CBB-4C88-AC0A-C1CECAB72AAE}" srcId="{FF11D047-4380-4FA7-A9B1-C9A2AEC1E4B8}" destId="{87FA4E42-7D48-496D-801D-2C4873EB32C9}" srcOrd="2" destOrd="0" parTransId="{711A0EBB-1888-458E-AEBB-E51AFBE93946}" sibTransId="{93FD25B1-572E-41B3-97F9-B1A062D1573D}"/>
    <dgm:cxn modelId="{39D3F9B8-0620-4808-BC30-76AF2C7C5324}" type="presOf" srcId="{384525B9-9989-4FD0-90BD-27A8B21714D8}" destId="{D670D2A1-3B97-4FBE-A2C8-BB90575E781E}" srcOrd="1" destOrd="5" presId="urn:microsoft.com/office/officeart/2005/8/layout/hList7"/>
    <dgm:cxn modelId="{A03B3DBF-3D65-42ED-92AD-03FF12DAF023}" type="presOf" srcId="{87FA4E42-7D48-496D-801D-2C4873EB32C9}" destId="{AD267EC3-B53E-4FB3-842B-316229453757}" srcOrd="0" destOrd="3" presId="urn:microsoft.com/office/officeart/2005/8/layout/hList7"/>
    <dgm:cxn modelId="{9242C3CD-3C0C-42DE-959D-F8D01CF04ACB}" type="presOf" srcId="{BF98C726-F6E3-4833-9C29-F2F145E45262}" destId="{9CDEBC86-C4AE-4486-9E6B-84035BFA7C71}" srcOrd="0" destOrd="0" presId="urn:microsoft.com/office/officeart/2005/8/layout/hList7"/>
    <dgm:cxn modelId="{36B34ADC-D6F5-47D0-9032-D5DB305027B8}" type="presOf" srcId="{0593DD3B-7BBB-485D-A311-185E6531DBFA}" destId="{E1BD860E-0500-47B3-9139-8046F8822ACF}" srcOrd="1" destOrd="0" presId="urn:microsoft.com/office/officeart/2005/8/layout/hList7"/>
    <dgm:cxn modelId="{80616FDC-4ADA-4344-8910-F777FA89109C}" srcId="{0593DD3B-7BBB-485D-A311-185E6531DBFA}" destId="{1BE745E5-EC68-402C-924D-E6BF129A47B6}" srcOrd="0" destOrd="0" parTransId="{388C2D04-168E-4035-8F37-6443CDC43E47}" sibTransId="{17DFC996-C1CE-420D-8C55-53D02B6EA185}"/>
    <dgm:cxn modelId="{BF98FAE6-04E2-4A3E-9A0B-89D6C4FCA520}" srcId="{F796633F-CC2C-44B7-8EB9-F977DEE42D05}" destId="{969A6932-86DE-4812-9C99-43A83BC94A48}" srcOrd="2" destOrd="0" parTransId="{C9B62565-C822-43E5-B304-A6E60E517B77}" sibTransId="{7D7B8225-0791-45ED-86E5-F366950E9C63}"/>
    <dgm:cxn modelId="{396D2BE9-A9FA-4FE1-96A7-736AB5AE82B7}" type="presOf" srcId="{0593DD3B-7BBB-485D-A311-185E6531DBFA}" destId="{F22F8339-55D3-4DFB-A830-D22214A17155}" srcOrd="0" destOrd="0" presId="urn:microsoft.com/office/officeart/2005/8/layout/hList7"/>
    <dgm:cxn modelId="{E2A721EB-A7F5-41AA-89B0-D16C1A027AC4}" type="presOf" srcId="{89D8725C-6F3F-4DF4-B9D6-77DFE40547E2}" destId="{B3FACC29-9F60-43F8-AF49-0C7702897237}" srcOrd="0" destOrd="0" presId="urn:microsoft.com/office/officeart/2005/8/layout/hList7"/>
    <dgm:cxn modelId="{26784AFF-F5E0-4BB6-8C9B-F8ADC379B417}" srcId="{F796633F-CC2C-44B7-8EB9-F977DEE42D05}" destId="{0593DD3B-7BBB-485D-A311-185E6531DBFA}" srcOrd="1" destOrd="0" parTransId="{72F589A1-23C3-4257-914B-4617B208E477}" sibTransId="{BF98C726-F6E3-4833-9C29-F2F145E45262}"/>
    <dgm:cxn modelId="{759FA111-4079-4DFE-BCCD-A812991C4259}" type="presParOf" srcId="{75C2D876-5794-43A8-B670-83A67BCF0C88}" destId="{3AA11E44-4AF5-4D0F-99D3-D113AAB14DE0}" srcOrd="0" destOrd="0" presId="urn:microsoft.com/office/officeart/2005/8/layout/hList7"/>
    <dgm:cxn modelId="{118634C2-25F4-4975-870F-E8FE3456B81B}" type="presParOf" srcId="{75C2D876-5794-43A8-B670-83A67BCF0C88}" destId="{4B520A60-654A-4255-945E-A3D8C585CE0D}" srcOrd="1" destOrd="0" presId="urn:microsoft.com/office/officeart/2005/8/layout/hList7"/>
    <dgm:cxn modelId="{E3BB48BB-2CF6-4303-AFBB-FA12E19B4B24}" type="presParOf" srcId="{4B520A60-654A-4255-945E-A3D8C585CE0D}" destId="{A1074828-85CE-4DD7-9029-BEE93B0E9938}" srcOrd="0" destOrd="0" presId="urn:microsoft.com/office/officeart/2005/8/layout/hList7"/>
    <dgm:cxn modelId="{1462AEA9-C1E6-4BF6-A0B7-F830E738DC40}" type="presParOf" srcId="{A1074828-85CE-4DD7-9029-BEE93B0E9938}" destId="{AD267EC3-B53E-4FB3-842B-316229453757}" srcOrd="0" destOrd="0" presId="urn:microsoft.com/office/officeart/2005/8/layout/hList7"/>
    <dgm:cxn modelId="{75CD2857-E911-43BD-AF51-D03DA98F8F5E}" type="presParOf" srcId="{A1074828-85CE-4DD7-9029-BEE93B0E9938}" destId="{D670D2A1-3B97-4FBE-A2C8-BB90575E781E}" srcOrd="1" destOrd="0" presId="urn:microsoft.com/office/officeart/2005/8/layout/hList7"/>
    <dgm:cxn modelId="{1E1A57E8-D3DD-45BD-BC42-8E44321FA638}" type="presParOf" srcId="{A1074828-85CE-4DD7-9029-BEE93B0E9938}" destId="{BA0BA58E-BBB7-4FB1-BA7A-E716422EDBA6}" srcOrd="2" destOrd="0" presId="urn:microsoft.com/office/officeart/2005/8/layout/hList7"/>
    <dgm:cxn modelId="{A54025ED-925F-4F28-AA45-D948A6D5B5D2}" type="presParOf" srcId="{A1074828-85CE-4DD7-9029-BEE93B0E9938}" destId="{6FDB238B-B834-4A75-B65B-CECCB209DBB1}" srcOrd="3" destOrd="0" presId="urn:microsoft.com/office/officeart/2005/8/layout/hList7"/>
    <dgm:cxn modelId="{5260CBDE-78AC-428A-8448-9C04A4BD4E36}" type="presParOf" srcId="{4B520A60-654A-4255-945E-A3D8C585CE0D}" destId="{B3FACC29-9F60-43F8-AF49-0C7702897237}" srcOrd="1" destOrd="0" presId="urn:microsoft.com/office/officeart/2005/8/layout/hList7"/>
    <dgm:cxn modelId="{D7E21869-B23C-48E8-B5F6-CD3F7F4F22DA}" type="presParOf" srcId="{4B520A60-654A-4255-945E-A3D8C585CE0D}" destId="{D95F9B88-E1EF-4839-85FA-D4C1AC2B9A4E}" srcOrd="2" destOrd="0" presId="urn:microsoft.com/office/officeart/2005/8/layout/hList7"/>
    <dgm:cxn modelId="{CAF146D9-49DA-43F0-A8B1-B92D9BDBEBE8}" type="presParOf" srcId="{D95F9B88-E1EF-4839-85FA-D4C1AC2B9A4E}" destId="{F22F8339-55D3-4DFB-A830-D22214A17155}" srcOrd="0" destOrd="0" presId="urn:microsoft.com/office/officeart/2005/8/layout/hList7"/>
    <dgm:cxn modelId="{9C72DED3-0304-4885-A6B8-49003EF06678}" type="presParOf" srcId="{D95F9B88-E1EF-4839-85FA-D4C1AC2B9A4E}" destId="{E1BD860E-0500-47B3-9139-8046F8822ACF}" srcOrd="1" destOrd="0" presId="urn:microsoft.com/office/officeart/2005/8/layout/hList7"/>
    <dgm:cxn modelId="{805E6B60-249B-4674-9193-45DCD4B5DB32}" type="presParOf" srcId="{D95F9B88-E1EF-4839-85FA-D4C1AC2B9A4E}" destId="{10C922DA-8D27-40C7-969E-184CDF2066A0}" srcOrd="2" destOrd="0" presId="urn:microsoft.com/office/officeart/2005/8/layout/hList7"/>
    <dgm:cxn modelId="{D2A2911C-C33B-407C-BEB2-53EBB4DD9A7C}" type="presParOf" srcId="{D95F9B88-E1EF-4839-85FA-D4C1AC2B9A4E}" destId="{08EDAF1E-DC67-4BC7-A844-8ED36292541C}" srcOrd="3" destOrd="0" presId="urn:microsoft.com/office/officeart/2005/8/layout/hList7"/>
    <dgm:cxn modelId="{C6920F43-4163-4778-AA9E-FEFABA54B181}" type="presParOf" srcId="{4B520A60-654A-4255-945E-A3D8C585CE0D}" destId="{9CDEBC86-C4AE-4486-9E6B-84035BFA7C71}" srcOrd="3" destOrd="0" presId="urn:microsoft.com/office/officeart/2005/8/layout/hList7"/>
    <dgm:cxn modelId="{EF729945-4C0D-4D4A-A5E1-B4F22535B2BD}" type="presParOf" srcId="{4B520A60-654A-4255-945E-A3D8C585CE0D}" destId="{F904B994-7B2B-475F-8482-75555B15513F}" srcOrd="4" destOrd="0" presId="urn:microsoft.com/office/officeart/2005/8/layout/hList7"/>
    <dgm:cxn modelId="{99B140F9-A407-496F-A0B3-8011FE493CAE}" type="presParOf" srcId="{F904B994-7B2B-475F-8482-75555B15513F}" destId="{F4D0AF85-8F73-4AA7-933C-8D755F18AE7E}" srcOrd="0" destOrd="0" presId="urn:microsoft.com/office/officeart/2005/8/layout/hList7"/>
    <dgm:cxn modelId="{1EBBFCD4-C18B-4BC2-AF7A-CA95016F9279}" type="presParOf" srcId="{F904B994-7B2B-475F-8482-75555B15513F}" destId="{65E43A55-FBC5-47BA-99F3-85160F07F4BC}" srcOrd="1" destOrd="0" presId="urn:microsoft.com/office/officeart/2005/8/layout/hList7"/>
    <dgm:cxn modelId="{5353B673-D4B7-4024-86BD-E1BFC88E97F4}" type="presParOf" srcId="{F904B994-7B2B-475F-8482-75555B15513F}" destId="{A78DEB8E-2FF9-499F-ABD6-A6FFA9844C92}" srcOrd="2" destOrd="0" presId="urn:microsoft.com/office/officeart/2005/8/layout/hList7"/>
    <dgm:cxn modelId="{D5F7D2AB-50CB-4C62-B3BB-17E34ED48DDD}" type="presParOf" srcId="{F904B994-7B2B-475F-8482-75555B15513F}" destId="{53C3816C-C780-4851-BB02-A2E9215AE63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67EC3-B53E-4FB3-842B-316229453757}">
      <dsp:nvSpPr>
        <dsp:cNvPr id="0" name=""/>
        <dsp:cNvSpPr/>
      </dsp:nvSpPr>
      <dsp:spPr>
        <a:xfrm>
          <a:off x="4432" y="0"/>
          <a:ext cx="1950191" cy="393018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Cut Features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Graphical Representation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Music Recommendations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Genre Recommendations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Customizable Statistics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Display Playlist Covers</a:t>
          </a:r>
        </a:p>
      </dsp:txBody>
      <dsp:txXfrm>
        <a:off x="4432" y="1572072"/>
        <a:ext cx="1950191" cy="1572072"/>
      </dsp:txXfrm>
    </dsp:sp>
    <dsp:sp modelId="{6FDB238B-B834-4A75-B65B-CECCB209DBB1}">
      <dsp:nvSpPr>
        <dsp:cNvPr id="0" name=""/>
        <dsp:cNvSpPr/>
      </dsp:nvSpPr>
      <dsp:spPr>
        <a:xfrm>
          <a:off x="321974" y="235810"/>
          <a:ext cx="1308749" cy="13087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F8339-55D3-4DFB-A830-D22214A17155}">
      <dsp:nvSpPr>
        <dsp:cNvPr id="0" name=""/>
        <dsp:cNvSpPr/>
      </dsp:nvSpPr>
      <dsp:spPr>
        <a:xfrm>
          <a:off x="2009950" y="0"/>
          <a:ext cx="1950191" cy="3930180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Modified Features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 Duel Multiple Playlists -&gt; Duel 2 Playlists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 3 Separate Functions -&gt; 2 Separate Functions</a:t>
          </a:r>
        </a:p>
      </dsp:txBody>
      <dsp:txXfrm>
        <a:off x="2009950" y="1572072"/>
        <a:ext cx="1950191" cy="1572072"/>
      </dsp:txXfrm>
    </dsp:sp>
    <dsp:sp modelId="{08EDAF1E-DC67-4BC7-A844-8ED36292541C}">
      <dsp:nvSpPr>
        <dsp:cNvPr id="0" name=""/>
        <dsp:cNvSpPr/>
      </dsp:nvSpPr>
      <dsp:spPr>
        <a:xfrm>
          <a:off x="2330671" y="235810"/>
          <a:ext cx="1308749" cy="130874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0AF85-8F73-4AA7-933C-8D755F18AE7E}">
      <dsp:nvSpPr>
        <dsp:cNvPr id="0" name=""/>
        <dsp:cNvSpPr/>
      </dsp:nvSpPr>
      <dsp:spPr>
        <a:xfrm>
          <a:off x="4018648" y="0"/>
          <a:ext cx="1950191" cy="3930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Added Features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kern="1200"/>
            <a:t>Analyze differences in playlists</a:t>
          </a:r>
        </a:p>
      </dsp:txBody>
      <dsp:txXfrm>
        <a:off x="4018648" y="1572072"/>
        <a:ext cx="1950191" cy="1572072"/>
      </dsp:txXfrm>
    </dsp:sp>
    <dsp:sp modelId="{53C3816C-C780-4851-BB02-A2E9215AE630}">
      <dsp:nvSpPr>
        <dsp:cNvPr id="0" name=""/>
        <dsp:cNvSpPr/>
      </dsp:nvSpPr>
      <dsp:spPr>
        <a:xfrm>
          <a:off x="4339368" y="235810"/>
          <a:ext cx="1308749" cy="130874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11E44-4AF5-4D0F-99D3-D113AAB14DE0}">
      <dsp:nvSpPr>
        <dsp:cNvPr id="0" name=""/>
        <dsp:cNvSpPr/>
      </dsp:nvSpPr>
      <dsp:spPr>
        <a:xfrm>
          <a:off x="238803" y="3144144"/>
          <a:ext cx="5492485" cy="58952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c4305b01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c4305b01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195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c52a2e8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6c52a2e8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6c52a2e8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6c52a2e8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35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719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285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39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09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9" r:id="rId5"/>
    <p:sldLayoutId id="2147483660" r:id="rId6"/>
    <p:sldLayoutId id="2147483661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2.sv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sv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829DAC5-9240-4B13-86BA-079E4F670FD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7143" y="99822"/>
            <a:ext cx="4939592" cy="4939592"/>
          </a:xfrm>
          <a:prstGeom prst="rect">
            <a:avLst/>
          </a:prstGeom>
        </p:spPr>
      </p:pic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82651" y="3234155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Ria Rajan, Vidyut Baskar, Deep Sanyal, Ilya </a:t>
            </a:r>
            <a:r>
              <a:rPr lang="en" err="1"/>
              <a:t>Vaschillo</a:t>
            </a:r>
            <a:endParaRPr lang="en"/>
          </a:p>
          <a:p>
            <a:pPr marL="0" indent="0"/>
            <a:r>
              <a:rPr lang="en"/>
              <a:t>Mentor: Zach Barth</a:t>
            </a: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084637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 </a:t>
            </a:r>
            <a:r>
              <a:rPr lang="en">
                <a:solidFill>
                  <a:schemeClr val="bg1"/>
                </a:solidFill>
              </a:rPr>
              <a:t>STUDIOS</a:t>
            </a:r>
            <a:r>
              <a:rPr lang="en"/>
              <a:t> PLAYLIST DUEL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Technical Product</a:t>
            </a:r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E264B4F-4BF3-4D00-8168-4B8DF7CA02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1529" y="4006105"/>
            <a:ext cx="1074728" cy="1074728"/>
          </a:xfrm>
          <a:prstGeom prst="rect">
            <a:avLst/>
          </a:prstGeom>
        </p:spPr>
      </p:pic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FA0C753-5885-4655-BA1D-3A39EA63542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490" y="1881573"/>
            <a:ext cx="3953077" cy="1781620"/>
          </a:xfrm>
          <a:prstGeom prst="rect">
            <a:avLst/>
          </a:prstGeom>
        </p:spPr>
      </p:pic>
      <p:sp>
        <p:nvSpPr>
          <p:cNvPr id="4" name="Google Shape;506;p28">
            <a:extLst>
              <a:ext uri="{FF2B5EF4-FFF2-40B4-BE49-F238E27FC236}">
                <a16:creationId xmlns:a16="http://schemas.microsoft.com/office/drawing/2014/main" id="{15C9F153-ED04-482C-95FC-9780DBFE2280}"/>
              </a:ext>
            </a:extLst>
          </p:cNvPr>
          <p:cNvSpPr txBox="1">
            <a:spLocks/>
          </p:cNvSpPr>
          <p:nvPr/>
        </p:nvSpPr>
        <p:spPr>
          <a:xfrm>
            <a:off x="5210904" y="1275061"/>
            <a:ext cx="3301993" cy="3006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Times New Roman"/>
              </a:rPr>
              <a:t>Spotify SDK in Flutter interacts with Spotify API</a:t>
            </a:r>
            <a:endParaRPr lang="en-US" sz="1600">
              <a:solidFill>
                <a:schemeClr val="bg1"/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Times New Roman"/>
              </a:rPr>
              <a:t>Client ID and Client Secret ID used to authenticate using REST principles</a:t>
            </a:r>
            <a:endParaRPr lang="en-US" sz="1600">
              <a:solidFill>
                <a:schemeClr val="bg1"/>
              </a:solidFill>
              <a:effectLst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1" indent="-171450">
              <a:lnSpc>
                <a:spcPct val="107000"/>
              </a:lnSpc>
              <a:spcAft>
                <a:spcPts val="80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Times New Roman"/>
              </a:rPr>
              <a:t>Utility functions asynchronously GET playlist and track data</a:t>
            </a:r>
            <a:endParaRPr lang="en-US" sz="1600">
              <a:solidFill>
                <a:schemeClr val="bg1"/>
              </a:solidFill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1" indent="-171450">
              <a:lnSpc>
                <a:spcPct val="107000"/>
              </a:lnSpc>
              <a:spcAft>
                <a:spcPts val="80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Times New Roman"/>
              </a:rPr>
              <a:t>Results are derived from this data</a:t>
            </a:r>
          </a:p>
          <a:p>
            <a:pPr marL="171450" lvl="1" indent="-171450">
              <a:lnSpc>
                <a:spcPct val="107000"/>
              </a:lnSpc>
              <a:spcAft>
                <a:spcPts val="80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chemeClr val="bg1"/>
                </a:solidFill>
                <a:effectLst/>
                <a:latin typeface="Calibri"/>
                <a:ea typeface="Calibri" panose="020F0502020204030204" pitchFamily="34" charset="0"/>
                <a:cs typeface="Times New Roman"/>
              </a:rPr>
              <a:t>	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Quality of Product</a:t>
            </a:r>
            <a:endParaRPr lang="en-US"/>
          </a:p>
        </p:txBody>
      </p:sp>
      <p:sp>
        <p:nvSpPr>
          <p:cNvPr id="995" name="Google Shape;995;p34"/>
          <p:cNvSpPr/>
          <p:nvPr/>
        </p:nvSpPr>
        <p:spPr>
          <a:xfrm>
            <a:off x="1143200" y="4267825"/>
            <a:ext cx="138900" cy="13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raphic 293">
            <a:extLst>
              <a:ext uri="{FF2B5EF4-FFF2-40B4-BE49-F238E27FC236}">
                <a16:creationId xmlns:a16="http://schemas.microsoft.com/office/drawing/2014/main" id="{F5288786-11E0-4A3C-94CB-DF76A1EBF3A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1529" y="4006105"/>
            <a:ext cx="1074728" cy="1074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36413D-FE7F-4A33-82A7-E4AB329C4B9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3911" y="934593"/>
            <a:ext cx="2694846" cy="359598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4EAC71-30B4-4A38-B33E-4983A71C0969}"/>
              </a:ext>
            </a:extLst>
          </p:cNvPr>
          <p:cNvGrpSpPr/>
          <p:nvPr/>
        </p:nvGrpSpPr>
        <p:grpSpPr>
          <a:xfrm>
            <a:off x="699702" y="934593"/>
            <a:ext cx="3301993" cy="4378697"/>
            <a:chOff x="699702" y="934593"/>
            <a:chExt cx="3301993" cy="4378697"/>
          </a:xfrm>
        </p:grpSpPr>
        <p:sp>
          <p:nvSpPr>
            <p:cNvPr id="301" name="Google Shape;506;p28">
              <a:extLst>
                <a:ext uri="{FF2B5EF4-FFF2-40B4-BE49-F238E27FC236}">
                  <a16:creationId xmlns:a16="http://schemas.microsoft.com/office/drawing/2014/main" id="{0D829DB4-2C91-4FA2-BA3D-C079A87EFD66}"/>
                </a:ext>
              </a:extLst>
            </p:cNvPr>
            <p:cNvSpPr txBox="1">
              <a:spLocks/>
            </p:cNvSpPr>
            <p:nvPr/>
          </p:nvSpPr>
          <p:spPr>
            <a:xfrm>
              <a:off x="699702" y="934593"/>
              <a:ext cx="3301993" cy="300656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lvl="1" indent="-171450">
                <a:lnSpc>
                  <a:spcPct val="107000"/>
                </a:lnSpc>
                <a:spcAft>
                  <a:spcPts val="8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 Product owners</a:t>
              </a:r>
            </a:p>
            <a:p>
              <a:pPr lvl="1">
                <a:lnSpc>
                  <a:spcPct val="107000"/>
                </a:lnSpc>
                <a:spcAft>
                  <a:spcPts val="800"/>
                </a:spcAft>
                <a:buClr>
                  <a:schemeClr val="bg1"/>
                </a:buClr>
              </a:pPr>
              <a:endParaRPr lang="en-US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marR="0" indent="-1714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marR="0" indent="-1714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Tested Product on Friends/Family</a:t>
              </a:r>
            </a:p>
            <a:p>
              <a:pPr marL="171450" lvl="1" indent="-171450">
                <a:lnSpc>
                  <a:spcPct val="107000"/>
                </a:lnSpc>
                <a:spcAft>
                  <a:spcPts val="8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sz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Google Shape;506;p28">
              <a:extLst>
                <a:ext uri="{FF2B5EF4-FFF2-40B4-BE49-F238E27FC236}">
                  <a16:creationId xmlns:a16="http://schemas.microsoft.com/office/drawing/2014/main" id="{018153AC-F414-4B39-A897-379482BFD05D}"/>
                </a:ext>
              </a:extLst>
            </p:cNvPr>
            <p:cNvSpPr txBox="1">
              <a:spLocks/>
            </p:cNvSpPr>
            <p:nvPr/>
          </p:nvSpPr>
          <p:spPr>
            <a:xfrm>
              <a:off x="1118760" y="1264310"/>
              <a:ext cx="2836827" cy="300656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marR="0" indent="-1714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Ensured progress</a:t>
              </a:r>
            </a:p>
            <a:p>
              <a:pPr marL="171450" marR="0" indent="-1714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Track of backlog</a:t>
              </a:r>
            </a:p>
            <a:p>
              <a:pPr marL="171450" lvl="1" indent="-171450">
                <a:lnSpc>
                  <a:spcPct val="107000"/>
                </a:lnSpc>
                <a:spcAft>
                  <a:spcPts val="8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sz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3" name="Google Shape;506;p28">
              <a:extLst>
                <a:ext uri="{FF2B5EF4-FFF2-40B4-BE49-F238E27FC236}">
                  <a16:creationId xmlns:a16="http://schemas.microsoft.com/office/drawing/2014/main" id="{448A6E21-279D-480E-A69A-37009FFFD848}"/>
                </a:ext>
              </a:extLst>
            </p:cNvPr>
            <p:cNvSpPr txBox="1">
              <a:spLocks/>
            </p:cNvSpPr>
            <p:nvPr/>
          </p:nvSpPr>
          <p:spPr>
            <a:xfrm>
              <a:off x="1121532" y="2306723"/>
              <a:ext cx="2836827" cy="3006567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71450" marR="0" indent="-1714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UI</a:t>
              </a:r>
            </a:p>
            <a:p>
              <a:pPr marL="171450" marR="0" indent="-1714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bg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Features</a:t>
              </a:r>
            </a:p>
            <a:p>
              <a:pPr marL="171450" lvl="1" indent="-171450">
                <a:lnSpc>
                  <a:spcPct val="107000"/>
                </a:lnSpc>
                <a:spcAft>
                  <a:spcPts val="800"/>
                </a:spcAft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en-US" sz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5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 (Deep)</a:t>
            </a:r>
            <a:endParaRPr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FE445BAB-7849-49CF-8703-B54D494DBD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385" y="1198332"/>
            <a:ext cx="3685567" cy="3342653"/>
          </a:xfrm>
          <a:prstGeom prst="rect">
            <a:avLst/>
          </a:prstGeom>
        </p:spPr>
      </p:pic>
      <p:pic>
        <p:nvPicPr>
          <p:cNvPr id="3" name="Picture 3" descr="A picture containing text, screenshot, businesscard&#10;&#10;Description automatically generated">
            <a:extLst>
              <a:ext uri="{FF2B5EF4-FFF2-40B4-BE49-F238E27FC236}">
                <a16:creationId xmlns:a16="http://schemas.microsoft.com/office/drawing/2014/main" id="{9A4A5641-5D5E-44DE-9E42-AD2D8EB94B6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6011" y="1201015"/>
            <a:ext cx="3630848" cy="3136135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8D1042E-3BF3-49D6-84EC-ADACEF94E43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1529" y="4006105"/>
            <a:ext cx="1074728" cy="1074728"/>
          </a:xfrm>
          <a:prstGeom prst="rect">
            <a:avLst/>
          </a:prstGeom>
        </p:spPr>
      </p:pic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A206611F-C3DC-4053-8F39-4F5B97190DB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1570" y="2351653"/>
            <a:ext cx="1034780" cy="10360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0111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Agile Development Takeaway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5F1735B-8A4E-4ECA-8544-0A43EF720E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1529" y="4006105"/>
            <a:ext cx="1074728" cy="1074728"/>
          </a:xfrm>
          <a:prstGeom prst="rect">
            <a:avLst/>
          </a:prstGeom>
        </p:spPr>
      </p:pic>
      <p:sp>
        <p:nvSpPr>
          <p:cNvPr id="2" name="Google Shape;474;p27">
            <a:extLst>
              <a:ext uri="{FF2B5EF4-FFF2-40B4-BE49-F238E27FC236}">
                <a16:creationId xmlns:a16="http://schemas.microsoft.com/office/drawing/2014/main" id="{EAAF7291-307B-41DA-A89F-395F9C4EED55}"/>
              </a:ext>
            </a:extLst>
          </p:cNvPr>
          <p:cNvSpPr txBox="1">
            <a:spLocks/>
          </p:cNvSpPr>
          <p:nvPr/>
        </p:nvSpPr>
        <p:spPr>
          <a:xfrm>
            <a:off x="618573" y="2280382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/>
              <a:t>Long term goals </a:t>
            </a:r>
            <a:endParaRPr lang="en-US"/>
          </a:p>
        </p:txBody>
      </p:sp>
      <p:sp>
        <p:nvSpPr>
          <p:cNvPr id="6" name="Google Shape;475;p27">
            <a:extLst>
              <a:ext uri="{FF2B5EF4-FFF2-40B4-BE49-F238E27FC236}">
                <a16:creationId xmlns:a16="http://schemas.microsoft.com/office/drawing/2014/main" id="{4481F567-8128-4FFC-B506-9A749062BF97}"/>
              </a:ext>
            </a:extLst>
          </p:cNvPr>
          <p:cNvSpPr txBox="1">
            <a:spLocks/>
          </p:cNvSpPr>
          <p:nvPr/>
        </p:nvSpPr>
        <p:spPr>
          <a:xfrm>
            <a:off x="618573" y="2859459"/>
            <a:ext cx="175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None/>
            </a:pPr>
            <a:r>
              <a:rPr lang="en"/>
              <a:t>Create long term goals during the beginning sprint meeting.</a:t>
            </a:r>
          </a:p>
        </p:txBody>
      </p:sp>
      <p:sp>
        <p:nvSpPr>
          <p:cNvPr id="10" name="Google Shape;473;p27">
            <a:extLst>
              <a:ext uri="{FF2B5EF4-FFF2-40B4-BE49-F238E27FC236}">
                <a16:creationId xmlns:a16="http://schemas.microsoft.com/office/drawing/2014/main" id="{B530BF37-DD99-4591-90F9-023F2F5B0D07}"/>
              </a:ext>
            </a:extLst>
          </p:cNvPr>
          <p:cNvSpPr txBox="1">
            <a:spLocks/>
          </p:cNvSpPr>
          <p:nvPr/>
        </p:nvSpPr>
        <p:spPr>
          <a:xfrm>
            <a:off x="3503203" y="2280382"/>
            <a:ext cx="21337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>
                <a:solidFill>
                  <a:schemeClr val="bg1"/>
                </a:solidFill>
                <a:latin typeface="Share Tech"/>
              </a:rPr>
              <a:t>Short term goals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Google Shape;477;p27">
            <a:extLst>
              <a:ext uri="{FF2B5EF4-FFF2-40B4-BE49-F238E27FC236}">
                <a16:creationId xmlns:a16="http://schemas.microsoft.com/office/drawing/2014/main" id="{EDCF80B2-2CB2-482B-8B3B-00BDF87E7213}"/>
              </a:ext>
            </a:extLst>
          </p:cNvPr>
          <p:cNvSpPr txBox="1">
            <a:spLocks/>
          </p:cNvSpPr>
          <p:nvPr/>
        </p:nvSpPr>
        <p:spPr>
          <a:xfrm>
            <a:off x="3503196" y="2859458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200">
                <a:solidFill>
                  <a:schemeClr val="bg1"/>
                </a:solidFill>
                <a:latin typeface="Maven Pro"/>
              </a:rPr>
              <a:t>Use short term mini-tasks to stay on track on a daily basis.</a:t>
            </a:r>
          </a:p>
        </p:txBody>
      </p:sp>
      <p:sp>
        <p:nvSpPr>
          <p:cNvPr id="14" name="Google Shape;471;p27">
            <a:extLst>
              <a:ext uri="{FF2B5EF4-FFF2-40B4-BE49-F238E27FC236}">
                <a16:creationId xmlns:a16="http://schemas.microsoft.com/office/drawing/2014/main" id="{ADBB62D0-D548-47C8-BED7-35F2C9D14914}"/>
              </a:ext>
            </a:extLst>
          </p:cNvPr>
          <p:cNvSpPr txBox="1">
            <a:spLocks/>
          </p:cNvSpPr>
          <p:nvPr/>
        </p:nvSpPr>
        <p:spPr>
          <a:xfrm>
            <a:off x="6255116" y="2280382"/>
            <a:ext cx="244451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>
                <a:solidFill>
                  <a:schemeClr val="bg1"/>
                </a:solidFill>
                <a:latin typeface="Share Tech"/>
              </a:rPr>
              <a:t>Meetings and Retrospectives</a:t>
            </a:r>
            <a:endParaRPr lang="en-US" sz="3000">
              <a:solidFill>
                <a:schemeClr val="bg1"/>
              </a:solidFill>
              <a:latin typeface="Share Tech"/>
            </a:endParaRPr>
          </a:p>
        </p:txBody>
      </p:sp>
      <p:sp>
        <p:nvSpPr>
          <p:cNvPr id="16" name="Google Shape;472;p27">
            <a:extLst>
              <a:ext uri="{FF2B5EF4-FFF2-40B4-BE49-F238E27FC236}">
                <a16:creationId xmlns:a16="http://schemas.microsoft.com/office/drawing/2014/main" id="{830A25B0-F6D5-4FE5-BE3B-C27E20C1B264}"/>
              </a:ext>
            </a:extLst>
          </p:cNvPr>
          <p:cNvSpPr txBox="1">
            <a:spLocks/>
          </p:cNvSpPr>
          <p:nvPr/>
        </p:nvSpPr>
        <p:spPr>
          <a:xfrm>
            <a:off x="6255118" y="2859454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None/>
            </a:pPr>
            <a:r>
              <a:rPr lang="en"/>
              <a:t>Create long term goals during sprint meetings and short term goals during retrospectives.</a:t>
            </a:r>
          </a:p>
        </p:txBody>
      </p:sp>
    </p:spTree>
    <p:extLst>
      <p:ext uri="{BB962C8B-B14F-4D97-AF65-F5344CB8AC3E}">
        <p14:creationId xmlns:p14="http://schemas.microsoft.com/office/powerpoint/2010/main" val="12393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9"/>
          <p:cNvSpPr txBox="1">
            <a:spLocks noGrp="1"/>
          </p:cNvSpPr>
          <p:nvPr>
            <p:ph type="ctrTitle" idx="4"/>
          </p:nvPr>
        </p:nvSpPr>
        <p:spPr>
          <a:xfrm>
            <a:off x="3139000" y="2760759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Demo</a:t>
            </a:r>
            <a:endParaRPr sz="3000"/>
          </a:p>
        </p:txBody>
      </p:sp>
      <p:sp>
        <p:nvSpPr>
          <p:cNvPr id="1127" name="Google Shape;1127;p39"/>
          <p:cNvSpPr/>
          <p:nvPr/>
        </p:nvSpPr>
        <p:spPr>
          <a:xfrm>
            <a:off x="1783325" y="1199225"/>
            <a:ext cx="252000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7092250" y="3891700"/>
            <a:ext cx="423300" cy="42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F18FEDC-46D3-40F5-B455-67C7EC25FB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1529" y="4006105"/>
            <a:ext cx="1074728" cy="10747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4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 sz="3000"/>
          </a:p>
        </p:txBody>
      </p:sp>
      <p:sp>
        <p:nvSpPr>
          <p:cNvPr id="1257" name="Google Shape;1257;p45"/>
          <p:cNvSpPr txBox="1">
            <a:spLocks noGrp="1"/>
          </p:cNvSpPr>
          <p:nvPr>
            <p:ph type="subTitle" idx="1"/>
          </p:nvPr>
        </p:nvSpPr>
        <p:spPr>
          <a:xfrm>
            <a:off x="928992" y="3023538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"/>
              <a:t>Recommend songs based on song, playlist, or genre</a:t>
            </a:r>
            <a:endParaRPr lang="en-US"/>
          </a:p>
        </p:txBody>
      </p:sp>
      <p:sp>
        <p:nvSpPr>
          <p:cNvPr id="1258" name="Google Shape;1258;p45"/>
          <p:cNvSpPr txBox="1">
            <a:spLocks noGrp="1"/>
          </p:cNvSpPr>
          <p:nvPr>
            <p:ph type="subTitle" idx="3"/>
          </p:nvPr>
        </p:nvSpPr>
        <p:spPr>
          <a:xfrm>
            <a:off x="3595103" y="3023502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to add recom</a:t>
            </a:r>
            <a:r>
              <a:rPr lang="en-US"/>
              <a:t>m</a:t>
            </a:r>
            <a:r>
              <a:rPr lang="en"/>
              <a:t>ended songs to personal Spotify playlist</a:t>
            </a:r>
            <a:endParaRPr/>
          </a:p>
        </p:txBody>
      </p:sp>
      <p:sp>
        <p:nvSpPr>
          <p:cNvPr id="1260" name="Google Shape;1260;p45"/>
          <p:cNvSpPr txBox="1">
            <a:spLocks noGrp="1"/>
          </p:cNvSpPr>
          <p:nvPr>
            <p:ph type="subTitle" idx="5"/>
          </p:nvPr>
        </p:nvSpPr>
        <p:spPr>
          <a:xfrm>
            <a:off x="6608389" y="3064168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Duel more than 2 playlists against each other </a:t>
            </a:r>
            <a:endParaRPr/>
          </a:p>
        </p:txBody>
      </p:sp>
      <p:sp>
        <p:nvSpPr>
          <p:cNvPr id="1321" name="Google Shape;1321;p45"/>
          <p:cNvSpPr txBox="1">
            <a:spLocks noGrp="1"/>
          </p:cNvSpPr>
          <p:nvPr>
            <p:ph type="ctrTitle" idx="2"/>
          </p:nvPr>
        </p:nvSpPr>
        <p:spPr>
          <a:xfrm>
            <a:off x="3566431" y="1007562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</a:rPr>
              <a:t>Add Songs</a:t>
            </a:r>
          </a:p>
        </p:txBody>
      </p:sp>
      <p:sp>
        <p:nvSpPr>
          <p:cNvPr id="1322" name="Google Shape;1322;p45"/>
          <p:cNvSpPr txBox="1">
            <a:spLocks noGrp="1"/>
          </p:cNvSpPr>
          <p:nvPr>
            <p:ph type="ctrTitle"/>
          </p:nvPr>
        </p:nvSpPr>
        <p:spPr>
          <a:xfrm>
            <a:off x="836597" y="1007562"/>
            <a:ext cx="18813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Recommend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1323" name="Google Shape;1323;p45"/>
          <p:cNvSpPr txBox="1">
            <a:spLocks noGrp="1"/>
          </p:cNvSpPr>
          <p:nvPr>
            <p:ph type="ctrTitle" idx="4"/>
          </p:nvPr>
        </p:nvSpPr>
        <p:spPr>
          <a:xfrm>
            <a:off x="5903597" y="989475"/>
            <a:ext cx="3039684" cy="396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</a:rPr>
              <a:t>Duel Multiple Playlists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93E45542-66C4-45C7-BAB3-809A6A7AA4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1529" y="4006105"/>
            <a:ext cx="1074728" cy="1074728"/>
          </a:xfrm>
          <a:prstGeom prst="rect">
            <a:avLst/>
          </a:prstGeom>
        </p:spPr>
      </p:pic>
      <p:pic>
        <p:nvPicPr>
          <p:cNvPr id="13" name="Graphic 12" descr="Thumbs up sign outline">
            <a:extLst>
              <a:ext uri="{FF2B5EF4-FFF2-40B4-BE49-F238E27FC236}">
                <a16:creationId xmlns:a16="http://schemas.microsoft.com/office/drawing/2014/main" id="{BFD0D9F1-50EF-4FB8-96C6-38FBCF4CA1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8095" y="1595783"/>
            <a:ext cx="914400" cy="914400"/>
          </a:xfrm>
          <a:prstGeom prst="rect">
            <a:avLst/>
          </a:prstGeom>
        </p:spPr>
      </p:pic>
      <p:pic>
        <p:nvPicPr>
          <p:cNvPr id="15" name="Graphic 14" descr="Music note outline">
            <a:extLst>
              <a:ext uri="{FF2B5EF4-FFF2-40B4-BE49-F238E27FC236}">
                <a16:creationId xmlns:a16="http://schemas.microsoft.com/office/drawing/2014/main" id="{EF97C56F-7E3D-42A2-BFB0-DC529A58F0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9881" y="1612390"/>
            <a:ext cx="914400" cy="914400"/>
          </a:xfrm>
          <a:prstGeom prst="rect">
            <a:avLst/>
          </a:prstGeom>
        </p:spPr>
      </p:pic>
      <p:pic>
        <p:nvPicPr>
          <p:cNvPr id="17" name="Graphic 16" descr="Badge Follow with solid fill">
            <a:extLst>
              <a:ext uri="{FF2B5EF4-FFF2-40B4-BE49-F238E27FC236}">
                <a16:creationId xmlns:a16="http://schemas.microsoft.com/office/drawing/2014/main" id="{3A4A3F1B-CFFC-473B-A993-7DCCBF9279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3317" y="161967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Why Us</a:t>
            </a:r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5F1735B-8A4E-4ECA-8544-0A43EF720E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1529" y="4006105"/>
            <a:ext cx="1074728" cy="1074728"/>
          </a:xfrm>
          <a:prstGeom prst="rect">
            <a:avLst/>
          </a:prstGeom>
        </p:spPr>
      </p:pic>
      <p:sp>
        <p:nvSpPr>
          <p:cNvPr id="2" name="Google Shape;474;p27">
            <a:extLst>
              <a:ext uri="{FF2B5EF4-FFF2-40B4-BE49-F238E27FC236}">
                <a16:creationId xmlns:a16="http://schemas.microsoft.com/office/drawing/2014/main" id="{EAAF7291-307B-41DA-A89F-395F9C4EED55}"/>
              </a:ext>
            </a:extLst>
          </p:cNvPr>
          <p:cNvSpPr txBox="1">
            <a:spLocks/>
          </p:cNvSpPr>
          <p:nvPr/>
        </p:nvSpPr>
        <p:spPr>
          <a:xfrm>
            <a:off x="957486" y="2280382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hare Tech"/>
              <a:buNone/>
              <a:defRPr sz="3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Share Tech"/>
              <a:buNone/>
              <a:defRPr sz="1800" b="0" i="0" u="none" strike="noStrike" cap="none">
                <a:solidFill>
                  <a:srgbClr val="D9D9D9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/>
              <a:t>Dueling Feature</a:t>
            </a:r>
            <a:endParaRPr lang="en-US"/>
          </a:p>
        </p:txBody>
      </p:sp>
      <p:sp>
        <p:nvSpPr>
          <p:cNvPr id="6" name="Google Shape;475;p27">
            <a:extLst>
              <a:ext uri="{FF2B5EF4-FFF2-40B4-BE49-F238E27FC236}">
                <a16:creationId xmlns:a16="http://schemas.microsoft.com/office/drawing/2014/main" id="{4481F567-8128-4FFC-B506-9A749062BF97}"/>
              </a:ext>
            </a:extLst>
          </p:cNvPr>
          <p:cNvSpPr txBox="1">
            <a:spLocks/>
          </p:cNvSpPr>
          <p:nvPr/>
        </p:nvSpPr>
        <p:spPr>
          <a:xfrm>
            <a:off x="957486" y="2859459"/>
            <a:ext cx="1755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None/>
            </a:pPr>
            <a:r>
              <a:rPr lang="en"/>
              <a:t>Unique, and heavily developed around customer experience</a:t>
            </a:r>
            <a:endParaRPr lang="en-US"/>
          </a:p>
        </p:txBody>
      </p:sp>
      <p:sp>
        <p:nvSpPr>
          <p:cNvPr id="10" name="Google Shape;473;p27">
            <a:extLst>
              <a:ext uri="{FF2B5EF4-FFF2-40B4-BE49-F238E27FC236}">
                <a16:creationId xmlns:a16="http://schemas.microsoft.com/office/drawing/2014/main" id="{B530BF37-DD99-4591-90F9-023F2F5B0D07}"/>
              </a:ext>
            </a:extLst>
          </p:cNvPr>
          <p:cNvSpPr txBox="1">
            <a:spLocks/>
          </p:cNvSpPr>
          <p:nvPr/>
        </p:nvSpPr>
        <p:spPr>
          <a:xfrm>
            <a:off x="3503203" y="2280382"/>
            <a:ext cx="213374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>
                <a:solidFill>
                  <a:schemeClr val="bg1"/>
                </a:solidFill>
                <a:latin typeface="Share Tech"/>
              </a:rPr>
              <a:t>Established groundwork</a:t>
            </a:r>
            <a:r>
              <a:rPr lang="en" sz="3000">
                <a:solidFill>
                  <a:schemeClr val="bg1"/>
                </a:solidFill>
                <a:latin typeface="Sh"/>
              </a:rPr>
              <a:t>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Google Shape;477;p27">
            <a:extLst>
              <a:ext uri="{FF2B5EF4-FFF2-40B4-BE49-F238E27FC236}">
                <a16:creationId xmlns:a16="http://schemas.microsoft.com/office/drawing/2014/main" id="{EDCF80B2-2CB2-482B-8B3B-00BDF87E7213}"/>
              </a:ext>
            </a:extLst>
          </p:cNvPr>
          <p:cNvSpPr txBox="1">
            <a:spLocks/>
          </p:cNvSpPr>
          <p:nvPr/>
        </p:nvSpPr>
        <p:spPr>
          <a:xfrm>
            <a:off x="3503196" y="2859459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200">
                <a:solidFill>
                  <a:schemeClr val="bg1"/>
                </a:solidFill>
                <a:latin typeface="Maven Pro"/>
              </a:rPr>
              <a:t>We gather all the playlist statistics we need to further develop our features.</a:t>
            </a:r>
          </a:p>
        </p:txBody>
      </p:sp>
      <p:sp>
        <p:nvSpPr>
          <p:cNvPr id="14" name="Google Shape;471;p27">
            <a:extLst>
              <a:ext uri="{FF2B5EF4-FFF2-40B4-BE49-F238E27FC236}">
                <a16:creationId xmlns:a16="http://schemas.microsoft.com/office/drawing/2014/main" id="{ADBB62D0-D548-47C8-BED7-35F2C9D14914}"/>
              </a:ext>
            </a:extLst>
          </p:cNvPr>
          <p:cNvSpPr txBox="1">
            <a:spLocks/>
          </p:cNvSpPr>
          <p:nvPr/>
        </p:nvSpPr>
        <p:spPr>
          <a:xfrm>
            <a:off x="6255116" y="2280382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>
                <a:solidFill>
                  <a:schemeClr val="bg1"/>
                </a:solidFill>
                <a:latin typeface="Share Tech"/>
              </a:rPr>
              <a:t>Promising Future </a:t>
            </a:r>
            <a:endParaRPr lang="en-US" sz="3000">
              <a:solidFill>
                <a:schemeClr val="bg1"/>
              </a:solidFill>
              <a:latin typeface="Share Tech"/>
            </a:endParaRPr>
          </a:p>
        </p:txBody>
      </p:sp>
      <p:sp>
        <p:nvSpPr>
          <p:cNvPr id="16" name="Google Shape;472;p27">
            <a:extLst>
              <a:ext uri="{FF2B5EF4-FFF2-40B4-BE49-F238E27FC236}">
                <a16:creationId xmlns:a16="http://schemas.microsoft.com/office/drawing/2014/main" id="{830A25B0-F6D5-4FE5-BE3B-C27E20C1B264}"/>
              </a:ext>
            </a:extLst>
          </p:cNvPr>
          <p:cNvSpPr txBox="1">
            <a:spLocks/>
          </p:cNvSpPr>
          <p:nvPr/>
        </p:nvSpPr>
        <p:spPr>
          <a:xfrm>
            <a:off x="6255118" y="2859454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 Light"/>
              <a:buChar char="●"/>
              <a:defRPr sz="12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None/>
            </a:pPr>
            <a:r>
              <a:rPr lang="en"/>
              <a:t>We still have room to improve our dueling feature.</a:t>
            </a:r>
          </a:p>
        </p:txBody>
      </p:sp>
    </p:spTree>
    <p:extLst>
      <p:ext uri="{BB962C8B-B14F-4D97-AF65-F5344CB8AC3E}">
        <p14:creationId xmlns:p14="http://schemas.microsoft.com/office/powerpoint/2010/main" val="95445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32A5-C355-46BE-B077-8540A4D19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5503" y="2292191"/>
            <a:ext cx="4852373" cy="718422"/>
          </a:xfrm>
        </p:spPr>
        <p:txBody>
          <a:bodyPr/>
          <a:lstStyle/>
          <a:p>
            <a:r>
              <a:rPr lang="en-US" sz="6000"/>
              <a:t>THANK YOU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C67713-9F77-4DEE-B8D2-BBCC617EF2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1529" y="4006105"/>
            <a:ext cx="1074728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2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3873950" y="2361213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Feature List</a:t>
            </a:r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5F1735B-8A4E-4ECA-8544-0A43EF720E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1529" y="4006105"/>
            <a:ext cx="1074728" cy="1074728"/>
          </a:xfrm>
          <a:prstGeom prst="rect">
            <a:avLst/>
          </a:prstGeom>
        </p:spPr>
      </p:pic>
      <p:sp>
        <p:nvSpPr>
          <p:cNvPr id="10" name="Google Shape;506;p28">
            <a:extLst>
              <a:ext uri="{FF2B5EF4-FFF2-40B4-BE49-F238E27FC236}">
                <a16:creationId xmlns:a16="http://schemas.microsoft.com/office/drawing/2014/main" id="{00E3F4F8-DA47-4931-9EDF-DD61769323C4}"/>
              </a:ext>
            </a:extLst>
          </p:cNvPr>
          <p:cNvSpPr txBox="1">
            <a:spLocks/>
          </p:cNvSpPr>
          <p:nvPr/>
        </p:nvSpPr>
        <p:spPr>
          <a:xfrm>
            <a:off x="734750" y="354730"/>
            <a:ext cx="6800287" cy="2469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Separate Functions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Inputted Playlists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Duel Multiple Playlists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Statistics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data Representation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Music Recommendation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 Recommendation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“best playlist”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Sound Effects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 Playlist Data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Playlist Covers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D6E83-147E-497F-933D-3A051D24E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Original Wireframes</a:t>
            </a:r>
          </a:p>
        </p:txBody>
      </p:sp>
      <p:pic>
        <p:nvPicPr>
          <p:cNvPr id="5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A0E058-D935-4A6A-8BC8-91BED51A9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349" y="1744108"/>
            <a:ext cx="2592727" cy="20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13689E-F884-485D-9436-9259261D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4763" y="1752640"/>
            <a:ext cx="2654473" cy="202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2685AB9-1986-4B99-9116-288509082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4942" y="1781314"/>
            <a:ext cx="2693571" cy="19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59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487703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Sprint Takeaways</a:t>
            </a:r>
            <a:endParaRPr lang="en-US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487705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Meeting outside of class and asking for help when needed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808889" y="3396800"/>
            <a:ext cx="166192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Sprint Results</a:t>
            </a:r>
            <a:endParaRPr lang="en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Sprint Goals</a:t>
            </a:r>
            <a:endParaRPr lang="en-US" b="1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UML Diagram, finalized wireframes, utility functions</a:t>
            </a:r>
            <a:endParaRPr lang="en-US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808882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Got familiarized with Spotify API and created our final wireframes</a:t>
            </a: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808882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Sprint 1</a:t>
            </a:r>
            <a:endParaRPr lang="en-US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48711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808882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487111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</p:cNvCxnSpPr>
          <p:nvPr/>
        </p:nvCxnSpPr>
        <p:spPr>
          <a:xfrm rot="10800000" flipH="1" flipV="1">
            <a:off x="3808882" y="1974800"/>
            <a:ext cx="17859" cy="959987"/>
          </a:xfrm>
          <a:prstGeom prst="bentConnector3">
            <a:avLst>
              <a:gd name="adj1" fmla="val -128002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</p:cNvCxnSpPr>
          <p:nvPr/>
        </p:nvCxnSpPr>
        <p:spPr>
          <a:xfrm rot="10800000" flipV="1">
            <a:off x="6487111" y="1974800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941613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610575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0DF9FAD8-5140-4867-A52E-05C9E7FFF4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1529" y="4009291"/>
            <a:ext cx="1074728" cy="10747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487703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Sprint Takeaways</a:t>
            </a:r>
            <a:endParaRPr lang="en-US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487705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Prioritize out of class communication and focus on specificity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808889" y="3396800"/>
            <a:ext cx="166192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Sprint Results</a:t>
            </a:r>
            <a:endParaRPr lang="en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Sprint Goals</a:t>
            </a:r>
            <a:endParaRPr lang="en-US" b="1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Completing our MVP. Return stats from Spotify and create our screens in flutter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808882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Finished our MVP! Functioning user interface, input playlists, retrieve data</a:t>
            </a: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808882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Sprint 2</a:t>
            </a:r>
            <a:endParaRPr lang="en-US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48711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808882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487111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</p:cNvCxnSpPr>
          <p:nvPr/>
        </p:nvCxnSpPr>
        <p:spPr>
          <a:xfrm rot="10800000" flipH="1" flipV="1">
            <a:off x="3808882" y="1974800"/>
            <a:ext cx="17859" cy="959987"/>
          </a:xfrm>
          <a:prstGeom prst="bentConnector3">
            <a:avLst>
              <a:gd name="adj1" fmla="val -128002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</p:cNvCxnSpPr>
          <p:nvPr/>
        </p:nvCxnSpPr>
        <p:spPr>
          <a:xfrm rot="10800000" flipV="1">
            <a:off x="6487111" y="1974800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941613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610575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0DF9FAD8-5140-4867-A52E-05C9E7FFF4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1529" y="4009291"/>
            <a:ext cx="1074728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0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487703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Sprint Takeaways</a:t>
            </a:r>
            <a:endParaRPr lang="en-US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487705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Communicate before merging and work in our own branches</a:t>
            </a:r>
            <a:endParaRPr lang="en-US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808889" y="3396800"/>
            <a:ext cx="166192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Sprint Results</a:t>
            </a:r>
            <a:endParaRPr lang="en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Sprint Goals</a:t>
            </a:r>
            <a:endParaRPr lang="en-US" b="1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Polish our final product. Return genre insights and finish all screens</a:t>
            </a:r>
            <a:endParaRPr lang="en-US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808882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Transfer data between screens and added popularity and mainstream meter</a:t>
            </a:r>
            <a:endParaRPr lang="en-US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808882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Sprint 3</a:t>
            </a:r>
            <a:endParaRPr lang="en-US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48711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808882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487111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</p:cNvCxnSpPr>
          <p:nvPr/>
        </p:nvCxnSpPr>
        <p:spPr>
          <a:xfrm rot="10800000" flipH="1" flipV="1">
            <a:off x="3808882" y="1974800"/>
            <a:ext cx="17859" cy="959987"/>
          </a:xfrm>
          <a:prstGeom prst="bentConnector3">
            <a:avLst>
              <a:gd name="adj1" fmla="val -128002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</p:cNvCxnSpPr>
          <p:nvPr/>
        </p:nvCxnSpPr>
        <p:spPr>
          <a:xfrm rot="10800000" flipV="1">
            <a:off x="6487111" y="1974800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941613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610575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0DF9FAD8-5140-4867-A52E-05C9E7FFF4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1529" y="4009291"/>
            <a:ext cx="1074728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5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487703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Sprint Takeaways</a:t>
            </a:r>
            <a:endParaRPr lang="en-US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487705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Our finished app should be polished and meet the original requirements</a:t>
            </a:r>
            <a:endParaRPr lang="en-US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808889" y="3396800"/>
            <a:ext cx="166192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Sprint Results</a:t>
            </a:r>
            <a:endParaRPr lang="en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/>
              <a:t>Sprint Goals</a:t>
            </a:r>
            <a:endParaRPr lang="en-US" b="1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Focus on quality assurance and user feedback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808882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Finished duel and general statistics screen, deliverables, and presentation</a:t>
            </a:r>
            <a:endParaRPr lang="en-US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808882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Sprint 4</a:t>
            </a:r>
            <a:endParaRPr lang="en-US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48711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808882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487111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</p:cNvCxnSpPr>
          <p:nvPr/>
        </p:nvCxnSpPr>
        <p:spPr>
          <a:xfrm rot="10800000" flipH="1" flipV="1">
            <a:off x="3808882" y="1974800"/>
            <a:ext cx="17859" cy="959987"/>
          </a:xfrm>
          <a:prstGeom prst="bentConnector3">
            <a:avLst>
              <a:gd name="adj1" fmla="val -128002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cxnSpLocks/>
          </p:cNvCxnSpPr>
          <p:nvPr/>
        </p:nvCxnSpPr>
        <p:spPr>
          <a:xfrm rot="10800000" flipV="1">
            <a:off x="6487111" y="1974800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3941613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610575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0DF9FAD8-5140-4867-A52E-05C9E7FFF4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3244" y="4009291"/>
            <a:ext cx="1074728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4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9567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Actual Features</a:t>
            </a:r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3F16D446-7551-4E26-B22B-C756AED324F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1529" y="4006105"/>
            <a:ext cx="1074728" cy="107472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7F590F-E117-4192-9331-BD3E6E648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221574"/>
              </p:ext>
            </p:extLst>
          </p:nvPr>
        </p:nvGraphicFramePr>
        <p:xfrm>
          <a:off x="1354076" y="1054587"/>
          <a:ext cx="5970093" cy="3930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13D5-DF50-47AB-BB44-C33B579CD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4565" y="2282850"/>
            <a:ext cx="4727700" cy="577800"/>
          </a:xfrm>
        </p:spPr>
        <p:txBody>
          <a:bodyPr/>
          <a:lstStyle/>
          <a:p>
            <a:r>
              <a:rPr lang="en-US" sz="4000"/>
              <a:t>Final Features</a:t>
            </a:r>
          </a:p>
        </p:txBody>
      </p:sp>
      <p:sp>
        <p:nvSpPr>
          <p:cNvPr id="3" name="Google Shape;506;p28">
            <a:extLst>
              <a:ext uri="{FF2B5EF4-FFF2-40B4-BE49-F238E27FC236}">
                <a16:creationId xmlns:a16="http://schemas.microsoft.com/office/drawing/2014/main" id="{0E0C43DA-9D5C-4953-9CF1-3BB07E0546D3}"/>
              </a:ext>
            </a:extLst>
          </p:cNvPr>
          <p:cNvSpPr txBox="1">
            <a:spLocks/>
          </p:cNvSpPr>
          <p:nvPr/>
        </p:nvSpPr>
        <p:spPr>
          <a:xfrm>
            <a:off x="699703" y="934593"/>
            <a:ext cx="6800287" cy="30065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lvl="1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Separate Functions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Inputted Playlists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Duel 2 Playlists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Differences in Playlist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“Best Playlist”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Sound Effects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 Playlist Data</a:t>
            </a:r>
          </a:p>
          <a:p>
            <a:pPr marL="171450" marR="0" indent="-1714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265970-1EF8-4962-AA31-85B24DC8C2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1529" y="4006105"/>
            <a:ext cx="1074728" cy="10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595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4B543F6F48C42BAA07D3206F20C61" ma:contentTypeVersion="5" ma:contentTypeDescription="Create a new document." ma:contentTypeScope="" ma:versionID="7bcd4d42b3e004b08d33aa1721ab8720">
  <xsd:schema xmlns:xsd="http://www.w3.org/2001/XMLSchema" xmlns:xs="http://www.w3.org/2001/XMLSchema" xmlns:p="http://schemas.microsoft.com/office/2006/metadata/properties" xmlns:ns2="a6bfab8c-b96e-48c3-926c-96972c7b934c" targetNamespace="http://schemas.microsoft.com/office/2006/metadata/properties" ma:root="true" ma:fieldsID="bf126e76a9c70dc96293083d3653d726" ns2:_="">
    <xsd:import namespace="a6bfab8c-b96e-48c3-926c-96972c7b9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fab8c-b96e-48c3-926c-96972c7b93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2E4209-98B0-47A7-A9AD-CC5C8F70FA44}">
  <ds:schemaRefs>
    <ds:schemaRef ds:uri="a6bfab8c-b96e-48c3-926c-96972c7b93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7C5A720-1F17-42B6-8633-811035AB2EB1}">
  <ds:schemaRefs>
    <ds:schemaRef ds:uri="a6bfab8c-b96e-48c3-926c-96972c7b93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9C31D7-9C0F-443D-8CB1-FF4D7BA10A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486</Words>
  <Application>Microsoft Macintosh PowerPoint</Application>
  <PresentationFormat>On-screen Show (16:9)</PresentationFormat>
  <Paragraphs>128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Maven Pro</vt:lpstr>
      <vt:lpstr>Nunito Light</vt:lpstr>
      <vt:lpstr>Calibri</vt:lpstr>
      <vt:lpstr>Advent Pro SemiBold</vt:lpstr>
      <vt:lpstr>Share Tech</vt:lpstr>
      <vt:lpstr>Arial</vt:lpstr>
      <vt:lpstr>Fira Sans Condensed Medium</vt:lpstr>
      <vt:lpstr>Fira Sans Extra Condensed Medium</vt:lpstr>
      <vt:lpstr>Sh</vt:lpstr>
      <vt:lpstr>Livvic Light</vt:lpstr>
      <vt:lpstr>Data Science Consulting by Slidesgo</vt:lpstr>
      <vt:lpstr>DRIV STUDIOS PLAYLIST DUEL</vt:lpstr>
      <vt:lpstr>Original Feature List</vt:lpstr>
      <vt:lpstr>Original Wireframes</vt:lpstr>
      <vt:lpstr>Sprint Takeaways</vt:lpstr>
      <vt:lpstr>Sprint Takeaways</vt:lpstr>
      <vt:lpstr>Sprint Takeaways</vt:lpstr>
      <vt:lpstr>Sprint Takeaways</vt:lpstr>
      <vt:lpstr>Actual Features</vt:lpstr>
      <vt:lpstr>Final Features</vt:lpstr>
      <vt:lpstr>Technical Product</vt:lpstr>
      <vt:lpstr>Quality of Product</vt:lpstr>
      <vt:lpstr>Biggest Challenge (Deep)</vt:lpstr>
      <vt:lpstr>Agile Development Takeaway</vt:lpstr>
      <vt:lpstr>Demo</vt:lpstr>
      <vt:lpstr>Future Plans</vt:lpstr>
      <vt:lpstr>Why Us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 STUDIOS PLAYLIST DUEL</dc:title>
  <cp:lastModifiedBy>Ria Rajan</cp:lastModifiedBy>
  <cp:revision>6</cp:revision>
  <dcterms:modified xsi:type="dcterms:W3CDTF">2021-05-21T06:29:40Z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0x0101001F64B543F6F48C42BAA07D3206F20C61</vt:lpwstr>
  </property>
</Properties>
</file>