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5"/>
  </p:notesMasterIdLst>
  <p:sldIdLst>
    <p:sldId id="258" r:id="rId2"/>
    <p:sldId id="356" r:id="rId3"/>
    <p:sldId id="363" r:id="rId4"/>
    <p:sldId id="1867" r:id="rId5"/>
    <p:sldId id="352" r:id="rId6"/>
    <p:sldId id="364" r:id="rId7"/>
    <p:sldId id="1874" r:id="rId8"/>
    <p:sldId id="1868" r:id="rId9"/>
    <p:sldId id="1870" r:id="rId10"/>
    <p:sldId id="1871" r:id="rId11"/>
    <p:sldId id="1872" r:id="rId12"/>
    <p:sldId id="1873" r:id="rId13"/>
    <p:sldId id="3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h Hoàng Quang" initials="VHQ" lastIdx="3" clrIdx="0">
    <p:extLst>
      <p:ext uri="{19B8F6BF-5375-455C-9EA6-DF929625EA0E}">
        <p15:presenceInfo xmlns:p15="http://schemas.microsoft.com/office/powerpoint/2012/main" userId="0a0b36f4a10d62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C130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93" autoAdjust="0"/>
    <p:restoredTop sz="94660"/>
  </p:normalViewPr>
  <p:slideViewPr>
    <p:cSldViewPr snapToGrid="0">
      <p:cViewPr varScale="1">
        <p:scale>
          <a:sx n="116" d="100"/>
          <a:sy n="116" d="100"/>
        </p:scale>
        <p:origin x="5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h Hoàng Quang" userId="0a0b36f4a10d6219" providerId="LiveId" clId="{B856C2F6-D4F3-4C79-B921-9F536969AC9C}"/>
    <pc:docChg chg="undo custSel addSld delSld modSld sldOrd">
      <pc:chgData name="Vinh Hoàng Quang" userId="0a0b36f4a10d6219" providerId="LiveId" clId="{B856C2F6-D4F3-4C79-B921-9F536969AC9C}" dt="2021-05-27T15:32:31.789" v="6424" actId="20577"/>
      <pc:docMkLst>
        <pc:docMk/>
      </pc:docMkLst>
      <pc:sldChg chg="addSp delSp modSp mod">
        <pc:chgData name="Vinh Hoàng Quang" userId="0a0b36f4a10d6219" providerId="LiveId" clId="{B856C2F6-D4F3-4C79-B921-9F536969AC9C}" dt="2021-05-21T11:12:31.303" v="5374" actId="113"/>
        <pc:sldMkLst>
          <pc:docMk/>
          <pc:sldMk cId="1528165470" sldId="258"/>
        </pc:sldMkLst>
        <pc:spChg chg="mod">
          <ac:chgData name="Vinh Hoàng Quang" userId="0a0b36f4a10d6219" providerId="LiveId" clId="{B856C2F6-D4F3-4C79-B921-9F536969AC9C}" dt="2021-05-09T09:04:24.083" v="462" actId="1076"/>
          <ac:spMkLst>
            <pc:docMk/>
            <pc:sldMk cId="1528165470" sldId="258"/>
            <ac:spMk id="5" creationId="{53CF5E49-C511-4E9C-A3FD-C21DDD0EA239}"/>
          </ac:spMkLst>
        </pc:spChg>
        <pc:spChg chg="mod">
          <ac:chgData name="Vinh Hoàng Quang" userId="0a0b36f4a10d6219" providerId="LiveId" clId="{B856C2F6-D4F3-4C79-B921-9F536969AC9C}" dt="2021-05-19T17:59:10.029" v="3888" actId="2710"/>
          <ac:spMkLst>
            <pc:docMk/>
            <pc:sldMk cId="1528165470" sldId="258"/>
            <ac:spMk id="6" creationId="{9302E486-F02B-4500-8C09-D9453845A4B0}"/>
          </ac:spMkLst>
        </pc:spChg>
        <pc:spChg chg="mod">
          <ac:chgData name="Vinh Hoàng Quang" userId="0a0b36f4a10d6219" providerId="LiveId" clId="{B856C2F6-D4F3-4C79-B921-9F536969AC9C}" dt="2021-05-21T11:12:31.303" v="5374" actId="113"/>
          <ac:spMkLst>
            <pc:docMk/>
            <pc:sldMk cId="1528165470" sldId="258"/>
            <ac:spMk id="10" creationId="{B918FD46-4781-42E2-BF9F-A47975980C25}"/>
          </ac:spMkLst>
        </pc:spChg>
        <pc:picChg chg="add del mod">
          <ac:chgData name="Vinh Hoàng Quang" userId="0a0b36f4a10d6219" providerId="LiveId" clId="{B856C2F6-D4F3-4C79-B921-9F536969AC9C}" dt="2021-05-09T08:58:59.258" v="102" actId="478"/>
          <ac:picMkLst>
            <pc:docMk/>
            <pc:sldMk cId="1528165470" sldId="258"/>
            <ac:picMk id="3" creationId="{D7311ED7-5CBF-43A3-81A4-07FE31EE3D0E}"/>
          </ac:picMkLst>
        </pc:picChg>
        <pc:picChg chg="add mod">
          <ac:chgData name="Vinh Hoàng Quang" userId="0a0b36f4a10d6219" providerId="LiveId" clId="{B856C2F6-D4F3-4C79-B921-9F536969AC9C}" dt="2021-05-09T08:59:16.592" v="106" actId="14100"/>
          <ac:picMkLst>
            <pc:docMk/>
            <pc:sldMk cId="1528165470" sldId="258"/>
            <ac:picMk id="7" creationId="{7E713526-6FFC-4FD4-9E67-33E659ECFFA7}"/>
          </ac:picMkLst>
        </pc:picChg>
        <pc:picChg chg="del">
          <ac:chgData name="Vinh Hoàng Quang" userId="0a0b36f4a10d6219" providerId="LiveId" clId="{B856C2F6-D4F3-4C79-B921-9F536969AC9C}" dt="2021-05-09T08:57:23.275" v="97" actId="478"/>
          <ac:picMkLst>
            <pc:docMk/>
            <pc:sldMk cId="1528165470" sldId="258"/>
            <ac:picMk id="9" creationId="{4022C954-D0C5-4926-B117-BD6646248AAE}"/>
          </ac:picMkLst>
        </pc:picChg>
      </pc:sldChg>
      <pc:sldChg chg="addSp delSp modSp mod setBg">
        <pc:chgData name="Vinh Hoàng Quang" userId="0a0b36f4a10d6219" providerId="LiveId" clId="{B856C2F6-D4F3-4C79-B921-9F536969AC9C}" dt="2021-05-21T14:51:35.140" v="6073" actId="1076"/>
        <pc:sldMkLst>
          <pc:docMk/>
          <pc:sldMk cId="3649868667" sldId="352"/>
        </pc:sldMkLst>
        <pc:spChg chg="add mod">
          <ac:chgData name="Vinh Hoàng Quang" userId="0a0b36f4a10d6219" providerId="LiveId" clId="{B856C2F6-D4F3-4C79-B921-9F536969AC9C}" dt="2021-05-21T14:50:17.313" v="6040" actId="1076"/>
          <ac:spMkLst>
            <pc:docMk/>
            <pc:sldMk cId="3649868667" sldId="352"/>
            <ac:spMk id="2" creationId="{228FFDF7-3A18-45E7-880A-8C0C35AB2033}"/>
          </ac:spMkLst>
        </pc:spChg>
        <pc:spChg chg="add del mod">
          <ac:chgData name="Vinh Hoàng Quang" userId="0a0b36f4a10d6219" providerId="LiveId" clId="{B856C2F6-D4F3-4C79-B921-9F536969AC9C}" dt="2021-05-11T05:03:00.603" v="3535" actId="47"/>
          <ac:spMkLst>
            <pc:docMk/>
            <pc:sldMk cId="3649868667" sldId="352"/>
            <ac:spMk id="3" creationId="{7C61DBD9-8D96-4B5F-B01E-F75F8540547C}"/>
          </ac:spMkLst>
        </pc:spChg>
        <pc:spChg chg="add mod">
          <ac:chgData name="Vinh Hoàng Quang" userId="0a0b36f4a10d6219" providerId="LiveId" clId="{B856C2F6-D4F3-4C79-B921-9F536969AC9C}" dt="2021-05-21T14:50:32.295" v="6043" actId="1076"/>
          <ac:spMkLst>
            <pc:docMk/>
            <pc:sldMk cId="3649868667" sldId="352"/>
            <ac:spMk id="4" creationId="{7058DFDE-C29D-4DA6-98AE-BD0FF1A206A9}"/>
          </ac:spMkLst>
        </pc:spChg>
        <pc:spChg chg="add mod">
          <ac:chgData name="Vinh Hoàng Quang" userId="0a0b36f4a10d6219" providerId="LiveId" clId="{B856C2F6-D4F3-4C79-B921-9F536969AC9C}" dt="2021-05-21T14:51:35.140" v="6073" actId="1076"/>
          <ac:spMkLst>
            <pc:docMk/>
            <pc:sldMk cId="3649868667" sldId="352"/>
            <ac:spMk id="5" creationId="{F504F639-C25F-4FCC-A369-01A9A4A6CBE8}"/>
          </ac:spMkLst>
        </pc:spChg>
        <pc:spChg chg="mod">
          <ac:chgData name="Vinh Hoàng Quang" userId="0a0b36f4a10d6219" providerId="LiveId" clId="{B856C2F6-D4F3-4C79-B921-9F536969AC9C}" dt="2021-05-19T18:09:41.696" v="4046" actId="1035"/>
          <ac:spMkLst>
            <pc:docMk/>
            <pc:sldMk cId="3649868667" sldId="352"/>
            <ac:spMk id="7" creationId="{8A2AEFE0-214A-445B-B751-14BB5B45C712}"/>
          </ac:spMkLst>
        </pc:spChg>
        <pc:spChg chg="mod">
          <ac:chgData name="Vinh Hoàng Quang" userId="0a0b36f4a10d6219" providerId="LiveId" clId="{B856C2F6-D4F3-4C79-B921-9F536969AC9C}" dt="2021-05-19T18:09:00.350" v="4016" actId="207"/>
          <ac:spMkLst>
            <pc:docMk/>
            <pc:sldMk cId="3649868667" sldId="352"/>
            <ac:spMk id="8" creationId="{EA8204D7-7EA2-4A1B-85F7-AF98CFD0221C}"/>
          </ac:spMkLst>
        </pc:spChg>
        <pc:spChg chg="mod">
          <ac:chgData name="Vinh Hoàng Quang" userId="0a0b36f4a10d6219" providerId="LiveId" clId="{B856C2F6-D4F3-4C79-B921-9F536969AC9C}" dt="2021-05-19T18:09:00.350" v="4016" actId="207"/>
          <ac:spMkLst>
            <pc:docMk/>
            <pc:sldMk cId="3649868667" sldId="352"/>
            <ac:spMk id="9" creationId="{91937C4D-A95C-444A-9D1E-F1073625F860}"/>
          </ac:spMkLst>
        </pc:spChg>
        <pc:spChg chg="mod">
          <ac:chgData name="Vinh Hoàng Quang" userId="0a0b36f4a10d6219" providerId="LiveId" clId="{B856C2F6-D4F3-4C79-B921-9F536969AC9C}" dt="2021-05-19T18:09:00.350" v="4016" actId="207"/>
          <ac:spMkLst>
            <pc:docMk/>
            <pc:sldMk cId="3649868667" sldId="352"/>
            <ac:spMk id="10" creationId="{246D4D8B-AC3F-479E-AF90-C7D5CB9534F1}"/>
          </ac:spMkLst>
        </pc:spChg>
        <pc:spChg chg="add del">
          <ac:chgData name="Vinh Hoàng Quang" userId="0a0b36f4a10d6219" providerId="LiveId" clId="{B856C2F6-D4F3-4C79-B921-9F536969AC9C}" dt="2021-05-19T18:02:27.406" v="3921" actId="478"/>
          <ac:spMkLst>
            <pc:docMk/>
            <pc:sldMk cId="3649868667" sldId="352"/>
            <ac:spMk id="11" creationId="{45583212-443F-4FBA-9D25-A80DDAEFE1EA}"/>
          </ac:spMkLst>
        </pc:spChg>
        <pc:spChg chg="mod">
          <ac:chgData name="Vinh Hoàng Quang" userId="0a0b36f4a10d6219" providerId="LiveId" clId="{B856C2F6-D4F3-4C79-B921-9F536969AC9C}" dt="2021-05-11T09:59:17.522" v="3658" actId="14100"/>
          <ac:spMkLst>
            <pc:docMk/>
            <pc:sldMk cId="3649868667" sldId="352"/>
            <ac:spMk id="15" creationId="{E604E982-D9A8-4C9A-8018-745C6DE5E913}"/>
          </ac:spMkLst>
        </pc:spChg>
        <pc:spChg chg="mod">
          <ac:chgData name="Vinh Hoàng Quang" userId="0a0b36f4a10d6219" providerId="LiveId" clId="{B856C2F6-D4F3-4C79-B921-9F536969AC9C}" dt="2021-05-19T18:10:34.236" v="4055" actId="1076"/>
          <ac:spMkLst>
            <pc:docMk/>
            <pc:sldMk cId="3649868667" sldId="352"/>
            <ac:spMk id="24" creationId="{25ACF432-4A5A-4CCB-BA9E-D777666EC50B}"/>
          </ac:spMkLst>
        </pc:spChg>
        <pc:spChg chg="mod">
          <ac:chgData name="Vinh Hoàng Quang" userId="0a0b36f4a10d6219" providerId="LiveId" clId="{B856C2F6-D4F3-4C79-B921-9F536969AC9C}" dt="2021-05-19T18:10:28.584" v="4054" actId="1076"/>
          <ac:spMkLst>
            <pc:docMk/>
            <pc:sldMk cId="3649868667" sldId="352"/>
            <ac:spMk id="25" creationId="{5191DC39-AED4-4D45-8F35-DE2F5210862B}"/>
          </ac:spMkLst>
        </pc:spChg>
        <pc:spChg chg="mod">
          <ac:chgData name="Vinh Hoàng Quang" userId="0a0b36f4a10d6219" providerId="LiveId" clId="{B856C2F6-D4F3-4C79-B921-9F536969AC9C}" dt="2021-05-19T18:09:12.039" v="4036" actId="1037"/>
          <ac:spMkLst>
            <pc:docMk/>
            <pc:sldMk cId="3649868667" sldId="352"/>
            <ac:spMk id="34" creationId="{7166EF51-2111-40DD-96F2-C3A24F79805D}"/>
          </ac:spMkLst>
        </pc:spChg>
        <pc:spChg chg="mod">
          <ac:chgData name="Vinh Hoàng Quang" userId="0a0b36f4a10d6219" providerId="LiveId" clId="{B856C2F6-D4F3-4C79-B921-9F536969AC9C}" dt="2021-05-19T18:10:02.077" v="4049" actId="255"/>
          <ac:spMkLst>
            <pc:docMk/>
            <pc:sldMk cId="3649868667" sldId="352"/>
            <ac:spMk id="36" creationId="{CE3A4E35-FDD0-48FA-ADAB-344612AE0056}"/>
          </ac:spMkLst>
        </pc:spChg>
        <pc:spChg chg="mod">
          <ac:chgData name="Vinh Hoàng Quang" userId="0a0b36f4a10d6219" providerId="LiveId" clId="{B856C2F6-D4F3-4C79-B921-9F536969AC9C}" dt="2021-05-11T07:43:01.258" v="3541"/>
          <ac:spMkLst>
            <pc:docMk/>
            <pc:sldMk cId="3649868667" sldId="352"/>
            <ac:spMk id="41" creationId="{FA5289B2-4BA2-4227-8E46-FEDC19A6E709}"/>
          </ac:spMkLst>
        </pc:spChg>
        <pc:spChg chg="mod">
          <ac:chgData name="Vinh Hoàng Quang" userId="0a0b36f4a10d6219" providerId="LiveId" clId="{B856C2F6-D4F3-4C79-B921-9F536969AC9C}" dt="2021-05-11T07:43:01.258" v="3541"/>
          <ac:spMkLst>
            <pc:docMk/>
            <pc:sldMk cId="3649868667" sldId="352"/>
            <ac:spMk id="42" creationId="{65DA366E-8CB7-4176-B3F4-A8FE1BDBB4E9}"/>
          </ac:spMkLst>
        </pc:spChg>
        <pc:spChg chg="mod">
          <ac:chgData name="Vinh Hoàng Quang" userId="0a0b36f4a10d6219" providerId="LiveId" clId="{B856C2F6-D4F3-4C79-B921-9F536969AC9C}" dt="2021-05-11T07:43:01.258" v="3541"/>
          <ac:spMkLst>
            <pc:docMk/>
            <pc:sldMk cId="3649868667" sldId="352"/>
            <ac:spMk id="43" creationId="{B9EEABD0-B640-44B7-B274-EBA8DA4466FD}"/>
          </ac:spMkLst>
        </pc:spChg>
        <pc:spChg chg="mod">
          <ac:chgData name="Vinh Hoàng Quang" userId="0a0b36f4a10d6219" providerId="LiveId" clId="{B856C2F6-D4F3-4C79-B921-9F536969AC9C}" dt="2021-05-11T07:43:01.258" v="3541"/>
          <ac:spMkLst>
            <pc:docMk/>
            <pc:sldMk cId="3649868667" sldId="352"/>
            <ac:spMk id="44" creationId="{187A24DA-2094-4B4C-B182-6B607CF1DC30}"/>
          </ac:spMkLst>
        </pc:spChg>
        <pc:spChg chg="add del mod">
          <ac:chgData name="Vinh Hoàng Quang" userId="0a0b36f4a10d6219" providerId="LiveId" clId="{B856C2F6-D4F3-4C79-B921-9F536969AC9C}" dt="2021-05-21T14:48:10.186" v="5955" actId="478"/>
          <ac:spMkLst>
            <pc:docMk/>
            <pc:sldMk cId="3649868667" sldId="352"/>
            <ac:spMk id="45" creationId="{E8C1257B-22AE-4927-8367-79373ACDEBB8}"/>
          </ac:spMkLst>
        </pc:spChg>
        <pc:spChg chg="add mod">
          <ac:chgData name="Vinh Hoàng Quang" userId="0a0b36f4a10d6219" providerId="LiveId" clId="{B856C2F6-D4F3-4C79-B921-9F536969AC9C}" dt="2021-05-19T17:57:54.153" v="3873" actId="14100"/>
          <ac:spMkLst>
            <pc:docMk/>
            <pc:sldMk cId="3649868667" sldId="352"/>
            <ac:spMk id="47" creationId="{5E6C2EA9-6086-4350-8FB5-A568A84EE8C0}"/>
          </ac:spMkLst>
        </pc:spChg>
        <pc:spChg chg="mod">
          <ac:chgData name="Vinh Hoàng Quang" userId="0a0b36f4a10d6219" providerId="LiveId" clId="{B856C2F6-D4F3-4C79-B921-9F536969AC9C}" dt="2021-05-21T14:50:12.883" v="6039" actId="1076"/>
          <ac:spMkLst>
            <pc:docMk/>
            <pc:sldMk cId="3649868667" sldId="352"/>
            <ac:spMk id="49" creationId="{A3FF3BFA-B0BC-446D-BC93-B94FBFEFCDF6}"/>
          </ac:spMkLst>
        </pc:spChg>
        <pc:spChg chg="mod">
          <ac:chgData name="Vinh Hoàng Quang" userId="0a0b36f4a10d6219" providerId="LiveId" clId="{B856C2F6-D4F3-4C79-B921-9F536969AC9C}" dt="2021-05-19T17:54:39.577" v="3792" actId="1076"/>
          <ac:spMkLst>
            <pc:docMk/>
            <pc:sldMk cId="3649868667" sldId="352"/>
            <ac:spMk id="61" creationId="{5AF74378-3638-4B48-A846-EBBF9193E188}"/>
          </ac:spMkLst>
        </pc:spChg>
        <pc:spChg chg="mod">
          <ac:chgData name="Vinh Hoàng Quang" userId="0a0b36f4a10d6219" providerId="LiveId" clId="{B856C2F6-D4F3-4C79-B921-9F536969AC9C}" dt="2021-05-11T07:57:50.147" v="3654" actId="1076"/>
          <ac:spMkLst>
            <pc:docMk/>
            <pc:sldMk cId="3649868667" sldId="352"/>
            <ac:spMk id="71" creationId="{C208ADF5-9357-4B9B-B658-6D5D621F1C0E}"/>
          </ac:spMkLst>
        </pc:spChg>
        <pc:spChg chg="mod">
          <ac:chgData name="Vinh Hoàng Quang" userId="0a0b36f4a10d6219" providerId="LiveId" clId="{B856C2F6-D4F3-4C79-B921-9F536969AC9C}" dt="2021-05-19T18:10:09.610" v="4051" actId="207"/>
          <ac:spMkLst>
            <pc:docMk/>
            <pc:sldMk cId="3649868667" sldId="352"/>
            <ac:spMk id="75" creationId="{D5DD2909-6BE5-4B91-84CC-E4E72A8CD959}"/>
          </ac:spMkLst>
        </pc:spChg>
        <pc:spChg chg="mod">
          <ac:chgData name="Vinh Hoàng Quang" userId="0a0b36f4a10d6219" providerId="LiveId" clId="{B856C2F6-D4F3-4C79-B921-9F536969AC9C}" dt="2021-05-19T18:10:20.085" v="4052" actId="1076"/>
          <ac:spMkLst>
            <pc:docMk/>
            <pc:sldMk cId="3649868667" sldId="352"/>
            <ac:spMk id="77" creationId="{AF00D1B6-1CC0-4B28-9002-A8BC0ABCC3E1}"/>
          </ac:spMkLst>
        </pc:spChg>
        <pc:spChg chg="del">
          <ac:chgData name="Vinh Hoàng Quang" userId="0a0b36f4a10d6219" providerId="LiveId" clId="{B856C2F6-D4F3-4C79-B921-9F536969AC9C}" dt="2021-05-11T04:54:10.395" v="3492" actId="478"/>
          <ac:spMkLst>
            <pc:docMk/>
            <pc:sldMk cId="3649868667" sldId="352"/>
            <ac:spMk id="78" creationId="{196B1BD3-3E71-490F-8F58-0AF538E350B0}"/>
          </ac:spMkLst>
        </pc:spChg>
        <pc:spChg chg="add del mod">
          <ac:chgData name="Vinh Hoàng Quang" userId="0a0b36f4a10d6219" providerId="LiveId" clId="{B856C2F6-D4F3-4C79-B921-9F536969AC9C}" dt="2021-05-21T14:50:22.945" v="6041" actId="1076"/>
          <ac:spMkLst>
            <pc:docMk/>
            <pc:sldMk cId="3649868667" sldId="352"/>
            <ac:spMk id="79" creationId="{5DF04B38-FB73-4982-B415-76684E0FAFC5}"/>
          </ac:spMkLst>
        </pc:spChg>
        <pc:spChg chg="mod">
          <ac:chgData name="Vinh Hoàng Quang" userId="0a0b36f4a10d6219" providerId="LiveId" clId="{B856C2F6-D4F3-4C79-B921-9F536969AC9C}" dt="2021-05-21T14:51:03.218" v="6056" actId="1038"/>
          <ac:spMkLst>
            <pc:docMk/>
            <pc:sldMk cId="3649868667" sldId="352"/>
            <ac:spMk id="80" creationId="{CA226338-C86D-41CD-AC39-EDF4B65BBD4E}"/>
          </ac:spMkLst>
        </pc:spChg>
        <pc:grpChg chg="del mod">
          <ac:chgData name="Vinh Hoàng Quang" userId="0a0b36f4a10d6219" providerId="LiveId" clId="{B856C2F6-D4F3-4C79-B921-9F536969AC9C}" dt="2021-05-21T14:48:05.159" v="5952" actId="478"/>
          <ac:grpSpMkLst>
            <pc:docMk/>
            <pc:sldMk cId="3649868667" sldId="352"/>
            <ac:grpSpMk id="38" creationId="{D53599B3-F909-4848-8CA6-D6B43F99215F}"/>
          </ac:grpSpMkLst>
        </pc:grpChg>
        <pc:grpChg chg="add del mod ord">
          <ac:chgData name="Vinh Hoàng Quang" userId="0a0b36f4a10d6219" providerId="LiveId" clId="{B856C2F6-D4F3-4C79-B921-9F536969AC9C}" dt="2021-05-21T14:48:12.476" v="5957" actId="478"/>
          <ac:grpSpMkLst>
            <pc:docMk/>
            <pc:sldMk cId="3649868667" sldId="352"/>
            <ac:grpSpMk id="39" creationId="{A38B96F7-BC20-44D5-838C-CC05FA565600}"/>
          </ac:grpSpMkLst>
        </pc:grpChg>
        <pc:grpChg chg="del mod">
          <ac:chgData name="Vinh Hoàng Quang" userId="0a0b36f4a10d6219" providerId="LiveId" clId="{B856C2F6-D4F3-4C79-B921-9F536969AC9C}" dt="2021-05-21T14:48:11.701" v="5956" actId="478"/>
          <ac:grpSpMkLst>
            <pc:docMk/>
            <pc:sldMk cId="3649868667" sldId="352"/>
            <ac:grpSpMk id="40" creationId="{3F291A70-0290-4F2D-955D-2D0979661275}"/>
          </ac:grpSpMkLst>
        </pc:grpChg>
        <pc:grpChg chg="del">
          <ac:chgData name="Vinh Hoàng Quang" userId="0a0b36f4a10d6219" providerId="LiveId" clId="{B856C2F6-D4F3-4C79-B921-9F536969AC9C}" dt="2021-05-11T04:54:15.037" v="3493" actId="478"/>
          <ac:grpSpMkLst>
            <pc:docMk/>
            <pc:sldMk cId="3649868667" sldId="352"/>
            <ac:grpSpMk id="41" creationId="{EC29632F-5F22-42E7-B6CA-149DC0D2FBE3}"/>
          </ac:grpSpMkLst>
        </pc:grpChg>
        <pc:grpChg chg="mod">
          <ac:chgData name="Vinh Hoàng Quang" userId="0a0b36f4a10d6219" providerId="LiveId" clId="{B856C2F6-D4F3-4C79-B921-9F536969AC9C}" dt="2021-05-19T18:07:44.119" v="3986" actId="1076"/>
          <ac:grpSpMkLst>
            <pc:docMk/>
            <pc:sldMk cId="3649868667" sldId="352"/>
            <ac:grpSpMk id="48" creationId="{068067A7-0C2C-4860-968D-922E0B512089}"/>
          </ac:grpSpMkLst>
        </pc:grpChg>
        <pc:grpChg chg="mod">
          <ac:chgData name="Vinh Hoàng Quang" userId="0a0b36f4a10d6219" providerId="LiveId" clId="{B856C2F6-D4F3-4C79-B921-9F536969AC9C}" dt="2021-05-11T10:02:05.474" v="3668" actId="1076"/>
          <ac:grpSpMkLst>
            <pc:docMk/>
            <pc:sldMk cId="3649868667" sldId="352"/>
            <ac:grpSpMk id="54" creationId="{F0C9DC80-0818-4553-A133-0705C9E3D523}"/>
          </ac:grpSpMkLst>
        </pc:grpChg>
        <pc:grpChg chg="del mod">
          <ac:chgData name="Vinh Hoàng Quang" userId="0a0b36f4a10d6219" providerId="LiveId" clId="{B856C2F6-D4F3-4C79-B921-9F536969AC9C}" dt="2021-05-21T14:48:08.791" v="5954" actId="478"/>
          <ac:grpSpMkLst>
            <pc:docMk/>
            <pc:sldMk cId="3649868667" sldId="352"/>
            <ac:grpSpMk id="70" creationId="{F7650313-A010-44D4-8BE5-F19D67A6E942}"/>
          </ac:grpSpMkLst>
        </pc:grpChg>
        <pc:graphicFrameChg chg="add del mod">
          <ac:chgData name="Vinh Hoàng Quang" userId="0a0b36f4a10d6219" providerId="LiveId" clId="{B856C2F6-D4F3-4C79-B921-9F536969AC9C}" dt="2021-05-11T05:01:14.246" v="3514" actId="478"/>
          <ac:graphicFrameMkLst>
            <pc:docMk/>
            <pc:sldMk cId="3649868667" sldId="352"/>
            <ac:graphicFrameMk id="2" creationId="{794B1783-3B80-488D-A06F-FEC4988D86EA}"/>
          </ac:graphicFrameMkLst>
        </pc:graphicFrameChg>
        <pc:picChg chg="del mod">
          <ac:chgData name="Vinh Hoàng Quang" userId="0a0b36f4a10d6219" providerId="LiveId" clId="{B856C2F6-D4F3-4C79-B921-9F536969AC9C}" dt="2021-05-11T10:01:34.071" v="3661" actId="478"/>
          <ac:picMkLst>
            <pc:docMk/>
            <pc:sldMk cId="3649868667" sldId="352"/>
            <ac:picMk id="20" creationId="{8E9CC196-0775-4739-B4C6-8671167AA6EA}"/>
          </ac:picMkLst>
        </pc:picChg>
        <pc:picChg chg="del">
          <ac:chgData name="Vinh Hoàng Quang" userId="0a0b36f4a10d6219" providerId="LiveId" clId="{B856C2F6-D4F3-4C79-B921-9F536969AC9C}" dt="2021-05-11T04:58:32.938" v="3506" actId="478"/>
          <ac:picMkLst>
            <pc:docMk/>
            <pc:sldMk cId="3649868667" sldId="352"/>
            <ac:picMk id="22" creationId="{7E8C5D18-83B2-47A2-8DCF-E54E95F18F1E}"/>
          </ac:picMkLst>
        </pc:picChg>
        <pc:picChg chg="add del mod">
          <ac:chgData name="Vinh Hoàng Quang" userId="0a0b36f4a10d6219" providerId="LiveId" clId="{B856C2F6-D4F3-4C79-B921-9F536969AC9C}" dt="2021-05-21T14:48:07.463" v="5953" actId="478"/>
          <ac:picMkLst>
            <pc:docMk/>
            <pc:sldMk cId="3649868667" sldId="352"/>
            <ac:picMk id="46" creationId="{18ED9C35-E565-4F6B-AC7D-65E65D5D2084}"/>
          </ac:picMkLst>
        </pc:picChg>
        <pc:picChg chg="mod">
          <ac:chgData name="Vinh Hoàng Quang" userId="0a0b36f4a10d6219" providerId="LiveId" clId="{B856C2F6-D4F3-4C79-B921-9F536969AC9C}" dt="2021-05-11T05:03:04.404" v="3540" actId="1076"/>
          <ac:picMkLst>
            <pc:docMk/>
            <pc:sldMk cId="3649868667" sldId="352"/>
            <ac:picMk id="59" creationId="{9C14FB3E-7A31-4F77-88BB-F89D5DC9DE67}"/>
          </ac:picMkLst>
        </pc:picChg>
        <pc:picChg chg="mod">
          <ac:chgData name="Vinh Hoàng Quang" userId="0a0b36f4a10d6219" providerId="LiveId" clId="{B856C2F6-D4F3-4C79-B921-9F536969AC9C}" dt="2021-05-19T18:01:02.140" v="3914" actId="1076"/>
          <ac:picMkLst>
            <pc:docMk/>
            <pc:sldMk cId="3649868667" sldId="352"/>
            <ac:picMk id="74" creationId="{44DBC1FF-A1E0-443A-BFD0-BB5C0089FE25}"/>
          </ac:picMkLst>
        </pc:picChg>
        <pc:cxnChg chg="add del mod">
          <ac:chgData name="Vinh Hoàng Quang" userId="0a0b36f4a10d6219" providerId="LiveId" clId="{B856C2F6-D4F3-4C79-B921-9F536969AC9C}" dt="2021-05-19T18:00:43.751" v="3911" actId="478"/>
          <ac:cxnSpMkLst>
            <pc:docMk/>
            <pc:sldMk cId="3649868667" sldId="352"/>
            <ac:cxnSpMk id="4" creationId="{567BE43E-1A3C-46A9-889A-4DA8D002BDC4}"/>
          </ac:cxnSpMkLst>
        </pc:cxnChg>
      </pc:sldChg>
      <pc:sldChg chg="addSp delSp modSp mod modTransition setBg">
        <pc:chgData name="Vinh Hoàng Quang" userId="0a0b36f4a10d6219" providerId="LiveId" clId="{B856C2F6-D4F3-4C79-B921-9F536969AC9C}" dt="2021-05-21T15:05:22.910" v="6381" actId="167"/>
        <pc:sldMkLst>
          <pc:docMk/>
          <pc:sldMk cId="2227345063" sldId="356"/>
        </pc:sldMkLst>
        <pc:spChg chg="mod">
          <ac:chgData name="Vinh Hoàng Quang" userId="0a0b36f4a10d6219" providerId="LiveId" clId="{B856C2F6-D4F3-4C79-B921-9F536969AC9C}" dt="2021-05-09T09:26:52.040" v="666" actId="1076"/>
          <ac:spMkLst>
            <pc:docMk/>
            <pc:sldMk cId="2227345063" sldId="356"/>
            <ac:spMk id="2" creationId="{2C2BFAE1-45D3-4B3B-81D2-0BF25FA84FB8}"/>
          </ac:spMkLst>
        </pc:spChg>
        <pc:spChg chg="del">
          <ac:chgData name="Vinh Hoàng Quang" userId="0a0b36f4a10d6219" providerId="LiveId" clId="{B856C2F6-D4F3-4C79-B921-9F536969AC9C}" dt="2021-05-21T15:04:56.542" v="6372" actId="478"/>
          <ac:spMkLst>
            <pc:docMk/>
            <pc:sldMk cId="2227345063" sldId="356"/>
            <ac:spMk id="3" creationId="{55BAC97D-063F-45A0-92EA-EBAAACB67F94}"/>
          </ac:spMkLst>
        </pc:spChg>
        <pc:spChg chg="add mod ord">
          <ac:chgData name="Vinh Hoàng Quang" userId="0a0b36f4a10d6219" providerId="LiveId" clId="{B856C2F6-D4F3-4C79-B921-9F536969AC9C}" dt="2021-05-21T15:04:49.977" v="6370" actId="167"/>
          <ac:spMkLst>
            <pc:docMk/>
            <pc:sldMk cId="2227345063" sldId="356"/>
            <ac:spMk id="23" creationId="{C4B375E1-7561-4626-9EFD-1065BE589C76}"/>
          </ac:spMkLst>
        </pc:spChg>
        <pc:spChg chg="add mod ord">
          <ac:chgData name="Vinh Hoàng Quang" userId="0a0b36f4a10d6219" providerId="LiveId" clId="{B856C2F6-D4F3-4C79-B921-9F536969AC9C}" dt="2021-05-21T15:05:18.688" v="6380" actId="167"/>
          <ac:spMkLst>
            <pc:docMk/>
            <pc:sldMk cId="2227345063" sldId="356"/>
            <ac:spMk id="24" creationId="{CD3A6F9B-FDE4-4EB6-AE2C-5D2D30C6C350}"/>
          </ac:spMkLst>
        </pc:spChg>
        <pc:spChg chg="add mod ord">
          <ac:chgData name="Vinh Hoàng Quang" userId="0a0b36f4a10d6219" providerId="LiveId" clId="{B856C2F6-D4F3-4C79-B921-9F536969AC9C}" dt="2021-05-21T15:05:22.910" v="6381" actId="167"/>
          <ac:spMkLst>
            <pc:docMk/>
            <pc:sldMk cId="2227345063" sldId="356"/>
            <ac:spMk id="25" creationId="{64951CB0-10E5-4D7B-AEA0-39D9D1918792}"/>
          </ac:spMkLst>
        </pc:spChg>
        <pc:spChg chg="mod">
          <ac:chgData name="Vinh Hoàng Quang" userId="0a0b36f4a10d6219" providerId="LiveId" clId="{B856C2F6-D4F3-4C79-B921-9F536969AC9C}" dt="2021-05-09T09:05:12.165" v="506" actId="20577"/>
          <ac:spMkLst>
            <pc:docMk/>
            <pc:sldMk cId="2227345063" sldId="356"/>
            <ac:spMk id="34" creationId="{18AC7869-336D-4A6F-B7B1-B9DE19683E73}"/>
          </ac:spMkLst>
        </pc:spChg>
        <pc:spChg chg="mod">
          <ac:chgData name="Vinh Hoàng Quang" userId="0a0b36f4a10d6219" providerId="LiveId" clId="{B856C2F6-D4F3-4C79-B921-9F536969AC9C}" dt="2021-05-21T10:08:49.901" v="4056" actId="20577"/>
          <ac:spMkLst>
            <pc:docMk/>
            <pc:sldMk cId="2227345063" sldId="356"/>
            <ac:spMk id="37" creationId="{9386D8E0-E3F8-446C-AA03-7ABFFC4DAF87}"/>
          </ac:spMkLst>
        </pc:spChg>
        <pc:spChg chg="mod">
          <ac:chgData name="Vinh Hoàng Quang" userId="0a0b36f4a10d6219" providerId="LiveId" clId="{B856C2F6-D4F3-4C79-B921-9F536969AC9C}" dt="2021-05-19T17:53:33.823" v="3789" actId="20577"/>
          <ac:spMkLst>
            <pc:docMk/>
            <pc:sldMk cId="2227345063" sldId="356"/>
            <ac:spMk id="40" creationId="{B1DC35BF-7F35-4CBE-93EE-4C7B0E26FE5F}"/>
          </ac:spMkLst>
        </pc:spChg>
        <pc:spChg chg="del">
          <ac:chgData name="Vinh Hoàng Quang" userId="0a0b36f4a10d6219" providerId="LiveId" clId="{B856C2F6-D4F3-4C79-B921-9F536969AC9C}" dt="2021-05-21T15:04:55.502" v="6371" actId="478"/>
          <ac:spMkLst>
            <pc:docMk/>
            <pc:sldMk cId="2227345063" sldId="356"/>
            <ac:spMk id="90" creationId="{4BFB8EA4-27A5-44FC-B404-5DA2172A9033}"/>
          </ac:spMkLst>
        </pc:spChg>
        <pc:spChg chg="del">
          <ac:chgData name="Vinh Hoàng Quang" userId="0a0b36f4a10d6219" providerId="LiveId" clId="{B856C2F6-D4F3-4C79-B921-9F536969AC9C}" dt="2021-05-21T15:04:20.537" v="6359" actId="478"/>
          <ac:spMkLst>
            <pc:docMk/>
            <pc:sldMk cId="2227345063" sldId="356"/>
            <ac:spMk id="91" creationId="{757CDC9B-AE59-4A39-8F4C-5243788D9AB4}"/>
          </ac:spMkLst>
        </pc:spChg>
        <pc:spChg chg="mod">
          <ac:chgData name="Vinh Hoàng Quang" userId="0a0b36f4a10d6219" providerId="LiveId" clId="{B856C2F6-D4F3-4C79-B921-9F536969AC9C}" dt="2021-05-21T15:03:38.475" v="6357" actId="14100"/>
          <ac:spMkLst>
            <pc:docMk/>
            <pc:sldMk cId="2227345063" sldId="356"/>
            <ac:spMk id="92" creationId="{683D49E7-F436-48EE-8AB4-05BFF667BA25}"/>
          </ac:spMkLst>
        </pc:spChg>
      </pc:sldChg>
      <pc:sldChg chg="delSp del mod">
        <pc:chgData name="Vinh Hoàng Quang" userId="0a0b36f4a10d6219" providerId="LiveId" clId="{B856C2F6-D4F3-4C79-B921-9F536969AC9C}" dt="2021-05-21T10:23:08.441" v="4125" actId="47"/>
        <pc:sldMkLst>
          <pc:docMk/>
          <pc:sldMk cId="2363810174" sldId="362"/>
        </pc:sldMkLst>
        <pc:spChg chg="del">
          <ac:chgData name="Vinh Hoàng Quang" userId="0a0b36f4a10d6219" providerId="LiveId" clId="{B856C2F6-D4F3-4C79-B921-9F536969AC9C}" dt="2021-05-21T10:22:58.356" v="4123" actId="478"/>
          <ac:spMkLst>
            <pc:docMk/>
            <pc:sldMk cId="2363810174" sldId="362"/>
            <ac:spMk id="3" creationId="{5D5C4E2C-F9B1-4A79-A3F1-D0BF4E8D4DC9}"/>
          </ac:spMkLst>
        </pc:spChg>
        <pc:spChg chg="del">
          <ac:chgData name="Vinh Hoàng Quang" userId="0a0b36f4a10d6219" providerId="LiveId" clId="{B856C2F6-D4F3-4C79-B921-9F536969AC9C}" dt="2021-05-21T10:22:58.356" v="4123" actId="478"/>
          <ac:spMkLst>
            <pc:docMk/>
            <pc:sldMk cId="2363810174" sldId="362"/>
            <ac:spMk id="4" creationId="{95EC863F-E9AC-4378-9D0A-AB4295F5C4A1}"/>
          </ac:spMkLst>
        </pc:spChg>
        <pc:spChg chg="del">
          <ac:chgData name="Vinh Hoàng Quang" userId="0a0b36f4a10d6219" providerId="LiveId" clId="{B856C2F6-D4F3-4C79-B921-9F536969AC9C}" dt="2021-05-21T10:22:58.356" v="4123" actId="478"/>
          <ac:spMkLst>
            <pc:docMk/>
            <pc:sldMk cId="2363810174" sldId="362"/>
            <ac:spMk id="5" creationId="{49D6CA49-5B32-4195-A07E-6ECF2C45A234}"/>
          </ac:spMkLst>
        </pc:spChg>
        <pc:spChg chg="del">
          <ac:chgData name="Vinh Hoàng Quang" userId="0a0b36f4a10d6219" providerId="LiveId" clId="{B856C2F6-D4F3-4C79-B921-9F536969AC9C}" dt="2021-05-21T10:22:58.356" v="4123" actId="478"/>
          <ac:spMkLst>
            <pc:docMk/>
            <pc:sldMk cId="2363810174" sldId="362"/>
            <ac:spMk id="30" creationId="{966C2A21-4DB3-48CC-BB41-F6A3C776E615}"/>
          </ac:spMkLst>
        </pc:spChg>
        <pc:spChg chg="del">
          <ac:chgData name="Vinh Hoàng Quang" userId="0a0b36f4a10d6219" providerId="LiveId" clId="{B856C2F6-D4F3-4C79-B921-9F536969AC9C}" dt="2021-05-21T10:22:58.356" v="4123" actId="478"/>
          <ac:spMkLst>
            <pc:docMk/>
            <pc:sldMk cId="2363810174" sldId="362"/>
            <ac:spMk id="33" creationId="{13EB9674-A28C-41E7-8D31-096E33FC9215}"/>
          </ac:spMkLst>
        </pc:spChg>
        <pc:spChg chg="del">
          <ac:chgData name="Vinh Hoàng Quang" userId="0a0b36f4a10d6219" providerId="LiveId" clId="{B856C2F6-D4F3-4C79-B921-9F536969AC9C}" dt="2021-05-21T10:22:58.356" v="4123" actId="478"/>
          <ac:spMkLst>
            <pc:docMk/>
            <pc:sldMk cId="2363810174" sldId="362"/>
            <ac:spMk id="36" creationId="{8829FEEB-D00F-4190-AA16-1DBF14A2A558}"/>
          </ac:spMkLst>
        </pc:spChg>
        <pc:spChg chg="del">
          <ac:chgData name="Vinh Hoàng Quang" userId="0a0b36f4a10d6219" providerId="LiveId" clId="{B856C2F6-D4F3-4C79-B921-9F536969AC9C}" dt="2021-05-21T10:22:58.356" v="4123" actId="478"/>
          <ac:spMkLst>
            <pc:docMk/>
            <pc:sldMk cId="2363810174" sldId="362"/>
            <ac:spMk id="39" creationId="{99EFB9C2-C4B4-4139-8AA4-7A937DBDD7C0}"/>
          </ac:spMkLst>
        </pc:spChg>
        <pc:spChg chg="del">
          <ac:chgData name="Vinh Hoàng Quang" userId="0a0b36f4a10d6219" providerId="LiveId" clId="{B856C2F6-D4F3-4C79-B921-9F536969AC9C}" dt="2021-05-21T10:22:58.356" v="4123" actId="478"/>
          <ac:spMkLst>
            <pc:docMk/>
            <pc:sldMk cId="2363810174" sldId="362"/>
            <ac:spMk id="42" creationId="{B91A1D9B-8FEF-4EBC-976B-E39DA29A6819}"/>
          </ac:spMkLst>
        </pc:spChg>
        <pc:spChg chg="del">
          <ac:chgData name="Vinh Hoàng Quang" userId="0a0b36f4a10d6219" providerId="LiveId" clId="{B856C2F6-D4F3-4C79-B921-9F536969AC9C}" dt="2021-05-21T10:22:58.356" v="4123" actId="478"/>
          <ac:spMkLst>
            <pc:docMk/>
            <pc:sldMk cId="2363810174" sldId="362"/>
            <ac:spMk id="49" creationId="{1EB8C4C4-9E5B-4B67-93C8-6DAB4E1409F9}"/>
          </ac:spMkLst>
        </pc:spChg>
        <pc:spChg chg="del">
          <ac:chgData name="Vinh Hoàng Quang" userId="0a0b36f4a10d6219" providerId="LiveId" clId="{B856C2F6-D4F3-4C79-B921-9F536969AC9C}" dt="2021-05-21T10:22:58.356" v="4123" actId="478"/>
          <ac:spMkLst>
            <pc:docMk/>
            <pc:sldMk cId="2363810174" sldId="362"/>
            <ac:spMk id="51" creationId="{2859E186-E0BB-4632-B38E-CDAC6957530D}"/>
          </ac:spMkLst>
        </pc:spChg>
        <pc:spChg chg="del">
          <ac:chgData name="Vinh Hoàng Quang" userId="0a0b36f4a10d6219" providerId="LiveId" clId="{B856C2F6-D4F3-4C79-B921-9F536969AC9C}" dt="2021-05-21T10:22:58.356" v="4123" actId="478"/>
          <ac:spMkLst>
            <pc:docMk/>
            <pc:sldMk cId="2363810174" sldId="362"/>
            <ac:spMk id="52" creationId="{96011A10-C4A7-41DD-ACC8-EECB4DE312E7}"/>
          </ac:spMkLst>
        </pc:spChg>
        <pc:spChg chg="del">
          <ac:chgData name="Vinh Hoàng Quang" userId="0a0b36f4a10d6219" providerId="LiveId" clId="{B856C2F6-D4F3-4C79-B921-9F536969AC9C}" dt="2021-05-21T10:22:58.356" v="4123" actId="478"/>
          <ac:spMkLst>
            <pc:docMk/>
            <pc:sldMk cId="2363810174" sldId="362"/>
            <ac:spMk id="53" creationId="{2BFCF649-F3D5-46F9-A6C0-7E114A592D9D}"/>
          </ac:spMkLst>
        </pc:spChg>
        <pc:spChg chg="del">
          <ac:chgData name="Vinh Hoàng Quang" userId="0a0b36f4a10d6219" providerId="LiveId" clId="{B856C2F6-D4F3-4C79-B921-9F536969AC9C}" dt="2021-05-21T10:22:58.356" v="4123" actId="478"/>
          <ac:spMkLst>
            <pc:docMk/>
            <pc:sldMk cId="2363810174" sldId="362"/>
            <ac:spMk id="55" creationId="{A4CC57BD-E24C-44CD-B136-012032D55056}"/>
          </ac:spMkLst>
        </pc:spChg>
        <pc:spChg chg="del">
          <ac:chgData name="Vinh Hoàng Quang" userId="0a0b36f4a10d6219" providerId="LiveId" clId="{B856C2F6-D4F3-4C79-B921-9F536969AC9C}" dt="2021-05-21T10:22:58.356" v="4123" actId="478"/>
          <ac:spMkLst>
            <pc:docMk/>
            <pc:sldMk cId="2363810174" sldId="362"/>
            <ac:spMk id="56" creationId="{00D7C83C-2875-4D38-9D03-2596738977DE}"/>
          </ac:spMkLst>
        </pc:spChg>
        <pc:spChg chg="del">
          <ac:chgData name="Vinh Hoàng Quang" userId="0a0b36f4a10d6219" providerId="LiveId" clId="{B856C2F6-D4F3-4C79-B921-9F536969AC9C}" dt="2021-05-21T10:22:58.356" v="4123" actId="478"/>
          <ac:spMkLst>
            <pc:docMk/>
            <pc:sldMk cId="2363810174" sldId="362"/>
            <ac:spMk id="65" creationId="{5CD36FE8-E2A7-4EF3-86A2-4574200B2CE4}"/>
          </ac:spMkLst>
        </pc:spChg>
        <pc:grpChg chg="del">
          <ac:chgData name="Vinh Hoàng Quang" userId="0a0b36f4a10d6219" providerId="LiveId" clId="{B856C2F6-D4F3-4C79-B921-9F536969AC9C}" dt="2021-05-21T10:22:58.356" v="4123" actId="478"/>
          <ac:grpSpMkLst>
            <pc:docMk/>
            <pc:sldMk cId="2363810174" sldId="362"/>
            <ac:grpSpMk id="6" creationId="{6ADCB21E-4845-4D86-9D5B-334F9B365B8C}"/>
          </ac:grpSpMkLst>
        </pc:grpChg>
        <pc:grpChg chg="del">
          <ac:chgData name="Vinh Hoàng Quang" userId="0a0b36f4a10d6219" providerId="LiveId" clId="{B856C2F6-D4F3-4C79-B921-9F536969AC9C}" dt="2021-05-21T10:22:58.356" v="4123" actId="478"/>
          <ac:grpSpMkLst>
            <pc:docMk/>
            <pc:sldMk cId="2363810174" sldId="362"/>
            <ac:grpSpMk id="10" creationId="{A19BA1B3-4DE9-4C3C-87AE-9706D07D2FC0}"/>
          </ac:grpSpMkLst>
        </pc:grpChg>
        <pc:grpChg chg="del">
          <ac:chgData name="Vinh Hoàng Quang" userId="0a0b36f4a10d6219" providerId="LiveId" clId="{B856C2F6-D4F3-4C79-B921-9F536969AC9C}" dt="2021-05-21T10:22:58.356" v="4123" actId="478"/>
          <ac:grpSpMkLst>
            <pc:docMk/>
            <pc:sldMk cId="2363810174" sldId="362"/>
            <ac:grpSpMk id="14" creationId="{EC2717B7-B625-4FEE-8E41-E9BC8328ADC1}"/>
          </ac:grpSpMkLst>
        </pc:grpChg>
        <pc:grpChg chg="del">
          <ac:chgData name="Vinh Hoàng Quang" userId="0a0b36f4a10d6219" providerId="LiveId" clId="{B856C2F6-D4F3-4C79-B921-9F536969AC9C}" dt="2021-05-21T10:22:58.356" v="4123" actId="478"/>
          <ac:grpSpMkLst>
            <pc:docMk/>
            <pc:sldMk cId="2363810174" sldId="362"/>
            <ac:grpSpMk id="18" creationId="{7CA383A3-C131-4453-A6C6-68E71FB0BFFB}"/>
          </ac:grpSpMkLst>
        </pc:grpChg>
        <pc:grpChg chg="del">
          <ac:chgData name="Vinh Hoàng Quang" userId="0a0b36f4a10d6219" providerId="LiveId" clId="{B856C2F6-D4F3-4C79-B921-9F536969AC9C}" dt="2021-05-21T10:22:58.356" v="4123" actId="478"/>
          <ac:grpSpMkLst>
            <pc:docMk/>
            <pc:sldMk cId="2363810174" sldId="362"/>
            <ac:grpSpMk id="22" creationId="{3BF760C9-4138-4249-9FE0-D414823CA351}"/>
          </ac:grpSpMkLst>
        </pc:grpChg>
        <pc:grpChg chg="del">
          <ac:chgData name="Vinh Hoàng Quang" userId="0a0b36f4a10d6219" providerId="LiveId" clId="{B856C2F6-D4F3-4C79-B921-9F536969AC9C}" dt="2021-05-21T10:22:58.356" v="4123" actId="478"/>
          <ac:grpSpMkLst>
            <pc:docMk/>
            <pc:sldMk cId="2363810174" sldId="362"/>
            <ac:grpSpMk id="44" creationId="{B759B624-0B98-4E8A-9A96-7B740B886804}"/>
          </ac:grpSpMkLst>
        </pc:grpChg>
      </pc:sldChg>
      <pc:sldChg chg="delSp modSp mod modTransition setBg">
        <pc:chgData name="Vinh Hoàng Quang" userId="0a0b36f4a10d6219" providerId="LiveId" clId="{B856C2F6-D4F3-4C79-B921-9F536969AC9C}" dt="2021-05-27T15:26:01.423" v="6394"/>
        <pc:sldMkLst>
          <pc:docMk/>
          <pc:sldMk cId="2253314896" sldId="363"/>
        </pc:sldMkLst>
        <pc:spChg chg="mod">
          <ac:chgData name="Vinh Hoàng Quang" userId="0a0b36f4a10d6219" providerId="LiveId" clId="{B856C2F6-D4F3-4C79-B921-9F536969AC9C}" dt="2021-05-11T04:29:14.881" v="2014" actId="14100"/>
          <ac:spMkLst>
            <pc:docMk/>
            <pc:sldMk cId="2253314896" sldId="363"/>
            <ac:spMk id="8" creationId="{EC1067F5-4CF0-4F2D-80FA-F31666598745}"/>
          </ac:spMkLst>
        </pc:spChg>
        <pc:spChg chg="mod">
          <ac:chgData name="Vinh Hoàng Quang" userId="0a0b36f4a10d6219" providerId="LiveId" clId="{B856C2F6-D4F3-4C79-B921-9F536969AC9C}" dt="2021-05-11T10:04:50.598" v="3705" actId="14100"/>
          <ac:spMkLst>
            <pc:docMk/>
            <pc:sldMk cId="2253314896" sldId="363"/>
            <ac:spMk id="9" creationId="{77CD9C85-DCB5-428C-85E7-7D6EA0A020FA}"/>
          </ac:spMkLst>
        </pc:spChg>
        <pc:spChg chg="del">
          <ac:chgData name="Vinh Hoàng Quang" userId="0a0b36f4a10d6219" providerId="LiveId" clId="{B856C2F6-D4F3-4C79-B921-9F536969AC9C}" dt="2021-05-11T04:28:33.643" v="1962" actId="478"/>
          <ac:spMkLst>
            <pc:docMk/>
            <pc:sldMk cId="2253314896" sldId="363"/>
            <ac:spMk id="11" creationId="{CF3343B6-4FD3-46FF-B326-7BA3C930216A}"/>
          </ac:spMkLst>
        </pc:spChg>
        <pc:spChg chg="del">
          <ac:chgData name="Vinh Hoàng Quang" userId="0a0b36f4a10d6219" providerId="LiveId" clId="{B856C2F6-D4F3-4C79-B921-9F536969AC9C}" dt="2021-05-11T04:28:37.306" v="1965" actId="478"/>
          <ac:spMkLst>
            <pc:docMk/>
            <pc:sldMk cId="2253314896" sldId="363"/>
            <ac:spMk id="12" creationId="{CE1BC761-7772-41CC-9B60-832C7AAA2BE3}"/>
          </ac:spMkLst>
        </pc:spChg>
        <pc:spChg chg="mod">
          <ac:chgData name="Vinh Hoàng Quang" userId="0a0b36f4a10d6219" providerId="LiveId" clId="{B856C2F6-D4F3-4C79-B921-9F536969AC9C}" dt="2021-05-11T04:28:49.831" v="1968" actId="14100"/>
          <ac:spMkLst>
            <pc:docMk/>
            <pc:sldMk cId="2253314896" sldId="363"/>
            <ac:spMk id="14" creationId="{D590F810-5CB0-4F68-8113-0E3D1A20C3BC}"/>
          </ac:spMkLst>
        </pc:spChg>
        <pc:spChg chg="mod">
          <ac:chgData name="Vinh Hoàng Quang" userId="0a0b36f4a10d6219" providerId="LiveId" clId="{B856C2F6-D4F3-4C79-B921-9F536969AC9C}" dt="2021-05-11T10:04:47.403" v="3704" actId="14100"/>
          <ac:spMkLst>
            <pc:docMk/>
            <pc:sldMk cId="2253314896" sldId="363"/>
            <ac:spMk id="15" creationId="{77425D4A-728E-4129-91CD-D25359D0B213}"/>
          </ac:spMkLst>
        </pc:spChg>
        <pc:spChg chg="mod">
          <ac:chgData name="Vinh Hoàng Quang" userId="0a0b36f4a10d6219" providerId="LiveId" clId="{B856C2F6-D4F3-4C79-B921-9F536969AC9C}" dt="2021-05-11T04:50:06.745" v="3226" actId="20577"/>
          <ac:spMkLst>
            <pc:docMk/>
            <pc:sldMk cId="2253314896" sldId="363"/>
            <ac:spMk id="31" creationId="{479C1BF0-428E-46CE-86D4-6A2A54EB0B18}"/>
          </ac:spMkLst>
        </pc:spChg>
        <pc:spChg chg="del">
          <ac:chgData name="Vinh Hoàng Quang" userId="0a0b36f4a10d6219" providerId="LiveId" clId="{B856C2F6-D4F3-4C79-B921-9F536969AC9C}" dt="2021-05-11T04:29:17.380" v="2015" actId="478"/>
          <ac:spMkLst>
            <pc:docMk/>
            <pc:sldMk cId="2253314896" sldId="363"/>
            <ac:spMk id="35" creationId="{5CB805C8-2607-488B-B49C-323E1BCAF74C}"/>
          </ac:spMkLst>
        </pc:spChg>
        <pc:spChg chg="del">
          <ac:chgData name="Vinh Hoàng Quang" userId="0a0b36f4a10d6219" providerId="LiveId" clId="{B856C2F6-D4F3-4C79-B921-9F536969AC9C}" dt="2021-05-11T04:28:32.545" v="1961" actId="478"/>
          <ac:spMkLst>
            <pc:docMk/>
            <pc:sldMk cId="2253314896" sldId="363"/>
            <ac:spMk id="74" creationId="{7EBFA7DB-5F39-4805-A325-C9A35C7E5E5B}"/>
          </ac:spMkLst>
        </pc:spChg>
        <pc:spChg chg="mod">
          <ac:chgData name="Vinh Hoàng Quang" userId="0a0b36f4a10d6219" providerId="LiveId" clId="{B856C2F6-D4F3-4C79-B921-9F536969AC9C}" dt="2021-05-11T04:47:04.845" v="2962" actId="20577"/>
          <ac:spMkLst>
            <pc:docMk/>
            <pc:sldMk cId="2253314896" sldId="363"/>
            <ac:spMk id="75" creationId="{0B8B790D-7A59-4101-AD83-57387B298A50}"/>
          </ac:spMkLst>
        </pc:spChg>
        <pc:grpChg chg="del">
          <ac:chgData name="Vinh Hoàng Quang" userId="0a0b36f4a10d6219" providerId="LiveId" clId="{B856C2F6-D4F3-4C79-B921-9F536969AC9C}" dt="2021-05-11T04:28:34.801" v="1963" actId="478"/>
          <ac:grpSpMkLst>
            <pc:docMk/>
            <pc:sldMk cId="2253314896" sldId="363"/>
            <ac:grpSpMk id="36" creationId="{7EC7FB0E-A008-4269-945C-9CB42A110FF0}"/>
          </ac:grpSpMkLst>
        </pc:grpChg>
        <pc:grpChg chg="del">
          <ac:chgData name="Vinh Hoàng Quang" userId="0a0b36f4a10d6219" providerId="LiveId" clId="{B856C2F6-D4F3-4C79-B921-9F536969AC9C}" dt="2021-05-11T04:28:36.125" v="1964" actId="478"/>
          <ac:grpSpMkLst>
            <pc:docMk/>
            <pc:sldMk cId="2253314896" sldId="363"/>
            <ac:grpSpMk id="48" creationId="{6BDCE3C5-221F-4759-B433-D94ED1204F6E}"/>
          </ac:grpSpMkLst>
        </pc:grpChg>
        <pc:grpChg chg="mod">
          <ac:chgData name="Vinh Hoàng Quang" userId="0a0b36f4a10d6219" providerId="LiveId" clId="{B856C2F6-D4F3-4C79-B921-9F536969AC9C}" dt="2021-05-11T10:04:43.852" v="3703" actId="1076"/>
          <ac:grpSpMkLst>
            <pc:docMk/>
            <pc:sldMk cId="2253314896" sldId="363"/>
            <ac:grpSpMk id="66" creationId="{1F7A3BBB-F98F-42C7-B467-A6B6A6D712A4}"/>
          </ac:grpSpMkLst>
        </pc:grpChg>
      </pc:sldChg>
      <pc:sldChg chg="addSp delSp modSp mod modTransition setBg delAnim modAnim">
        <pc:chgData name="Vinh Hoàng Quang" userId="0a0b36f4a10d6219" providerId="LiveId" clId="{B856C2F6-D4F3-4C79-B921-9F536969AC9C}" dt="2021-05-27T13:49:55.681" v="6393" actId="20577"/>
        <pc:sldMkLst>
          <pc:docMk/>
          <pc:sldMk cId="3733123476" sldId="364"/>
        </pc:sldMkLst>
        <pc:spChg chg="add mod">
          <ac:chgData name="Vinh Hoàng Quang" userId="0a0b36f4a10d6219" providerId="LiveId" clId="{B856C2F6-D4F3-4C79-B921-9F536969AC9C}" dt="2021-05-21T10:59:20.453" v="4809" actId="1076"/>
          <ac:spMkLst>
            <pc:docMk/>
            <pc:sldMk cId="3733123476" sldId="364"/>
            <ac:spMk id="2" creationId="{BBD2788E-C34D-4DA8-99F3-1BC9CBF73F11}"/>
          </ac:spMkLst>
        </pc:spChg>
        <pc:spChg chg="mod">
          <ac:chgData name="Vinh Hoàng Quang" userId="0a0b36f4a10d6219" providerId="LiveId" clId="{B856C2F6-D4F3-4C79-B921-9F536969AC9C}" dt="2021-05-11T10:08:01.166" v="3759" actId="14100"/>
          <ac:spMkLst>
            <pc:docMk/>
            <pc:sldMk cId="3733123476" sldId="364"/>
            <ac:spMk id="4" creationId="{17FE4A19-B2FC-4CB3-9EF5-68788736CDE8}"/>
          </ac:spMkLst>
        </pc:spChg>
        <pc:spChg chg="mod">
          <ac:chgData name="Vinh Hoàng Quang" userId="0a0b36f4a10d6219" providerId="LiveId" clId="{B856C2F6-D4F3-4C79-B921-9F536969AC9C}" dt="2021-05-11T10:02:59.182" v="3669" actId="207"/>
          <ac:spMkLst>
            <pc:docMk/>
            <pc:sldMk cId="3733123476" sldId="364"/>
            <ac:spMk id="6" creationId="{1624D3AD-FD6F-481C-BC85-2F8189488614}"/>
          </ac:spMkLst>
        </pc:spChg>
        <pc:spChg chg="mod">
          <ac:chgData name="Vinh Hoàng Quang" userId="0a0b36f4a10d6219" providerId="LiveId" clId="{B856C2F6-D4F3-4C79-B921-9F536969AC9C}" dt="2021-05-21T10:09:07.413" v="4063" actId="20577"/>
          <ac:spMkLst>
            <pc:docMk/>
            <pc:sldMk cId="3733123476" sldId="364"/>
            <ac:spMk id="10" creationId="{97FC0D1A-F3A0-4BB1-8F23-C6E2DD947CAC}"/>
          </ac:spMkLst>
        </pc:spChg>
        <pc:spChg chg="add mod">
          <ac:chgData name="Vinh Hoàng Quang" userId="0a0b36f4a10d6219" providerId="LiveId" clId="{B856C2F6-D4F3-4C79-B921-9F536969AC9C}" dt="2021-05-21T11:03:39.536" v="4981" actId="1076"/>
          <ac:spMkLst>
            <pc:docMk/>
            <pc:sldMk cId="3733123476" sldId="364"/>
            <ac:spMk id="12" creationId="{E214AB2E-855C-472E-B7EF-82314722D5B0}"/>
          </ac:spMkLst>
        </pc:spChg>
        <pc:spChg chg="add del mod">
          <ac:chgData name="Vinh Hoàng Quang" userId="0a0b36f4a10d6219" providerId="LiveId" clId="{B856C2F6-D4F3-4C79-B921-9F536969AC9C}" dt="2021-05-21T10:47:11.506" v="4428" actId="478"/>
          <ac:spMkLst>
            <pc:docMk/>
            <pc:sldMk cId="3733123476" sldId="364"/>
            <ac:spMk id="13" creationId="{46A613F7-1028-44AE-8C34-859C45B79648}"/>
          </ac:spMkLst>
        </pc:spChg>
        <pc:spChg chg="add mod">
          <ac:chgData name="Vinh Hoàng Quang" userId="0a0b36f4a10d6219" providerId="LiveId" clId="{B856C2F6-D4F3-4C79-B921-9F536969AC9C}" dt="2021-05-21T10:57:18.956" v="4646" actId="1076"/>
          <ac:spMkLst>
            <pc:docMk/>
            <pc:sldMk cId="3733123476" sldId="364"/>
            <ac:spMk id="14" creationId="{2133643A-B331-4DE4-ACE1-AD846BEFFD3A}"/>
          </ac:spMkLst>
        </pc:spChg>
        <pc:spChg chg="add mod">
          <ac:chgData name="Vinh Hoàng Quang" userId="0a0b36f4a10d6219" providerId="LiveId" clId="{B856C2F6-D4F3-4C79-B921-9F536969AC9C}" dt="2021-05-21T10:59:35.036" v="4812" actId="1076"/>
          <ac:spMkLst>
            <pc:docMk/>
            <pc:sldMk cId="3733123476" sldId="364"/>
            <ac:spMk id="15" creationId="{0792ACEE-DA84-4CDE-BD87-4F943CEFB170}"/>
          </ac:spMkLst>
        </pc:spChg>
        <pc:spChg chg="add mod">
          <ac:chgData name="Vinh Hoàng Quang" userId="0a0b36f4a10d6219" providerId="LiveId" clId="{B856C2F6-D4F3-4C79-B921-9F536969AC9C}" dt="2021-05-21T10:59:20.453" v="4809" actId="1076"/>
          <ac:spMkLst>
            <pc:docMk/>
            <pc:sldMk cId="3733123476" sldId="364"/>
            <ac:spMk id="16" creationId="{934C7C94-3A7E-4614-B5A8-20F3BF9F99B9}"/>
          </ac:spMkLst>
        </pc:spChg>
        <pc:spChg chg="add mod">
          <ac:chgData name="Vinh Hoàng Quang" userId="0a0b36f4a10d6219" providerId="LiveId" clId="{B856C2F6-D4F3-4C79-B921-9F536969AC9C}" dt="2021-05-21T10:57:18.956" v="4646" actId="1076"/>
          <ac:spMkLst>
            <pc:docMk/>
            <pc:sldMk cId="3733123476" sldId="364"/>
            <ac:spMk id="17" creationId="{17CA798E-5326-4225-A597-36B55D586D70}"/>
          </ac:spMkLst>
        </pc:spChg>
        <pc:spChg chg="add mod">
          <ac:chgData name="Vinh Hoàng Quang" userId="0a0b36f4a10d6219" providerId="LiveId" clId="{B856C2F6-D4F3-4C79-B921-9F536969AC9C}" dt="2021-05-21T10:59:31.894" v="4811" actId="1076"/>
          <ac:spMkLst>
            <pc:docMk/>
            <pc:sldMk cId="3733123476" sldId="364"/>
            <ac:spMk id="18" creationId="{5DC69800-67D4-4C96-B9AC-D827758EECA0}"/>
          </ac:spMkLst>
        </pc:spChg>
        <pc:spChg chg="mod">
          <ac:chgData name="Vinh Hoàng Quang" userId="0a0b36f4a10d6219" providerId="LiveId" clId="{B856C2F6-D4F3-4C79-B921-9F536969AC9C}" dt="2021-05-21T11:13:43.551" v="5379" actId="1076"/>
          <ac:spMkLst>
            <pc:docMk/>
            <pc:sldMk cId="3733123476" sldId="364"/>
            <ac:spMk id="19" creationId="{BCA698BC-84E1-4DD6-AB6E-93F690042CF5}"/>
          </ac:spMkLst>
        </pc:spChg>
        <pc:spChg chg="add mod">
          <ac:chgData name="Vinh Hoàng Quang" userId="0a0b36f4a10d6219" providerId="LiveId" clId="{B856C2F6-D4F3-4C79-B921-9F536969AC9C}" dt="2021-05-21T10:57:18.956" v="4646" actId="1076"/>
          <ac:spMkLst>
            <pc:docMk/>
            <pc:sldMk cId="3733123476" sldId="364"/>
            <ac:spMk id="20" creationId="{DD2FF202-25FF-4471-B763-DFB2F0120BFA}"/>
          </ac:spMkLst>
        </pc:spChg>
        <pc:spChg chg="add mod">
          <ac:chgData name="Vinh Hoàng Quang" userId="0a0b36f4a10d6219" providerId="LiveId" clId="{B856C2F6-D4F3-4C79-B921-9F536969AC9C}" dt="2021-05-27T13:49:55.681" v="6393" actId="20577"/>
          <ac:spMkLst>
            <pc:docMk/>
            <pc:sldMk cId="3733123476" sldId="364"/>
            <ac:spMk id="21" creationId="{3192478A-71BD-4B48-8758-3A9EB7147D6F}"/>
          </ac:spMkLst>
        </pc:spChg>
        <pc:spChg chg="del mod">
          <ac:chgData name="Vinh Hoàng Quang" userId="0a0b36f4a10d6219" providerId="LiveId" clId="{B856C2F6-D4F3-4C79-B921-9F536969AC9C}" dt="2021-05-11T10:03:49.037" v="3697" actId="478"/>
          <ac:spMkLst>
            <pc:docMk/>
            <pc:sldMk cId="3733123476" sldId="364"/>
            <ac:spMk id="21" creationId="{E631CB48-6426-44D1-A513-F119247E4A0E}"/>
          </ac:spMkLst>
        </pc:spChg>
        <pc:spChg chg="add mod">
          <ac:chgData name="Vinh Hoàng Quang" userId="0a0b36f4a10d6219" providerId="LiveId" clId="{B856C2F6-D4F3-4C79-B921-9F536969AC9C}" dt="2021-05-21T10:57:18.956" v="4646" actId="1076"/>
          <ac:spMkLst>
            <pc:docMk/>
            <pc:sldMk cId="3733123476" sldId="364"/>
            <ac:spMk id="22" creationId="{D1B6A9E5-8560-4CAA-9F05-0EC2335956AD}"/>
          </ac:spMkLst>
        </pc:spChg>
        <pc:spChg chg="add mod">
          <ac:chgData name="Vinh Hoàng Quang" userId="0a0b36f4a10d6219" providerId="LiveId" clId="{B856C2F6-D4F3-4C79-B921-9F536969AC9C}" dt="2021-05-21T11:00:02.358" v="4847" actId="20577"/>
          <ac:spMkLst>
            <pc:docMk/>
            <pc:sldMk cId="3733123476" sldId="364"/>
            <ac:spMk id="23" creationId="{3C4530D2-1AD7-4D2C-B2E7-E3F85F222819}"/>
          </ac:spMkLst>
        </pc:spChg>
        <pc:spChg chg="add mod">
          <ac:chgData name="Vinh Hoàng Quang" userId="0a0b36f4a10d6219" providerId="LiveId" clId="{B856C2F6-D4F3-4C79-B921-9F536969AC9C}" dt="2021-05-21T11:01:22.802" v="4949" actId="1076"/>
          <ac:spMkLst>
            <pc:docMk/>
            <pc:sldMk cId="3733123476" sldId="364"/>
            <ac:spMk id="24" creationId="{DE1B3F3A-F4B3-4A5E-9F62-9503AD49A250}"/>
          </ac:spMkLst>
        </pc:spChg>
        <pc:spChg chg="add mod">
          <ac:chgData name="Vinh Hoàng Quang" userId="0a0b36f4a10d6219" providerId="LiveId" clId="{B856C2F6-D4F3-4C79-B921-9F536969AC9C}" dt="2021-05-21T11:05:01.747" v="5128" actId="20577"/>
          <ac:spMkLst>
            <pc:docMk/>
            <pc:sldMk cId="3733123476" sldId="364"/>
            <ac:spMk id="25" creationId="{2DD5B43B-9B09-494E-B480-2E0D3757A012}"/>
          </ac:spMkLst>
        </pc:spChg>
        <pc:spChg chg="add mod">
          <ac:chgData name="Vinh Hoàng Quang" userId="0a0b36f4a10d6219" providerId="LiveId" clId="{B856C2F6-D4F3-4C79-B921-9F536969AC9C}" dt="2021-05-21T11:01:12.980" v="4947" actId="1076"/>
          <ac:spMkLst>
            <pc:docMk/>
            <pc:sldMk cId="3733123476" sldId="364"/>
            <ac:spMk id="26" creationId="{56A0FE75-1EB8-4955-81ED-0CDB9E0FDE9E}"/>
          </ac:spMkLst>
        </pc:spChg>
        <pc:spChg chg="add mod">
          <ac:chgData name="Vinh Hoàng Quang" userId="0a0b36f4a10d6219" providerId="LiveId" clId="{B856C2F6-D4F3-4C79-B921-9F536969AC9C}" dt="2021-05-21T11:01:12.980" v="4947" actId="1076"/>
          <ac:spMkLst>
            <pc:docMk/>
            <pc:sldMk cId="3733123476" sldId="364"/>
            <ac:spMk id="27" creationId="{5774C160-5A2A-4397-A4C8-01B52AB63B5D}"/>
          </ac:spMkLst>
        </pc:spChg>
        <pc:spChg chg="add mod">
          <ac:chgData name="Vinh Hoàng Quang" userId="0a0b36f4a10d6219" providerId="LiveId" clId="{B856C2F6-D4F3-4C79-B921-9F536969AC9C}" dt="2021-05-21T10:57:23.865" v="4647" actId="1076"/>
          <ac:spMkLst>
            <pc:docMk/>
            <pc:sldMk cId="3733123476" sldId="364"/>
            <ac:spMk id="28" creationId="{E61007EA-C1D2-43A4-A27C-7C5E3D8506F1}"/>
          </ac:spMkLst>
        </pc:spChg>
        <pc:spChg chg="add mod">
          <ac:chgData name="Vinh Hoàng Quang" userId="0a0b36f4a10d6219" providerId="LiveId" clId="{B856C2F6-D4F3-4C79-B921-9F536969AC9C}" dt="2021-05-21T10:57:23.865" v="4647" actId="1076"/>
          <ac:spMkLst>
            <pc:docMk/>
            <pc:sldMk cId="3733123476" sldId="364"/>
            <ac:spMk id="29" creationId="{17748B1C-7820-4A0F-8572-0EE0628C09C5}"/>
          </ac:spMkLst>
        </pc:spChg>
        <pc:spChg chg="add del mod">
          <ac:chgData name="Vinh Hoàng Quang" userId="0a0b36f4a10d6219" providerId="LiveId" clId="{B856C2F6-D4F3-4C79-B921-9F536969AC9C}" dt="2021-05-21T10:51:31.310" v="4514" actId="478"/>
          <ac:spMkLst>
            <pc:docMk/>
            <pc:sldMk cId="3733123476" sldId="364"/>
            <ac:spMk id="32" creationId="{47282CC3-CF11-4F68-974E-C79567FF98F5}"/>
          </ac:spMkLst>
        </pc:spChg>
        <pc:spChg chg="add mod">
          <ac:chgData name="Vinh Hoàng Quang" userId="0a0b36f4a10d6219" providerId="LiveId" clId="{B856C2F6-D4F3-4C79-B921-9F536969AC9C}" dt="2021-05-21T11:03:35.271" v="4980" actId="1076"/>
          <ac:spMkLst>
            <pc:docMk/>
            <pc:sldMk cId="3733123476" sldId="364"/>
            <ac:spMk id="42" creationId="{82BBB201-ED00-4730-BE33-50B95E2AB970}"/>
          </ac:spMkLst>
        </pc:spChg>
        <pc:spChg chg="add mod">
          <ac:chgData name="Vinh Hoàng Quang" userId="0a0b36f4a10d6219" providerId="LiveId" clId="{B856C2F6-D4F3-4C79-B921-9F536969AC9C}" dt="2021-05-21T11:03:46.583" v="4982" actId="1076"/>
          <ac:spMkLst>
            <pc:docMk/>
            <pc:sldMk cId="3733123476" sldId="364"/>
            <ac:spMk id="63" creationId="{2C0D079E-2689-4C7C-934E-36490CDD1B1D}"/>
          </ac:spMkLst>
        </pc:spChg>
        <pc:spChg chg="add mod">
          <ac:chgData name="Vinh Hoàng Quang" userId="0a0b36f4a10d6219" providerId="LiveId" clId="{B856C2F6-D4F3-4C79-B921-9F536969AC9C}" dt="2021-05-21T11:04:24.167" v="5022" actId="1076"/>
          <ac:spMkLst>
            <pc:docMk/>
            <pc:sldMk cId="3733123476" sldId="364"/>
            <ac:spMk id="64" creationId="{C186FFBD-49A8-4C8E-97F7-9AFEE1C6A53B}"/>
          </ac:spMkLst>
        </pc:spChg>
        <pc:spChg chg="add mod">
          <ac:chgData name="Vinh Hoàng Quang" userId="0a0b36f4a10d6219" providerId="LiveId" clId="{B856C2F6-D4F3-4C79-B921-9F536969AC9C}" dt="2021-05-21T11:03:46.583" v="4982" actId="1076"/>
          <ac:spMkLst>
            <pc:docMk/>
            <pc:sldMk cId="3733123476" sldId="364"/>
            <ac:spMk id="65" creationId="{9927AE4F-7DF0-452A-9ABB-EE4F70503AB5}"/>
          </ac:spMkLst>
        </pc:spChg>
        <pc:spChg chg="add mod">
          <ac:chgData name="Vinh Hoàng Quang" userId="0a0b36f4a10d6219" providerId="LiveId" clId="{B856C2F6-D4F3-4C79-B921-9F536969AC9C}" dt="2021-05-21T11:06:45.699" v="5322" actId="1076"/>
          <ac:spMkLst>
            <pc:docMk/>
            <pc:sldMk cId="3733123476" sldId="364"/>
            <ac:spMk id="66" creationId="{B1A8FFC0-937F-4390-B39D-A96D992116AA}"/>
          </ac:spMkLst>
        </pc:spChg>
        <pc:spChg chg="add mod">
          <ac:chgData name="Vinh Hoàng Quang" userId="0a0b36f4a10d6219" providerId="LiveId" clId="{B856C2F6-D4F3-4C79-B921-9F536969AC9C}" dt="2021-05-21T11:03:46.583" v="4982" actId="1076"/>
          <ac:spMkLst>
            <pc:docMk/>
            <pc:sldMk cId="3733123476" sldId="364"/>
            <ac:spMk id="67" creationId="{EDF0B0F6-9DFE-4429-9507-BD5A00DF2E68}"/>
          </ac:spMkLst>
        </pc:spChg>
        <pc:spChg chg="add mod">
          <ac:chgData name="Vinh Hoàng Quang" userId="0a0b36f4a10d6219" providerId="LiveId" clId="{B856C2F6-D4F3-4C79-B921-9F536969AC9C}" dt="2021-05-21T11:06:56.895" v="5325" actId="1076"/>
          <ac:spMkLst>
            <pc:docMk/>
            <pc:sldMk cId="3733123476" sldId="364"/>
            <ac:spMk id="68" creationId="{5A5125F0-8E5D-4576-B7EF-6874960AF080}"/>
          </ac:spMkLst>
        </pc:spChg>
        <pc:spChg chg="add mod">
          <ac:chgData name="Vinh Hoàng Quang" userId="0a0b36f4a10d6219" providerId="LiveId" clId="{B856C2F6-D4F3-4C79-B921-9F536969AC9C}" dt="2021-05-21T11:03:51.639" v="4983" actId="1076"/>
          <ac:spMkLst>
            <pc:docMk/>
            <pc:sldMk cId="3733123476" sldId="364"/>
            <ac:spMk id="69" creationId="{86A2375E-C75D-4071-8C34-C2AB16A6FFD0}"/>
          </ac:spMkLst>
        </pc:spChg>
        <pc:spChg chg="add mod">
          <ac:chgData name="Vinh Hoàng Quang" userId="0a0b36f4a10d6219" providerId="LiveId" clId="{B856C2F6-D4F3-4C79-B921-9F536969AC9C}" dt="2021-05-21T11:06:54.473" v="5324" actId="1076"/>
          <ac:spMkLst>
            <pc:docMk/>
            <pc:sldMk cId="3733123476" sldId="364"/>
            <ac:spMk id="70" creationId="{8FC2B519-0512-4DF0-92C3-E983416E0351}"/>
          </ac:spMkLst>
        </pc:spChg>
        <pc:spChg chg="add mod">
          <ac:chgData name="Vinh Hoàng Quang" userId="0a0b36f4a10d6219" providerId="LiveId" clId="{B856C2F6-D4F3-4C79-B921-9F536969AC9C}" dt="2021-05-21T11:03:29.861" v="4979" actId="1076"/>
          <ac:spMkLst>
            <pc:docMk/>
            <pc:sldMk cId="3733123476" sldId="364"/>
            <ac:spMk id="71" creationId="{241223E6-2234-41AB-8D88-4E8F8F69FCF4}"/>
          </ac:spMkLst>
        </pc:spChg>
        <pc:spChg chg="add mod">
          <ac:chgData name="Vinh Hoàng Quang" userId="0a0b36f4a10d6219" providerId="LiveId" clId="{B856C2F6-D4F3-4C79-B921-9F536969AC9C}" dt="2021-05-21T11:06:25.203" v="5273" actId="1076"/>
          <ac:spMkLst>
            <pc:docMk/>
            <pc:sldMk cId="3733123476" sldId="364"/>
            <ac:spMk id="72" creationId="{7BDA5BFC-94C3-440A-BFF7-130D315B3BD5}"/>
          </ac:spMkLst>
        </pc:spChg>
        <pc:spChg chg="add mod">
          <ac:chgData name="Vinh Hoàng Quang" userId="0a0b36f4a10d6219" providerId="LiveId" clId="{B856C2F6-D4F3-4C79-B921-9F536969AC9C}" dt="2021-05-21T11:03:29.861" v="4979" actId="1076"/>
          <ac:spMkLst>
            <pc:docMk/>
            <pc:sldMk cId="3733123476" sldId="364"/>
            <ac:spMk id="73" creationId="{575E022C-8A19-4323-9FC5-A412F15E9027}"/>
          </ac:spMkLst>
        </pc:spChg>
        <pc:spChg chg="add mod">
          <ac:chgData name="Vinh Hoàng Quang" userId="0a0b36f4a10d6219" providerId="LiveId" clId="{B856C2F6-D4F3-4C79-B921-9F536969AC9C}" dt="2021-05-21T11:06:18.909" v="5272" actId="1076"/>
          <ac:spMkLst>
            <pc:docMk/>
            <pc:sldMk cId="3733123476" sldId="364"/>
            <ac:spMk id="74" creationId="{1C8E6C3C-97A4-47E7-A256-3D87C5DEF0B9}"/>
          </ac:spMkLst>
        </pc:spChg>
        <pc:spChg chg="add mod">
          <ac:chgData name="Vinh Hoàng Quang" userId="0a0b36f4a10d6219" providerId="LiveId" clId="{B856C2F6-D4F3-4C79-B921-9F536969AC9C}" dt="2021-05-21T11:03:29.861" v="4979" actId="1076"/>
          <ac:spMkLst>
            <pc:docMk/>
            <pc:sldMk cId="3733123476" sldId="364"/>
            <ac:spMk id="75" creationId="{A818491C-5882-47FA-9C9B-459AA98F97FB}"/>
          </ac:spMkLst>
        </pc:spChg>
        <pc:spChg chg="add mod">
          <ac:chgData name="Vinh Hoàng Quang" userId="0a0b36f4a10d6219" providerId="LiveId" clId="{B856C2F6-D4F3-4C79-B921-9F536969AC9C}" dt="2021-05-21T11:06:14.174" v="5271" actId="1076"/>
          <ac:spMkLst>
            <pc:docMk/>
            <pc:sldMk cId="3733123476" sldId="364"/>
            <ac:spMk id="76" creationId="{640B6D07-56D2-4244-8317-F2E96A9C3A7A}"/>
          </ac:spMkLst>
        </pc:spChg>
        <pc:spChg chg="add mod">
          <ac:chgData name="Vinh Hoàng Quang" userId="0a0b36f4a10d6219" providerId="LiveId" clId="{B856C2F6-D4F3-4C79-B921-9F536969AC9C}" dt="2021-05-21T11:03:29.861" v="4979" actId="1076"/>
          <ac:spMkLst>
            <pc:docMk/>
            <pc:sldMk cId="3733123476" sldId="364"/>
            <ac:spMk id="77" creationId="{34635417-344C-4CF1-BC7E-63DB01407EF5}"/>
          </ac:spMkLst>
        </pc:spChg>
        <pc:spChg chg="add mod">
          <ac:chgData name="Vinh Hoàng Quang" userId="0a0b36f4a10d6219" providerId="LiveId" clId="{B856C2F6-D4F3-4C79-B921-9F536969AC9C}" dt="2021-05-21T11:06:10.817" v="5270" actId="1076"/>
          <ac:spMkLst>
            <pc:docMk/>
            <pc:sldMk cId="3733123476" sldId="364"/>
            <ac:spMk id="78" creationId="{5B057A1E-34EF-4BFB-BF08-B2D163352F41}"/>
          </ac:spMkLst>
        </pc:spChg>
        <pc:grpChg chg="mod">
          <ac:chgData name="Vinh Hoàng Quang" userId="0a0b36f4a10d6219" providerId="LiveId" clId="{B856C2F6-D4F3-4C79-B921-9F536969AC9C}" dt="2021-05-21T11:47:22.902" v="5564" actId="1076"/>
          <ac:grpSpMkLst>
            <pc:docMk/>
            <pc:sldMk cId="3733123476" sldId="364"/>
            <ac:grpSpMk id="3" creationId="{EDAACAD8-AE3F-499F-BA0E-CFAF4E61EF9E}"/>
          </ac:grpSpMkLst>
        </pc:grpChg>
        <pc:picChg chg="add del mod">
          <ac:chgData name="Vinh Hoàng Quang" userId="0a0b36f4a10d6219" providerId="LiveId" clId="{B856C2F6-D4F3-4C79-B921-9F536969AC9C}" dt="2021-05-21T11:13:20.561" v="5377" actId="478"/>
          <ac:picMkLst>
            <pc:docMk/>
            <pc:sldMk cId="3733123476" sldId="364"/>
            <ac:picMk id="11" creationId="{7F1D6F48-C6E0-4125-BB55-766A248B2EF8}"/>
          </ac:picMkLst>
        </pc:picChg>
        <pc:picChg chg="del">
          <ac:chgData name="Vinh Hoàng Quang" userId="0a0b36f4a10d6219" providerId="LiveId" clId="{B856C2F6-D4F3-4C79-B921-9F536969AC9C}" dt="2021-05-11T10:03:43.656" v="3695" actId="478"/>
          <ac:picMkLst>
            <pc:docMk/>
            <pc:sldMk cId="3733123476" sldId="364"/>
            <ac:picMk id="20" creationId="{EEFE062D-8746-4816-9794-55186F2DE574}"/>
          </ac:picMkLst>
        </pc:picChg>
        <pc:picChg chg="add del mod">
          <ac:chgData name="Vinh Hoàng Quang" userId="0a0b36f4a10d6219" providerId="LiveId" clId="{B856C2F6-D4F3-4C79-B921-9F536969AC9C}" dt="2021-05-21T11:43:34.391" v="5531" actId="478"/>
          <ac:picMkLst>
            <pc:docMk/>
            <pc:sldMk cId="3733123476" sldId="364"/>
            <ac:picMk id="121" creationId="{90677EAC-4F72-4504-BFD8-2D6623321DF5}"/>
          </ac:picMkLst>
        </pc:picChg>
        <pc:cxnChg chg="add del mod">
          <ac:chgData name="Vinh Hoàng Quang" userId="0a0b36f4a10d6219" providerId="LiveId" clId="{B856C2F6-D4F3-4C79-B921-9F536969AC9C}" dt="2021-05-21T10:50:53.827" v="4474" actId="478"/>
          <ac:cxnSpMkLst>
            <pc:docMk/>
            <pc:sldMk cId="3733123476" sldId="364"/>
            <ac:cxnSpMk id="31" creationId="{A63F20C8-3445-46CB-97BA-A7C84050927F}"/>
          </ac:cxnSpMkLst>
        </pc:cxnChg>
        <pc:cxnChg chg="add mod">
          <ac:chgData name="Vinh Hoàng Quang" userId="0a0b36f4a10d6219" providerId="LiveId" clId="{B856C2F6-D4F3-4C79-B921-9F536969AC9C}" dt="2021-05-21T10:59:20.453" v="4809" actId="1076"/>
          <ac:cxnSpMkLst>
            <pc:docMk/>
            <pc:sldMk cId="3733123476" sldId="364"/>
            <ac:cxnSpMk id="34" creationId="{CF961FF6-997F-4A82-8D15-EDAA1B726996}"/>
          </ac:cxnSpMkLst>
        </pc:cxnChg>
        <pc:cxnChg chg="add mod">
          <ac:chgData name="Vinh Hoàng Quang" userId="0a0b36f4a10d6219" providerId="LiveId" clId="{B856C2F6-D4F3-4C79-B921-9F536969AC9C}" dt="2021-05-21T10:59:20.453" v="4809" actId="1076"/>
          <ac:cxnSpMkLst>
            <pc:docMk/>
            <pc:sldMk cId="3733123476" sldId="364"/>
            <ac:cxnSpMk id="37" creationId="{C4A72BD5-6A92-402B-B448-6129A8BF9D9F}"/>
          </ac:cxnSpMkLst>
        </pc:cxnChg>
        <pc:cxnChg chg="add mod">
          <ac:chgData name="Vinh Hoàng Quang" userId="0a0b36f4a10d6219" providerId="LiveId" clId="{B856C2F6-D4F3-4C79-B921-9F536969AC9C}" dt="2021-05-21T10:59:20.453" v="4809" actId="1076"/>
          <ac:cxnSpMkLst>
            <pc:docMk/>
            <pc:sldMk cId="3733123476" sldId="364"/>
            <ac:cxnSpMk id="39" creationId="{55FB43FE-B064-44D0-87D2-B2E0C1CF49BA}"/>
          </ac:cxnSpMkLst>
        </pc:cxnChg>
        <pc:cxnChg chg="add mod">
          <ac:chgData name="Vinh Hoàng Quang" userId="0a0b36f4a10d6219" providerId="LiveId" clId="{B856C2F6-D4F3-4C79-B921-9F536969AC9C}" dt="2021-05-21T10:59:20.453" v="4809" actId="1076"/>
          <ac:cxnSpMkLst>
            <pc:docMk/>
            <pc:sldMk cId="3733123476" sldId="364"/>
            <ac:cxnSpMk id="41" creationId="{F6085A72-4D33-48CD-936A-4751D30856A4}"/>
          </ac:cxnSpMkLst>
        </pc:cxnChg>
        <pc:cxnChg chg="add mod">
          <ac:chgData name="Vinh Hoàng Quang" userId="0a0b36f4a10d6219" providerId="LiveId" clId="{B856C2F6-D4F3-4C79-B921-9F536969AC9C}" dt="2021-05-21T11:03:35.271" v="4980" actId="1076"/>
          <ac:cxnSpMkLst>
            <pc:docMk/>
            <pc:sldMk cId="3733123476" sldId="364"/>
            <ac:cxnSpMk id="43" creationId="{38E8583D-BE54-4980-91A2-D903CA22CB4E}"/>
          </ac:cxnSpMkLst>
        </pc:cxnChg>
        <pc:cxnChg chg="add mod">
          <ac:chgData name="Vinh Hoàng Quang" userId="0a0b36f4a10d6219" providerId="LiveId" clId="{B856C2F6-D4F3-4C79-B921-9F536969AC9C}" dt="2021-05-21T11:03:35.271" v="4980" actId="1076"/>
          <ac:cxnSpMkLst>
            <pc:docMk/>
            <pc:sldMk cId="3733123476" sldId="364"/>
            <ac:cxnSpMk id="44" creationId="{5407150B-7AC6-4EA9-A31A-7F5901A9580F}"/>
          </ac:cxnSpMkLst>
        </pc:cxnChg>
        <pc:cxnChg chg="add mod">
          <ac:chgData name="Vinh Hoàng Quang" userId="0a0b36f4a10d6219" providerId="LiveId" clId="{B856C2F6-D4F3-4C79-B921-9F536969AC9C}" dt="2021-05-21T11:03:35.271" v="4980" actId="1076"/>
          <ac:cxnSpMkLst>
            <pc:docMk/>
            <pc:sldMk cId="3733123476" sldId="364"/>
            <ac:cxnSpMk id="45" creationId="{5BEC7A18-68E7-4E1C-AA27-64BE0D9C5F82}"/>
          </ac:cxnSpMkLst>
        </pc:cxnChg>
        <pc:cxnChg chg="add mod">
          <ac:chgData name="Vinh Hoàng Quang" userId="0a0b36f4a10d6219" providerId="LiveId" clId="{B856C2F6-D4F3-4C79-B921-9F536969AC9C}" dt="2021-05-21T11:03:35.271" v="4980" actId="1076"/>
          <ac:cxnSpMkLst>
            <pc:docMk/>
            <pc:sldMk cId="3733123476" sldId="364"/>
            <ac:cxnSpMk id="46" creationId="{D75442A0-0A9D-4437-B9F9-6104F801356B}"/>
          </ac:cxnSpMkLst>
        </pc:cxnChg>
        <pc:cxnChg chg="add del">
          <ac:chgData name="Vinh Hoàng Quang" userId="0a0b36f4a10d6219" providerId="LiveId" clId="{B856C2F6-D4F3-4C79-B921-9F536969AC9C}" dt="2021-05-21T11:01:34.267" v="4951" actId="478"/>
          <ac:cxnSpMkLst>
            <pc:docMk/>
            <pc:sldMk cId="3733123476" sldId="364"/>
            <ac:cxnSpMk id="48" creationId="{B4038FBD-807B-432E-8DB4-40FA57778B6B}"/>
          </ac:cxnSpMkLst>
        </pc:cxnChg>
        <pc:cxnChg chg="add">
          <ac:chgData name="Vinh Hoàng Quang" userId="0a0b36f4a10d6219" providerId="LiveId" clId="{B856C2F6-D4F3-4C79-B921-9F536969AC9C}" dt="2021-05-21T11:01:39.444" v="4952" actId="11529"/>
          <ac:cxnSpMkLst>
            <pc:docMk/>
            <pc:sldMk cId="3733123476" sldId="364"/>
            <ac:cxnSpMk id="50" creationId="{11B392A4-39B4-4FCF-A59D-A1405DE45D8D}"/>
          </ac:cxnSpMkLst>
        </pc:cxnChg>
        <pc:cxnChg chg="add">
          <ac:chgData name="Vinh Hoàng Quang" userId="0a0b36f4a10d6219" providerId="LiveId" clId="{B856C2F6-D4F3-4C79-B921-9F536969AC9C}" dt="2021-05-21T11:01:46.956" v="4953" actId="11529"/>
          <ac:cxnSpMkLst>
            <pc:docMk/>
            <pc:sldMk cId="3733123476" sldId="364"/>
            <ac:cxnSpMk id="52" creationId="{FD3C108E-F472-42BD-BAC7-0D7393BABEE6}"/>
          </ac:cxnSpMkLst>
        </pc:cxnChg>
        <pc:cxnChg chg="add mod">
          <ac:chgData name="Vinh Hoàng Quang" userId="0a0b36f4a10d6219" providerId="LiveId" clId="{B856C2F6-D4F3-4C79-B921-9F536969AC9C}" dt="2021-05-21T11:20:12.177" v="5404" actId="14100"/>
          <ac:cxnSpMkLst>
            <pc:docMk/>
            <pc:sldMk cId="3733123476" sldId="364"/>
            <ac:cxnSpMk id="54" creationId="{F0706091-540F-481A-8A7B-16F54878599F}"/>
          </ac:cxnSpMkLst>
        </pc:cxnChg>
        <pc:cxnChg chg="add mod">
          <ac:chgData name="Vinh Hoàng Quang" userId="0a0b36f4a10d6219" providerId="LiveId" clId="{B856C2F6-D4F3-4C79-B921-9F536969AC9C}" dt="2021-05-21T11:20:09.577" v="5403" actId="14100"/>
          <ac:cxnSpMkLst>
            <pc:docMk/>
            <pc:sldMk cId="3733123476" sldId="364"/>
            <ac:cxnSpMk id="56" creationId="{67753FA8-FA00-4970-B7A9-F5C97882DD81}"/>
          </ac:cxnSpMkLst>
        </pc:cxnChg>
        <pc:cxnChg chg="add">
          <ac:chgData name="Vinh Hoàng Quang" userId="0a0b36f4a10d6219" providerId="LiveId" clId="{B856C2F6-D4F3-4C79-B921-9F536969AC9C}" dt="2021-05-21T11:02:02.646" v="4956" actId="11529"/>
          <ac:cxnSpMkLst>
            <pc:docMk/>
            <pc:sldMk cId="3733123476" sldId="364"/>
            <ac:cxnSpMk id="58" creationId="{2C602ABD-A085-4860-B34B-2BB3880113E2}"/>
          </ac:cxnSpMkLst>
        </pc:cxnChg>
        <pc:cxnChg chg="add mod">
          <ac:chgData name="Vinh Hoàng Quang" userId="0a0b36f4a10d6219" providerId="LiveId" clId="{B856C2F6-D4F3-4C79-B921-9F536969AC9C}" dt="2021-05-21T11:20:24.016" v="5406" actId="14100"/>
          <ac:cxnSpMkLst>
            <pc:docMk/>
            <pc:sldMk cId="3733123476" sldId="364"/>
            <ac:cxnSpMk id="60" creationId="{50A977E3-93B3-4893-B17F-70791C6F9D60}"/>
          </ac:cxnSpMkLst>
        </pc:cxnChg>
        <pc:cxnChg chg="add mod">
          <ac:chgData name="Vinh Hoàng Quang" userId="0a0b36f4a10d6219" providerId="LiveId" clId="{B856C2F6-D4F3-4C79-B921-9F536969AC9C}" dt="2021-05-21T11:20:28.140" v="5407" actId="14100"/>
          <ac:cxnSpMkLst>
            <pc:docMk/>
            <pc:sldMk cId="3733123476" sldId="364"/>
            <ac:cxnSpMk id="62" creationId="{2BDA9C21-6E25-4C0B-B4BB-EE8C3893799D}"/>
          </ac:cxnSpMkLst>
        </pc:cxnChg>
        <pc:cxnChg chg="add">
          <ac:chgData name="Vinh Hoàng Quang" userId="0a0b36f4a10d6219" providerId="LiveId" clId="{B856C2F6-D4F3-4C79-B921-9F536969AC9C}" dt="2021-05-21T11:07:02.980" v="5326" actId="11529"/>
          <ac:cxnSpMkLst>
            <pc:docMk/>
            <pc:sldMk cId="3733123476" sldId="364"/>
            <ac:cxnSpMk id="80" creationId="{271C1837-DB4B-4F46-8D86-4F480C7F025B}"/>
          </ac:cxnSpMkLst>
        </pc:cxnChg>
        <pc:cxnChg chg="add">
          <ac:chgData name="Vinh Hoàng Quang" userId="0a0b36f4a10d6219" providerId="LiveId" clId="{B856C2F6-D4F3-4C79-B921-9F536969AC9C}" dt="2021-05-21T11:07:07.478" v="5327" actId="11529"/>
          <ac:cxnSpMkLst>
            <pc:docMk/>
            <pc:sldMk cId="3733123476" sldId="364"/>
            <ac:cxnSpMk id="82" creationId="{E450F425-C06F-4EF1-9767-30578AFA4370}"/>
          </ac:cxnSpMkLst>
        </pc:cxnChg>
        <pc:cxnChg chg="add del">
          <ac:chgData name="Vinh Hoàng Quang" userId="0a0b36f4a10d6219" providerId="LiveId" clId="{B856C2F6-D4F3-4C79-B921-9F536969AC9C}" dt="2021-05-21T11:07:17.900" v="5329" actId="478"/>
          <ac:cxnSpMkLst>
            <pc:docMk/>
            <pc:sldMk cId="3733123476" sldId="364"/>
            <ac:cxnSpMk id="84" creationId="{4F2CD562-E45C-4F91-9F88-8C8E032A0835}"/>
          </ac:cxnSpMkLst>
        </pc:cxnChg>
        <pc:cxnChg chg="add">
          <ac:chgData name="Vinh Hoàng Quang" userId="0a0b36f4a10d6219" providerId="LiveId" clId="{B856C2F6-D4F3-4C79-B921-9F536969AC9C}" dt="2021-05-21T11:07:23.646" v="5330" actId="11529"/>
          <ac:cxnSpMkLst>
            <pc:docMk/>
            <pc:sldMk cId="3733123476" sldId="364"/>
            <ac:cxnSpMk id="86" creationId="{C07CACB8-16BF-4185-A07C-62CAB67753E4}"/>
          </ac:cxnSpMkLst>
        </pc:cxnChg>
        <pc:cxnChg chg="add mod">
          <ac:chgData name="Vinh Hoàng Quang" userId="0a0b36f4a10d6219" providerId="LiveId" clId="{B856C2F6-D4F3-4C79-B921-9F536969AC9C}" dt="2021-05-21T11:20:33.014" v="5408" actId="14100"/>
          <ac:cxnSpMkLst>
            <pc:docMk/>
            <pc:sldMk cId="3733123476" sldId="364"/>
            <ac:cxnSpMk id="88" creationId="{F6F2073C-28E5-4FC0-B78E-E26E4BE96FE2}"/>
          </ac:cxnSpMkLst>
        </pc:cxnChg>
        <pc:cxnChg chg="add">
          <ac:chgData name="Vinh Hoàng Quang" userId="0a0b36f4a10d6219" providerId="LiveId" clId="{B856C2F6-D4F3-4C79-B921-9F536969AC9C}" dt="2021-05-21T11:07:34.350" v="5332" actId="11529"/>
          <ac:cxnSpMkLst>
            <pc:docMk/>
            <pc:sldMk cId="3733123476" sldId="364"/>
            <ac:cxnSpMk id="90" creationId="{D91D1E29-D752-41B4-9B78-5408A2895FF1}"/>
          </ac:cxnSpMkLst>
        </pc:cxnChg>
        <pc:cxnChg chg="add">
          <ac:chgData name="Vinh Hoàng Quang" userId="0a0b36f4a10d6219" providerId="LiveId" clId="{B856C2F6-D4F3-4C79-B921-9F536969AC9C}" dt="2021-05-21T11:07:39.112" v="5333" actId="11529"/>
          <ac:cxnSpMkLst>
            <pc:docMk/>
            <pc:sldMk cId="3733123476" sldId="364"/>
            <ac:cxnSpMk id="92" creationId="{D6813ABA-F112-4D61-8AD8-9C99E49CF085}"/>
          </ac:cxnSpMkLst>
        </pc:cxnChg>
        <pc:cxnChg chg="add">
          <ac:chgData name="Vinh Hoàng Quang" userId="0a0b36f4a10d6219" providerId="LiveId" clId="{B856C2F6-D4F3-4C79-B921-9F536969AC9C}" dt="2021-05-21T11:07:43.630" v="5334" actId="11529"/>
          <ac:cxnSpMkLst>
            <pc:docMk/>
            <pc:sldMk cId="3733123476" sldId="364"/>
            <ac:cxnSpMk id="94" creationId="{885A0B74-932E-49A3-9152-DE9E55DC9D5C}"/>
          </ac:cxnSpMkLst>
        </pc:cxnChg>
        <pc:cxnChg chg="add mod">
          <ac:chgData name="Vinh Hoàng Quang" userId="0a0b36f4a10d6219" providerId="LiveId" clId="{B856C2F6-D4F3-4C79-B921-9F536969AC9C}" dt="2021-05-21T11:20:35.440" v="5409" actId="14100"/>
          <ac:cxnSpMkLst>
            <pc:docMk/>
            <pc:sldMk cId="3733123476" sldId="364"/>
            <ac:cxnSpMk id="96" creationId="{A07122E5-B558-43F3-A9ED-E483E1F674F3}"/>
          </ac:cxnSpMkLst>
        </pc:cxnChg>
        <pc:cxnChg chg="add mod">
          <ac:chgData name="Vinh Hoàng Quang" userId="0a0b36f4a10d6219" providerId="LiveId" clId="{B856C2F6-D4F3-4C79-B921-9F536969AC9C}" dt="2021-05-21T11:27:38.925" v="5427" actId="1037"/>
          <ac:cxnSpMkLst>
            <pc:docMk/>
            <pc:sldMk cId="3733123476" sldId="364"/>
            <ac:cxnSpMk id="98" creationId="{424E102D-8B70-45FB-B56F-4313A5A477B8}"/>
          </ac:cxnSpMkLst>
        </pc:cxnChg>
        <pc:cxnChg chg="add mod">
          <ac:chgData name="Vinh Hoàng Quang" userId="0a0b36f4a10d6219" providerId="LiveId" clId="{B856C2F6-D4F3-4C79-B921-9F536969AC9C}" dt="2021-05-21T11:09:12.246" v="5348" actId="1076"/>
          <ac:cxnSpMkLst>
            <pc:docMk/>
            <pc:sldMk cId="3733123476" sldId="364"/>
            <ac:cxnSpMk id="100" creationId="{575520D5-1ABC-45B7-9A13-7042F4B57CD5}"/>
          </ac:cxnSpMkLst>
        </pc:cxnChg>
        <pc:cxnChg chg="add del">
          <ac:chgData name="Vinh Hoàng Quang" userId="0a0b36f4a10d6219" providerId="LiveId" clId="{B856C2F6-D4F3-4C79-B921-9F536969AC9C}" dt="2021-05-21T11:08:29.903" v="5342" actId="478"/>
          <ac:cxnSpMkLst>
            <pc:docMk/>
            <pc:sldMk cId="3733123476" sldId="364"/>
            <ac:cxnSpMk id="102" creationId="{9558CB57-F308-413D-A597-144DA01B9182}"/>
          </ac:cxnSpMkLst>
        </pc:cxnChg>
        <pc:cxnChg chg="add mod">
          <ac:chgData name="Vinh Hoàng Quang" userId="0a0b36f4a10d6219" providerId="LiveId" clId="{B856C2F6-D4F3-4C79-B921-9F536969AC9C}" dt="2021-05-21T11:09:55.390" v="5356" actId="14100"/>
          <ac:cxnSpMkLst>
            <pc:docMk/>
            <pc:sldMk cId="3733123476" sldId="364"/>
            <ac:cxnSpMk id="104" creationId="{7C29B958-11D9-4983-81C4-C5DA2590A3C6}"/>
          </ac:cxnSpMkLst>
        </pc:cxnChg>
        <pc:cxnChg chg="add mod">
          <ac:chgData name="Vinh Hoàng Quang" userId="0a0b36f4a10d6219" providerId="LiveId" clId="{B856C2F6-D4F3-4C79-B921-9F536969AC9C}" dt="2021-05-21T11:09:27.240" v="5351" actId="14100"/>
          <ac:cxnSpMkLst>
            <pc:docMk/>
            <pc:sldMk cId="3733123476" sldId="364"/>
            <ac:cxnSpMk id="106" creationId="{C2A7479E-27C8-4D05-BB2B-27151A32B604}"/>
          </ac:cxnSpMkLst>
        </pc:cxnChg>
      </pc:sldChg>
      <pc:sldChg chg="del">
        <pc:chgData name="Vinh Hoàng Quang" userId="0a0b36f4a10d6219" providerId="LiveId" clId="{B856C2F6-D4F3-4C79-B921-9F536969AC9C}" dt="2021-05-21T10:23:13.574" v="4127" actId="47"/>
        <pc:sldMkLst>
          <pc:docMk/>
          <pc:sldMk cId="768673175" sldId="365"/>
        </pc:sldMkLst>
      </pc:sldChg>
      <pc:sldChg chg="del">
        <pc:chgData name="Vinh Hoàng Quang" userId="0a0b36f4a10d6219" providerId="LiveId" clId="{B856C2F6-D4F3-4C79-B921-9F536969AC9C}" dt="2021-05-21T10:23:17.173" v="4128" actId="47"/>
        <pc:sldMkLst>
          <pc:docMk/>
          <pc:sldMk cId="2658238547" sldId="366"/>
        </pc:sldMkLst>
      </pc:sldChg>
      <pc:sldChg chg="del">
        <pc:chgData name="Vinh Hoàng Quang" userId="0a0b36f4a10d6219" providerId="LiveId" clId="{B856C2F6-D4F3-4C79-B921-9F536969AC9C}" dt="2021-05-21T10:23:22.556" v="4130" actId="47"/>
        <pc:sldMkLst>
          <pc:docMk/>
          <pc:sldMk cId="3354656225" sldId="367"/>
        </pc:sldMkLst>
      </pc:sldChg>
      <pc:sldChg chg="del">
        <pc:chgData name="Vinh Hoàng Quang" userId="0a0b36f4a10d6219" providerId="LiveId" clId="{B856C2F6-D4F3-4C79-B921-9F536969AC9C}" dt="2021-05-21T10:23:26.177" v="4131" actId="47"/>
        <pc:sldMkLst>
          <pc:docMk/>
          <pc:sldMk cId="2210347322" sldId="368"/>
        </pc:sldMkLst>
      </pc:sldChg>
      <pc:sldChg chg="del">
        <pc:chgData name="Vinh Hoàng Quang" userId="0a0b36f4a10d6219" providerId="LiveId" clId="{B856C2F6-D4F3-4C79-B921-9F536969AC9C}" dt="2021-05-21T10:23:19.531" v="4129" actId="47"/>
        <pc:sldMkLst>
          <pc:docMk/>
          <pc:sldMk cId="4163363088" sldId="369"/>
        </pc:sldMkLst>
      </pc:sldChg>
      <pc:sldChg chg="del">
        <pc:chgData name="Vinh Hoàng Quang" userId="0a0b36f4a10d6219" providerId="LiveId" clId="{B856C2F6-D4F3-4C79-B921-9F536969AC9C}" dt="2021-05-21T10:23:27.292" v="4132" actId="47"/>
        <pc:sldMkLst>
          <pc:docMk/>
          <pc:sldMk cId="118393304" sldId="370"/>
        </pc:sldMkLst>
      </pc:sldChg>
      <pc:sldChg chg="modSp mod setBg">
        <pc:chgData name="Vinh Hoàng Quang" userId="0a0b36f4a10d6219" providerId="LiveId" clId="{B856C2F6-D4F3-4C79-B921-9F536969AC9C}" dt="2021-05-21T15:02:51.810" v="6354" actId="20577"/>
        <pc:sldMkLst>
          <pc:docMk/>
          <pc:sldMk cId="2928563210" sldId="371"/>
        </pc:sldMkLst>
        <pc:spChg chg="mod">
          <ac:chgData name="Vinh Hoàng Quang" userId="0a0b36f4a10d6219" providerId="LiveId" clId="{B856C2F6-D4F3-4C79-B921-9F536969AC9C}" dt="2021-05-21T15:02:51.810" v="6354" actId="20577"/>
          <ac:spMkLst>
            <pc:docMk/>
            <pc:sldMk cId="2928563210" sldId="371"/>
            <ac:spMk id="12" creationId="{2C086351-D8AF-4B26-96DF-0350F9B4CC8A}"/>
          </ac:spMkLst>
        </pc:spChg>
      </pc:sldChg>
      <pc:sldChg chg="del">
        <pc:chgData name="Vinh Hoàng Quang" userId="0a0b36f4a10d6219" providerId="LiveId" clId="{B856C2F6-D4F3-4C79-B921-9F536969AC9C}" dt="2021-05-21T10:23:12.556" v="4126" actId="47"/>
        <pc:sldMkLst>
          <pc:docMk/>
          <pc:sldMk cId="2080194877" sldId="372"/>
        </pc:sldMkLst>
      </pc:sldChg>
      <pc:sldChg chg="addSp delSp modSp mod ord modTransition setBg addCm delCm">
        <pc:chgData name="Vinh Hoàng Quang" userId="0a0b36f4a10d6219" providerId="LiveId" clId="{B856C2F6-D4F3-4C79-B921-9F536969AC9C}" dt="2021-05-21T14:51:50.591" v="6075"/>
        <pc:sldMkLst>
          <pc:docMk/>
          <pc:sldMk cId="313823293" sldId="1867"/>
        </pc:sldMkLst>
        <pc:spChg chg="del mod">
          <ac:chgData name="Vinh Hoàng Quang" userId="0a0b36f4a10d6219" providerId="LiveId" clId="{B856C2F6-D4F3-4C79-B921-9F536969AC9C}" dt="2021-05-09T14:49:05.423" v="1150" actId="478"/>
          <ac:spMkLst>
            <pc:docMk/>
            <pc:sldMk cId="313823293" sldId="1867"/>
            <ac:spMk id="5" creationId="{3EE7175B-0B4D-447E-91F3-E5373739408C}"/>
          </ac:spMkLst>
        </pc:spChg>
        <pc:spChg chg="add del mod">
          <ac:chgData name="Vinh Hoàng Quang" userId="0a0b36f4a10d6219" providerId="LiveId" clId="{B856C2F6-D4F3-4C79-B921-9F536969AC9C}" dt="2021-05-09T10:44:05.540" v="970" actId="478"/>
          <ac:spMkLst>
            <pc:docMk/>
            <pc:sldMk cId="313823293" sldId="1867"/>
            <ac:spMk id="6" creationId="{5E0DF80D-7A17-49B1-8E08-3C94D10EE9D7}"/>
          </ac:spMkLst>
        </pc:spChg>
        <pc:spChg chg="del mod">
          <ac:chgData name="Vinh Hoàng Quang" userId="0a0b36f4a10d6219" providerId="LiveId" clId="{B856C2F6-D4F3-4C79-B921-9F536969AC9C}" dt="2021-05-09T10:45:12.440" v="981" actId="478"/>
          <ac:spMkLst>
            <pc:docMk/>
            <pc:sldMk cId="313823293" sldId="1867"/>
            <ac:spMk id="7" creationId="{00000000-0000-0000-0000-000000000000}"/>
          </ac:spMkLst>
        </pc:spChg>
        <pc:spChg chg="add del mod">
          <ac:chgData name="Vinh Hoàng Quang" userId="0a0b36f4a10d6219" providerId="LiveId" clId="{B856C2F6-D4F3-4C79-B921-9F536969AC9C}" dt="2021-05-09T10:45:03.269" v="980"/>
          <ac:spMkLst>
            <pc:docMk/>
            <pc:sldMk cId="313823293" sldId="1867"/>
            <ac:spMk id="8" creationId="{4502BC0E-43F9-48D2-B896-EAA003D662B7}"/>
          </ac:spMkLst>
        </pc:spChg>
        <pc:spChg chg="add del mod">
          <ac:chgData name="Vinh Hoàng Quang" userId="0a0b36f4a10d6219" providerId="LiveId" clId="{B856C2F6-D4F3-4C79-B921-9F536969AC9C}" dt="2021-05-09T14:46:59.795" v="1143"/>
          <ac:spMkLst>
            <pc:docMk/>
            <pc:sldMk cId="313823293" sldId="1867"/>
            <ac:spMk id="9" creationId="{B50E61A6-ED28-414F-9322-D9CFE18ADD92}"/>
          </ac:spMkLst>
        </pc:spChg>
        <pc:spChg chg="mod">
          <ac:chgData name="Vinh Hoàng Quang" userId="0a0b36f4a10d6219" providerId="LiveId" clId="{B856C2F6-D4F3-4C79-B921-9F536969AC9C}" dt="2021-05-19T17:54:47.975" v="3793"/>
          <ac:spMkLst>
            <pc:docMk/>
            <pc:sldMk cId="313823293" sldId="1867"/>
            <ac:spMk id="11" creationId="{51727691-CF06-4C7C-83C5-8133F4817EF7}"/>
          </ac:spMkLst>
        </pc:spChg>
        <pc:spChg chg="mod">
          <ac:chgData name="Vinh Hoàng Quang" userId="0a0b36f4a10d6219" providerId="LiveId" clId="{B856C2F6-D4F3-4C79-B921-9F536969AC9C}" dt="2021-05-19T17:54:47.975" v="3793"/>
          <ac:spMkLst>
            <pc:docMk/>
            <pc:sldMk cId="313823293" sldId="1867"/>
            <ac:spMk id="12" creationId="{F24B6097-760A-46D3-8D2E-5DBEE8EB2BB7}"/>
          </ac:spMkLst>
        </pc:spChg>
        <pc:spChg chg="mod">
          <ac:chgData name="Vinh Hoàng Quang" userId="0a0b36f4a10d6219" providerId="LiveId" clId="{B856C2F6-D4F3-4C79-B921-9F536969AC9C}" dt="2021-05-19T17:54:47.975" v="3793"/>
          <ac:spMkLst>
            <pc:docMk/>
            <pc:sldMk cId="313823293" sldId="1867"/>
            <ac:spMk id="14" creationId="{E0C5FE00-40E4-45A4-A270-EB1B06524F28}"/>
          </ac:spMkLst>
        </pc:spChg>
        <pc:spChg chg="mod">
          <ac:chgData name="Vinh Hoàng Quang" userId="0a0b36f4a10d6219" providerId="LiveId" clId="{B856C2F6-D4F3-4C79-B921-9F536969AC9C}" dt="2021-05-19T17:54:47.975" v="3793"/>
          <ac:spMkLst>
            <pc:docMk/>
            <pc:sldMk cId="313823293" sldId="1867"/>
            <ac:spMk id="15" creationId="{31E5569A-128B-4D81-87B8-695BC4DCD691}"/>
          </ac:spMkLst>
        </pc:spChg>
        <pc:spChg chg="mod">
          <ac:chgData name="Vinh Hoàng Quang" userId="0a0b36f4a10d6219" providerId="LiveId" clId="{B856C2F6-D4F3-4C79-B921-9F536969AC9C}" dt="2021-05-19T17:54:47.975" v="3793"/>
          <ac:spMkLst>
            <pc:docMk/>
            <pc:sldMk cId="313823293" sldId="1867"/>
            <ac:spMk id="17" creationId="{70C04471-9C2E-408F-88DB-37B614BC1B56}"/>
          </ac:spMkLst>
        </pc:spChg>
        <pc:spChg chg="del mod">
          <ac:chgData name="Vinh Hoàng Quang" userId="0a0b36f4a10d6219" providerId="LiveId" clId="{B856C2F6-D4F3-4C79-B921-9F536969AC9C}" dt="2021-05-09T14:49:04.671" v="1149" actId="478"/>
          <ac:spMkLst>
            <pc:docMk/>
            <pc:sldMk cId="313823293" sldId="1867"/>
            <ac:spMk id="18" creationId="{F8B3AA13-955F-4BD8-AFF8-2072CD6F806B}"/>
          </ac:spMkLst>
        </pc:spChg>
        <pc:spChg chg="mod">
          <ac:chgData name="Vinh Hoàng Quang" userId="0a0b36f4a10d6219" providerId="LiveId" clId="{B856C2F6-D4F3-4C79-B921-9F536969AC9C}" dt="2021-05-19T17:54:51.576" v="3794" actId="14100"/>
          <ac:spMkLst>
            <pc:docMk/>
            <pc:sldMk cId="313823293" sldId="1867"/>
            <ac:spMk id="19" creationId="{A6B5B73F-4AA6-48A7-B41C-75B663B5949C}"/>
          </ac:spMkLst>
        </pc:spChg>
        <pc:spChg chg="del mod">
          <ac:chgData name="Vinh Hoàng Quang" userId="0a0b36f4a10d6219" providerId="LiveId" clId="{B856C2F6-D4F3-4C79-B921-9F536969AC9C}" dt="2021-05-09T14:49:02.943" v="1148" actId="478"/>
          <ac:spMkLst>
            <pc:docMk/>
            <pc:sldMk cId="313823293" sldId="1867"/>
            <ac:spMk id="20" creationId="{1F9C2CE7-4257-40CA-A746-8BB5046FF4A6}"/>
          </ac:spMkLst>
        </pc:spChg>
        <pc:spChg chg="del mod">
          <ac:chgData name="Vinh Hoàng Quang" userId="0a0b36f4a10d6219" providerId="LiveId" clId="{B856C2F6-D4F3-4C79-B921-9F536969AC9C}" dt="2021-05-09T09:40:24.707" v="765"/>
          <ac:spMkLst>
            <pc:docMk/>
            <pc:sldMk cId="313823293" sldId="1867"/>
            <ac:spMk id="22" creationId="{2C0380E1-CAB2-4C2F-AEE4-6285D3194E48}"/>
          </ac:spMkLst>
        </pc:spChg>
        <pc:spChg chg="add mod">
          <ac:chgData name="Vinh Hoàng Quang" userId="0a0b36f4a10d6219" providerId="LiveId" clId="{B856C2F6-D4F3-4C79-B921-9F536969AC9C}" dt="2021-05-19T17:58:02.533" v="3875" actId="14100"/>
          <ac:spMkLst>
            <pc:docMk/>
            <pc:sldMk cId="313823293" sldId="1867"/>
            <ac:spMk id="23" creationId="{54488E52-9972-4745-8D35-59AC969409AB}"/>
          </ac:spMkLst>
        </pc:spChg>
        <pc:spChg chg="add mod ord">
          <ac:chgData name="Vinh Hoàng Quang" userId="0a0b36f4a10d6219" providerId="LiveId" clId="{B856C2F6-D4F3-4C79-B921-9F536969AC9C}" dt="2021-05-19T17:56:07.509" v="3835" actId="1076"/>
          <ac:spMkLst>
            <pc:docMk/>
            <pc:sldMk cId="313823293" sldId="1867"/>
            <ac:spMk id="25" creationId="{468D04AD-96D3-4A03-A2B3-8D54BA60C67D}"/>
          </ac:spMkLst>
        </pc:spChg>
        <pc:spChg chg="add mod">
          <ac:chgData name="Vinh Hoàng Quang" userId="0a0b36f4a10d6219" providerId="LiveId" clId="{B856C2F6-D4F3-4C79-B921-9F536969AC9C}" dt="2021-05-19T17:56:07.509" v="3835" actId="1076"/>
          <ac:spMkLst>
            <pc:docMk/>
            <pc:sldMk cId="313823293" sldId="1867"/>
            <ac:spMk id="26" creationId="{CCCF7747-A1FE-4A13-81AA-1646159A7A2C}"/>
          </ac:spMkLst>
        </pc:spChg>
        <pc:spChg chg="add mod">
          <ac:chgData name="Vinh Hoàng Quang" userId="0a0b36f4a10d6219" providerId="LiveId" clId="{B856C2F6-D4F3-4C79-B921-9F536969AC9C}" dt="2021-05-19T17:56:07.509" v="3835" actId="1076"/>
          <ac:spMkLst>
            <pc:docMk/>
            <pc:sldMk cId="313823293" sldId="1867"/>
            <ac:spMk id="28" creationId="{C009D81F-B5E9-42DD-BDE3-F287F9DB3E87}"/>
          </ac:spMkLst>
        </pc:spChg>
        <pc:spChg chg="add mod">
          <ac:chgData name="Vinh Hoàng Quang" userId="0a0b36f4a10d6219" providerId="LiveId" clId="{B856C2F6-D4F3-4C79-B921-9F536969AC9C}" dt="2021-05-19T17:56:07.509" v="3835" actId="1076"/>
          <ac:spMkLst>
            <pc:docMk/>
            <pc:sldMk cId="313823293" sldId="1867"/>
            <ac:spMk id="29" creationId="{881D78FB-38C2-40AE-9A44-5781DA43CD29}"/>
          </ac:spMkLst>
        </pc:spChg>
        <pc:spChg chg="add mod">
          <ac:chgData name="Vinh Hoàng Quang" userId="0a0b36f4a10d6219" providerId="LiveId" clId="{B856C2F6-D4F3-4C79-B921-9F536969AC9C}" dt="2021-05-19T17:56:07.509" v="3835" actId="1076"/>
          <ac:spMkLst>
            <pc:docMk/>
            <pc:sldMk cId="313823293" sldId="1867"/>
            <ac:spMk id="30" creationId="{B112A36B-BF00-4A9E-8A94-C914322D8010}"/>
          </ac:spMkLst>
        </pc:spChg>
        <pc:spChg chg="add mod">
          <ac:chgData name="Vinh Hoàng Quang" userId="0a0b36f4a10d6219" providerId="LiveId" clId="{B856C2F6-D4F3-4C79-B921-9F536969AC9C}" dt="2021-05-19T17:56:07.509" v="3835" actId="1076"/>
          <ac:spMkLst>
            <pc:docMk/>
            <pc:sldMk cId="313823293" sldId="1867"/>
            <ac:spMk id="31" creationId="{C0A5E3A0-1291-4C4D-B702-2890733CC437}"/>
          </ac:spMkLst>
        </pc:spChg>
        <pc:spChg chg="add del">
          <ac:chgData name="Vinh Hoàng Quang" userId="0a0b36f4a10d6219" providerId="LiveId" clId="{B856C2F6-D4F3-4C79-B921-9F536969AC9C}" dt="2021-05-09T15:11:50.092" v="1631" actId="478"/>
          <ac:spMkLst>
            <pc:docMk/>
            <pc:sldMk cId="313823293" sldId="1867"/>
            <ac:spMk id="34" creationId="{2C63FAC2-FCF7-4C63-963B-D9AA96C3A3E4}"/>
          </ac:spMkLst>
        </pc:spChg>
        <pc:grpChg chg="mod">
          <ac:chgData name="Vinh Hoàng Quang" userId="0a0b36f4a10d6219" providerId="LiveId" clId="{B856C2F6-D4F3-4C79-B921-9F536969AC9C}" dt="2021-05-19T17:55:35.368" v="3797" actId="1076"/>
          <ac:grpSpMkLst>
            <pc:docMk/>
            <pc:sldMk cId="313823293" sldId="1867"/>
            <ac:grpSpMk id="10" creationId="{8E65DE4E-AE4A-44A1-9291-3DA5A6B76814}"/>
          </ac:grpSpMkLst>
        </pc:grpChg>
        <pc:graphicFrameChg chg="add del mod">
          <ac:chgData name="Vinh Hoàng Quang" userId="0a0b36f4a10d6219" providerId="LiveId" clId="{B856C2F6-D4F3-4C79-B921-9F536969AC9C}" dt="2021-05-09T15:09:21.972" v="1584" actId="478"/>
          <ac:graphicFrameMkLst>
            <pc:docMk/>
            <pc:sldMk cId="313823293" sldId="1867"/>
            <ac:graphicFrameMk id="13" creationId="{3EEB2B48-E014-4D00-986C-DF76C1C7112A}"/>
          </ac:graphicFrameMkLst>
        </pc:graphicFrameChg>
        <pc:graphicFrameChg chg="add del mod">
          <ac:chgData name="Vinh Hoàng Quang" userId="0a0b36f4a10d6219" providerId="LiveId" clId="{B856C2F6-D4F3-4C79-B921-9F536969AC9C}" dt="2021-05-09T15:03:52.101" v="1311" actId="478"/>
          <ac:graphicFrameMkLst>
            <pc:docMk/>
            <pc:sldMk cId="313823293" sldId="1867"/>
            <ac:graphicFrameMk id="21" creationId="{10D3509A-2454-4358-ABFC-AA8B21BB0D22}"/>
          </ac:graphicFrameMkLst>
        </pc:graphicFrameChg>
        <pc:graphicFrameChg chg="add del mod">
          <ac:chgData name="Vinh Hoàng Quang" userId="0a0b36f4a10d6219" providerId="LiveId" clId="{B856C2F6-D4F3-4C79-B921-9F536969AC9C}" dt="2021-05-09T14:56:34.935" v="1302" actId="1032"/>
          <ac:graphicFrameMkLst>
            <pc:docMk/>
            <pc:sldMk cId="313823293" sldId="1867"/>
            <ac:graphicFrameMk id="23" creationId="{BC82546F-216B-4DD4-939C-E3AF01F0700D}"/>
          </ac:graphicFrameMkLst>
        </pc:graphicFrameChg>
        <pc:graphicFrameChg chg="add del mod">
          <ac:chgData name="Vinh Hoàng Quang" userId="0a0b36f4a10d6219" providerId="LiveId" clId="{B856C2F6-D4F3-4C79-B921-9F536969AC9C}" dt="2021-05-09T15:03:36.918" v="1308" actId="478"/>
          <ac:graphicFrameMkLst>
            <pc:docMk/>
            <pc:sldMk cId="313823293" sldId="1867"/>
            <ac:graphicFrameMk id="24" creationId="{2EA13132-99E6-4C41-8F2E-144A9C35B1C5}"/>
          </ac:graphicFrameMkLst>
        </pc:graphicFrameChg>
        <pc:picChg chg="add mod ord">
          <ac:chgData name="Vinh Hoàng Quang" userId="0a0b36f4a10d6219" providerId="LiveId" clId="{B856C2F6-D4F3-4C79-B921-9F536969AC9C}" dt="2021-05-19T17:56:07.509" v="3835" actId="1076"/>
          <ac:picMkLst>
            <pc:docMk/>
            <pc:sldMk cId="313823293" sldId="1867"/>
            <ac:picMk id="3" creationId="{80ECEDC0-EA68-4AC7-90D8-99C554F01B3C}"/>
          </ac:picMkLst>
        </pc:picChg>
        <pc:picChg chg="del">
          <ac:chgData name="Vinh Hoàng Quang" userId="0a0b36f4a10d6219" providerId="LiveId" clId="{B856C2F6-D4F3-4C79-B921-9F536969AC9C}" dt="2021-05-09T09:36:55.173" v="754" actId="478"/>
          <ac:picMkLst>
            <pc:docMk/>
            <pc:sldMk cId="313823293" sldId="1867"/>
            <ac:picMk id="4" creationId="{7155D5C3-A3C0-4D91-B206-E258B41EF435}"/>
          </ac:picMkLst>
        </pc:picChg>
        <pc:picChg chg="mod">
          <ac:chgData name="Vinh Hoàng Quang" userId="0a0b36f4a10d6219" providerId="LiveId" clId="{B856C2F6-D4F3-4C79-B921-9F536969AC9C}" dt="2021-05-19T17:54:47.975" v="3793"/>
          <ac:picMkLst>
            <pc:docMk/>
            <pc:sldMk cId="313823293" sldId="1867"/>
            <ac:picMk id="16" creationId="{F0DAF0D9-A1E0-4BF8-9741-396E41F53C73}"/>
          </ac:picMkLst>
        </pc:picChg>
        <pc:cxnChg chg="add del mod">
          <ac:chgData name="Vinh Hoàng Quang" userId="0a0b36f4a10d6219" providerId="LiveId" clId="{B856C2F6-D4F3-4C79-B921-9F536969AC9C}" dt="2021-05-09T15:11:43.496" v="1629" actId="478"/>
          <ac:cxnSpMkLst>
            <pc:docMk/>
            <pc:sldMk cId="313823293" sldId="1867"/>
            <ac:cxnSpMk id="32" creationId="{FD65BB06-0484-44BB-9003-95A672B83F4C}"/>
          </ac:cxnSpMkLst>
        </pc:cxnChg>
        <pc:cxnChg chg="add del mod">
          <ac:chgData name="Vinh Hoàng Quang" userId="0a0b36f4a10d6219" providerId="LiveId" clId="{B856C2F6-D4F3-4C79-B921-9F536969AC9C}" dt="2021-05-09T15:11:37.884" v="1628" actId="478"/>
          <ac:cxnSpMkLst>
            <pc:docMk/>
            <pc:sldMk cId="313823293" sldId="1867"/>
            <ac:cxnSpMk id="35" creationId="{0FEA6FB5-5490-43FA-A741-73F43E8C1333}"/>
          </ac:cxnSpMkLst>
        </pc:cxnChg>
        <pc:cxnChg chg="add mod">
          <ac:chgData name="Vinh Hoàng Quang" userId="0a0b36f4a10d6219" providerId="LiveId" clId="{B856C2F6-D4F3-4C79-B921-9F536969AC9C}" dt="2021-05-19T17:56:07.509" v="3835" actId="1076"/>
          <ac:cxnSpMkLst>
            <pc:docMk/>
            <pc:sldMk cId="313823293" sldId="1867"/>
            <ac:cxnSpMk id="38" creationId="{C9AC4524-A660-4165-9AF7-9391EBD38D65}"/>
          </ac:cxnSpMkLst>
        </pc:cxnChg>
        <pc:cxnChg chg="add mod">
          <ac:chgData name="Vinh Hoàng Quang" userId="0a0b36f4a10d6219" providerId="LiveId" clId="{B856C2F6-D4F3-4C79-B921-9F536969AC9C}" dt="2021-05-19T17:56:07.509" v="3835" actId="1076"/>
          <ac:cxnSpMkLst>
            <pc:docMk/>
            <pc:sldMk cId="313823293" sldId="1867"/>
            <ac:cxnSpMk id="40" creationId="{DAC82AF5-A92A-41AD-A47D-30111FB16B7E}"/>
          </ac:cxnSpMkLst>
        </pc:cxnChg>
        <pc:cxnChg chg="add mod">
          <ac:chgData name="Vinh Hoàng Quang" userId="0a0b36f4a10d6219" providerId="LiveId" clId="{B856C2F6-D4F3-4C79-B921-9F536969AC9C}" dt="2021-05-19T17:56:07.509" v="3835" actId="1076"/>
          <ac:cxnSpMkLst>
            <pc:docMk/>
            <pc:sldMk cId="313823293" sldId="1867"/>
            <ac:cxnSpMk id="42" creationId="{6C572DF3-1A45-4404-93B4-776EA7BBFEED}"/>
          </ac:cxnSpMkLst>
        </pc:cxnChg>
        <pc:cxnChg chg="add mod">
          <ac:chgData name="Vinh Hoàng Quang" userId="0a0b36f4a10d6219" providerId="LiveId" clId="{B856C2F6-D4F3-4C79-B921-9F536969AC9C}" dt="2021-05-19T17:56:07.509" v="3835" actId="1076"/>
          <ac:cxnSpMkLst>
            <pc:docMk/>
            <pc:sldMk cId="313823293" sldId="1867"/>
            <ac:cxnSpMk id="44" creationId="{063CB8C7-A373-48B6-8E56-ABBD4F7C2246}"/>
          </ac:cxnSpMkLst>
        </pc:cxnChg>
        <pc:cxnChg chg="add mod">
          <ac:chgData name="Vinh Hoàng Quang" userId="0a0b36f4a10d6219" providerId="LiveId" clId="{B856C2F6-D4F3-4C79-B921-9F536969AC9C}" dt="2021-05-19T17:56:07.509" v="3835" actId="1076"/>
          <ac:cxnSpMkLst>
            <pc:docMk/>
            <pc:sldMk cId="313823293" sldId="1867"/>
            <ac:cxnSpMk id="46" creationId="{C40C1270-D0F6-42A5-A2D0-8CD4FF659F59}"/>
          </ac:cxnSpMkLst>
        </pc:cxnChg>
      </pc:sldChg>
      <pc:sldChg chg="new del">
        <pc:chgData name="Vinh Hoàng Quang" userId="0a0b36f4a10d6219" providerId="LiveId" clId="{B856C2F6-D4F3-4C79-B921-9F536969AC9C}" dt="2021-05-11T04:52:11.649" v="3273" actId="47"/>
        <pc:sldMkLst>
          <pc:docMk/>
          <pc:sldMk cId="99117548" sldId="1868"/>
        </pc:sldMkLst>
      </pc:sldChg>
      <pc:sldChg chg="addSp delSp modSp add mod modTransition setBg modAnim">
        <pc:chgData name="Vinh Hoàng Quang" userId="0a0b36f4a10d6219" providerId="LiveId" clId="{B856C2F6-D4F3-4C79-B921-9F536969AC9C}" dt="2021-05-21T15:09:21.817" v="6392" actId="20577"/>
        <pc:sldMkLst>
          <pc:docMk/>
          <pc:sldMk cId="592853739" sldId="1868"/>
        </pc:sldMkLst>
        <pc:spChg chg="add mod">
          <ac:chgData name="Vinh Hoàng Quang" userId="0a0b36f4a10d6219" providerId="LiveId" clId="{B856C2F6-D4F3-4C79-B921-9F536969AC9C}" dt="2021-05-21T15:09:21.817" v="6392" actId="20577"/>
          <ac:spMkLst>
            <pc:docMk/>
            <pc:sldMk cId="592853739" sldId="1868"/>
            <ac:spMk id="2" creationId="{088F27F7-2E31-4BD0-868B-A2450770423A}"/>
          </ac:spMkLst>
        </pc:spChg>
        <pc:spChg chg="mod">
          <ac:chgData name="Vinh Hoàng Quang" userId="0a0b36f4a10d6219" providerId="LiveId" clId="{B856C2F6-D4F3-4C79-B921-9F536969AC9C}" dt="2021-05-21T14:59:06.247" v="6277" actId="14100"/>
          <ac:spMkLst>
            <pc:docMk/>
            <pc:sldMk cId="592853739" sldId="1868"/>
            <ac:spMk id="19" creationId="{BCA698BC-84E1-4DD6-AB6E-93F690042CF5}"/>
          </ac:spMkLst>
        </pc:spChg>
        <pc:grpChg chg="mod">
          <ac:chgData name="Vinh Hoàng Quang" userId="0a0b36f4a10d6219" providerId="LiveId" clId="{B856C2F6-D4F3-4C79-B921-9F536969AC9C}" dt="2021-05-21T14:57:41.608" v="6229" actId="1076"/>
          <ac:grpSpMkLst>
            <pc:docMk/>
            <pc:sldMk cId="592853739" sldId="1868"/>
            <ac:grpSpMk id="3" creationId="{EDAACAD8-AE3F-499F-BA0E-CFAF4E61EF9E}"/>
          </ac:grpSpMkLst>
        </pc:grpChg>
        <pc:picChg chg="del">
          <ac:chgData name="Vinh Hoàng Quang" userId="0a0b36f4a10d6219" providerId="LiveId" clId="{B856C2F6-D4F3-4C79-B921-9F536969AC9C}" dt="2021-05-21T10:27:03.016" v="4135" actId="478"/>
          <ac:picMkLst>
            <pc:docMk/>
            <pc:sldMk cId="592853739" sldId="1868"/>
            <ac:picMk id="11" creationId="{7F1D6F48-C6E0-4125-BB55-766A248B2EF8}"/>
          </ac:picMkLst>
        </pc:picChg>
        <pc:picChg chg="add mod">
          <ac:chgData name="Vinh Hoàng Quang" userId="0a0b36f4a10d6219" providerId="LiveId" clId="{B856C2F6-D4F3-4C79-B921-9F536969AC9C}" dt="2021-05-21T14:57:12.803" v="6228" actId="1076"/>
          <ac:picMkLst>
            <pc:docMk/>
            <pc:sldMk cId="592853739" sldId="1868"/>
            <ac:picMk id="12" creationId="{4F325476-E1FB-416F-80C0-BED10EF889BD}"/>
          </ac:picMkLst>
        </pc:picChg>
      </pc:sldChg>
      <pc:sldChg chg="addSp delSp modSp add del mod modTransition setBg delAnim">
        <pc:chgData name="Vinh Hoàng Quang" userId="0a0b36f4a10d6219" providerId="LiveId" clId="{B856C2F6-D4F3-4C79-B921-9F536969AC9C}" dt="2021-05-21T15:00:33.011" v="6309" actId="47"/>
        <pc:sldMkLst>
          <pc:docMk/>
          <pc:sldMk cId="1095439045" sldId="1869"/>
        </pc:sldMkLst>
        <pc:spChg chg="del">
          <ac:chgData name="Vinh Hoàng Quang" userId="0a0b36f4a10d6219" providerId="LiveId" clId="{B856C2F6-D4F3-4C79-B921-9F536969AC9C}" dt="2021-05-21T11:42:29.280" v="5519" actId="478"/>
          <ac:spMkLst>
            <pc:docMk/>
            <pc:sldMk cId="1095439045" sldId="1869"/>
            <ac:spMk id="2" creationId="{BBD2788E-C34D-4DA8-99F3-1BC9CBF73F11}"/>
          </ac:spMkLst>
        </pc:spChg>
        <pc:spChg chg="del">
          <ac:chgData name="Vinh Hoàng Quang" userId="0a0b36f4a10d6219" providerId="LiveId" clId="{B856C2F6-D4F3-4C79-B921-9F536969AC9C}" dt="2021-05-21T11:42:29.280" v="5519" actId="478"/>
          <ac:spMkLst>
            <pc:docMk/>
            <pc:sldMk cId="1095439045" sldId="1869"/>
            <ac:spMk id="12" creationId="{E214AB2E-855C-472E-B7EF-82314722D5B0}"/>
          </ac:spMkLst>
        </pc:spChg>
        <pc:spChg chg="del">
          <ac:chgData name="Vinh Hoàng Quang" userId="0a0b36f4a10d6219" providerId="LiveId" clId="{B856C2F6-D4F3-4C79-B921-9F536969AC9C}" dt="2021-05-21T11:42:30.540" v="5520" actId="478"/>
          <ac:spMkLst>
            <pc:docMk/>
            <pc:sldMk cId="1095439045" sldId="1869"/>
            <ac:spMk id="14" creationId="{2133643A-B331-4DE4-ACE1-AD846BEFFD3A}"/>
          </ac:spMkLst>
        </pc:spChg>
        <pc:spChg chg="del">
          <ac:chgData name="Vinh Hoàng Quang" userId="0a0b36f4a10d6219" providerId="LiveId" clId="{B856C2F6-D4F3-4C79-B921-9F536969AC9C}" dt="2021-05-21T11:42:29.280" v="5519" actId="478"/>
          <ac:spMkLst>
            <pc:docMk/>
            <pc:sldMk cId="1095439045" sldId="1869"/>
            <ac:spMk id="15" creationId="{0792ACEE-DA84-4CDE-BD87-4F943CEFB170}"/>
          </ac:spMkLst>
        </pc:spChg>
        <pc:spChg chg="del">
          <ac:chgData name="Vinh Hoàng Quang" userId="0a0b36f4a10d6219" providerId="LiveId" clId="{B856C2F6-D4F3-4C79-B921-9F536969AC9C}" dt="2021-05-21T11:42:29.280" v="5519" actId="478"/>
          <ac:spMkLst>
            <pc:docMk/>
            <pc:sldMk cId="1095439045" sldId="1869"/>
            <ac:spMk id="16" creationId="{934C7C94-3A7E-4614-B5A8-20F3BF9F99B9}"/>
          </ac:spMkLst>
        </pc:spChg>
        <pc:spChg chg="del">
          <ac:chgData name="Vinh Hoàng Quang" userId="0a0b36f4a10d6219" providerId="LiveId" clId="{B856C2F6-D4F3-4C79-B921-9F536969AC9C}" dt="2021-05-21T11:42:29.280" v="5519" actId="478"/>
          <ac:spMkLst>
            <pc:docMk/>
            <pc:sldMk cId="1095439045" sldId="1869"/>
            <ac:spMk id="17" creationId="{17CA798E-5326-4225-A597-36B55D586D70}"/>
          </ac:spMkLst>
        </pc:spChg>
        <pc:spChg chg="del">
          <ac:chgData name="Vinh Hoàng Quang" userId="0a0b36f4a10d6219" providerId="LiveId" clId="{B856C2F6-D4F3-4C79-B921-9F536969AC9C}" dt="2021-05-21T11:42:29.280" v="5519" actId="478"/>
          <ac:spMkLst>
            <pc:docMk/>
            <pc:sldMk cId="1095439045" sldId="1869"/>
            <ac:spMk id="18" creationId="{5DC69800-67D4-4C96-B9AC-D827758EECA0}"/>
          </ac:spMkLst>
        </pc:spChg>
        <pc:spChg chg="del">
          <ac:chgData name="Vinh Hoàng Quang" userId="0a0b36f4a10d6219" providerId="LiveId" clId="{B856C2F6-D4F3-4C79-B921-9F536969AC9C}" dt="2021-05-21T14:58:00.642" v="6234" actId="478"/>
          <ac:spMkLst>
            <pc:docMk/>
            <pc:sldMk cId="1095439045" sldId="1869"/>
            <ac:spMk id="19" creationId="{BCA698BC-84E1-4DD6-AB6E-93F690042CF5}"/>
          </ac:spMkLst>
        </pc:spChg>
        <pc:spChg chg="del">
          <ac:chgData name="Vinh Hoàng Quang" userId="0a0b36f4a10d6219" providerId="LiveId" clId="{B856C2F6-D4F3-4C79-B921-9F536969AC9C}" dt="2021-05-21T11:42:29.280" v="5519" actId="478"/>
          <ac:spMkLst>
            <pc:docMk/>
            <pc:sldMk cId="1095439045" sldId="1869"/>
            <ac:spMk id="20" creationId="{DD2FF202-25FF-4471-B763-DFB2F0120BFA}"/>
          </ac:spMkLst>
        </pc:spChg>
        <pc:spChg chg="del">
          <ac:chgData name="Vinh Hoàng Quang" userId="0a0b36f4a10d6219" providerId="LiveId" clId="{B856C2F6-D4F3-4C79-B921-9F536969AC9C}" dt="2021-05-21T11:42:29.280" v="5519" actId="478"/>
          <ac:spMkLst>
            <pc:docMk/>
            <pc:sldMk cId="1095439045" sldId="1869"/>
            <ac:spMk id="21" creationId="{3192478A-71BD-4B48-8758-3A9EB7147D6F}"/>
          </ac:spMkLst>
        </pc:spChg>
        <pc:spChg chg="del">
          <ac:chgData name="Vinh Hoàng Quang" userId="0a0b36f4a10d6219" providerId="LiveId" clId="{B856C2F6-D4F3-4C79-B921-9F536969AC9C}" dt="2021-05-21T11:42:29.280" v="5519" actId="478"/>
          <ac:spMkLst>
            <pc:docMk/>
            <pc:sldMk cId="1095439045" sldId="1869"/>
            <ac:spMk id="22" creationId="{D1B6A9E5-8560-4CAA-9F05-0EC2335956AD}"/>
          </ac:spMkLst>
        </pc:spChg>
        <pc:spChg chg="del">
          <ac:chgData name="Vinh Hoàng Quang" userId="0a0b36f4a10d6219" providerId="LiveId" clId="{B856C2F6-D4F3-4C79-B921-9F536969AC9C}" dt="2021-05-21T11:42:29.280" v="5519" actId="478"/>
          <ac:spMkLst>
            <pc:docMk/>
            <pc:sldMk cId="1095439045" sldId="1869"/>
            <ac:spMk id="23" creationId="{3C4530D2-1AD7-4D2C-B2E7-E3F85F222819}"/>
          </ac:spMkLst>
        </pc:spChg>
        <pc:spChg chg="del">
          <ac:chgData name="Vinh Hoàng Quang" userId="0a0b36f4a10d6219" providerId="LiveId" clId="{B856C2F6-D4F3-4C79-B921-9F536969AC9C}" dt="2021-05-21T11:42:29.280" v="5519" actId="478"/>
          <ac:spMkLst>
            <pc:docMk/>
            <pc:sldMk cId="1095439045" sldId="1869"/>
            <ac:spMk id="24" creationId="{DE1B3F3A-F4B3-4A5E-9F62-9503AD49A250}"/>
          </ac:spMkLst>
        </pc:spChg>
        <pc:spChg chg="del">
          <ac:chgData name="Vinh Hoàng Quang" userId="0a0b36f4a10d6219" providerId="LiveId" clId="{B856C2F6-D4F3-4C79-B921-9F536969AC9C}" dt="2021-05-21T11:42:29.280" v="5519" actId="478"/>
          <ac:spMkLst>
            <pc:docMk/>
            <pc:sldMk cId="1095439045" sldId="1869"/>
            <ac:spMk id="25" creationId="{2DD5B43B-9B09-494E-B480-2E0D3757A012}"/>
          </ac:spMkLst>
        </pc:spChg>
        <pc:spChg chg="del">
          <ac:chgData name="Vinh Hoàng Quang" userId="0a0b36f4a10d6219" providerId="LiveId" clId="{B856C2F6-D4F3-4C79-B921-9F536969AC9C}" dt="2021-05-21T11:42:29.280" v="5519" actId="478"/>
          <ac:spMkLst>
            <pc:docMk/>
            <pc:sldMk cId="1095439045" sldId="1869"/>
            <ac:spMk id="26" creationId="{56A0FE75-1EB8-4955-81ED-0CDB9E0FDE9E}"/>
          </ac:spMkLst>
        </pc:spChg>
        <pc:spChg chg="del">
          <ac:chgData name="Vinh Hoàng Quang" userId="0a0b36f4a10d6219" providerId="LiveId" clId="{B856C2F6-D4F3-4C79-B921-9F536969AC9C}" dt="2021-05-21T11:42:29.280" v="5519" actId="478"/>
          <ac:spMkLst>
            <pc:docMk/>
            <pc:sldMk cId="1095439045" sldId="1869"/>
            <ac:spMk id="27" creationId="{5774C160-5A2A-4397-A4C8-01B52AB63B5D}"/>
          </ac:spMkLst>
        </pc:spChg>
        <pc:spChg chg="del">
          <ac:chgData name="Vinh Hoàng Quang" userId="0a0b36f4a10d6219" providerId="LiveId" clId="{B856C2F6-D4F3-4C79-B921-9F536969AC9C}" dt="2021-05-21T11:42:29.280" v="5519" actId="478"/>
          <ac:spMkLst>
            <pc:docMk/>
            <pc:sldMk cId="1095439045" sldId="1869"/>
            <ac:spMk id="28" creationId="{E61007EA-C1D2-43A4-A27C-7C5E3D8506F1}"/>
          </ac:spMkLst>
        </pc:spChg>
        <pc:spChg chg="del">
          <ac:chgData name="Vinh Hoàng Quang" userId="0a0b36f4a10d6219" providerId="LiveId" clId="{B856C2F6-D4F3-4C79-B921-9F536969AC9C}" dt="2021-05-21T11:42:29.280" v="5519" actId="478"/>
          <ac:spMkLst>
            <pc:docMk/>
            <pc:sldMk cId="1095439045" sldId="1869"/>
            <ac:spMk id="29" creationId="{17748B1C-7820-4A0F-8572-0EE0628C09C5}"/>
          </ac:spMkLst>
        </pc:spChg>
        <pc:spChg chg="del">
          <ac:chgData name="Vinh Hoàng Quang" userId="0a0b36f4a10d6219" providerId="LiveId" clId="{B856C2F6-D4F3-4C79-B921-9F536969AC9C}" dt="2021-05-21T11:42:29.280" v="5519" actId="478"/>
          <ac:spMkLst>
            <pc:docMk/>
            <pc:sldMk cId="1095439045" sldId="1869"/>
            <ac:spMk id="42" creationId="{82BBB201-ED00-4730-BE33-50B95E2AB970}"/>
          </ac:spMkLst>
        </pc:spChg>
        <pc:spChg chg="del">
          <ac:chgData name="Vinh Hoàng Quang" userId="0a0b36f4a10d6219" providerId="LiveId" clId="{B856C2F6-D4F3-4C79-B921-9F536969AC9C}" dt="2021-05-21T11:42:29.280" v="5519" actId="478"/>
          <ac:spMkLst>
            <pc:docMk/>
            <pc:sldMk cId="1095439045" sldId="1869"/>
            <ac:spMk id="63" creationId="{2C0D079E-2689-4C7C-934E-36490CDD1B1D}"/>
          </ac:spMkLst>
        </pc:spChg>
        <pc:spChg chg="del">
          <ac:chgData name="Vinh Hoàng Quang" userId="0a0b36f4a10d6219" providerId="LiveId" clId="{B856C2F6-D4F3-4C79-B921-9F536969AC9C}" dt="2021-05-21T11:42:29.280" v="5519" actId="478"/>
          <ac:spMkLst>
            <pc:docMk/>
            <pc:sldMk cId="1095439045" sldId="1869"/>
            <ac:spMk id="64" creationId="{C186FFBD-49A8-4C8E-97F7-9AFEE1C6A53B}"/>
          </ac:spMkLst>
        </pc:spChg>
        <pc:spChg chg="del">
          <ac:chgData name="Vinh Hoàng Quang" userId="0a0b36f4a10d6219" providerId="LiveId" clId="{B856C2F6-D4F3-4C79-B921-9F536969AC9C}" dt="2021-05-21T11:42:29.280" v="5519" actId="478"/>
          <ac:spMkLst>
            <pc:docMk/>
            <pc:sldMk cId="1095439045" sldId="1869"/>
            <ac:spMk id="65" creationId="{9927AE4F-7DF0-452A-9ABB-EE4F70503AB5}"/>
          </ac:spMkLst>
        </pc:spChg>
        <pc:spChg chg="del">
          <ac:chgData name="Vinh Hoàng Quang" userId="0a0b36f4a10d6219" providerId="LiveId" clId="{B856C2F6-D4F3-4C79-B921-9F536969AC9C}" dt="2021-05-21T11:42:29.280" v="5519" actId="478"/>
          <ac:spMkLst>
            <pc:docMk/>
            <pc:sldMk cId="1095439045" sldId="1869"/>
            <ac:spMk id="66" creationId="{B1A8FFC0-937F-4390-B39D-A96D992116AA}"/>
          </ac:spMkLst>
        </pc:spChg>
        <pc:spChg chg="del">
          <ac:chgData name="Vinh Hoàng Quang" userId="0a0b36f4a10d6219" providerId="LiveId" clId="{B856C2F6-D4F3-4C79-B921-9F536969AC9C}" dt="2021-05-21T11:42:29.280" v="5519" actId="478"/>
          <ac:spMkLst>
            <pc:docMk/>
            <pc:sldMk cId="1095439045" sldId="1869"/>
            <ac:spMk id="67" creationId="{EDF0B0F6-9DFE-4429-9507-BD5A00DF2E68}"/>
          </ac:spMkLst>
        </pc:spChg>
        <pc:spChg chg="del">
          <ac:chgData name="Vinh Hoàng Quang" userId="0a0b36f4a10d6219" providerId="LiveId" clId="{B856C2F6-D4F3-4C79-B921-9F536969AC9C}" dt="2021-05-21T11:42:29.280" v="5519" actId="478"/>
          <ac:spMkLst>
            <pc:docMk/>
            <pc:sldMk cId="1095439045" sldId="1869"/>
            <ac:spMk id="68" creationId="{5A5125F0-8E5D-4576-B7EF-6874960AF080}"/>
          </ac:spMkLst>
        </pc:spChg>
        <pc:spChg chg="del">
          <ac:chgData name="Vinh Hoàng Quang" userId="0a0b36f4a10d6219" providerId="LiveId" clId="{B856C2F6-D4F3-4C79-B921-9F536969AC9C}" dt="2021-05-21T11:42:29.280" v="5519" actId="478"/>
          <ac:spMkLst>
            <pc:docMk/>
            <pc:sldMk cId="1095439045" sldId="1869"/>
            <ac:spMk id="69" creationId="{86A2375E-C75D-4071-8C34-C2AB16A6FFD0}"/>
          </ac:spMkLst>
        </pc:spChg>
        <pc:spChg chg="del">
          <ac:chgData name="Vinh Hoàng Quang" userId="0a0b36f4a10d6219" providerId="LiveId" clId="{B856C2F6-D4F3-4C79-B921-9F536969AC9C}" dt="2021-05-21T11:42:29.280" v="5519" actId="478"/>
          <ac:spMkLst>
            <pc:docMk/>
            <pc:sldMk cId="1095439045" sldId="1869"/>
            <ac:spMk id="70" creationId="{8FC2B519-0512-4DF0-92C3-E983416E0351}"/>
          </ac:spMkLst>
        </pc:spChg>
        <pc:spChg chg="del">
          <ac:chgData name="Vinh Hoàng Quang" userId="0a0b36f4a10d6219" providerId="LiveId" clId="{B856C2F6-D4F3-4C79-B921-9F536969AC9C}" dt="2021-05-21T11:42:29.280" v="5519" actId="478"/>
          <ac:spMkLst>
            <pc:docMk/>
            <pc:sldMk cId="1095439045" sldId="1869"/>
            <ac:spMk id="71" creationId="{241223E6-2234-41AB-8D88-4E8F8F69FCF4}"/>
          </ac:spMkLst>
        </pc:spChg>
        <pc:spChg chg="del">
          <ac:chgData name="Vinh Hoàng Quang" userId="0a0b36f4a10d6219" providerId="LiveId" clId="{B856C2F6-D4F3-4C79-B921-9F536969AC9C}" dt="2021-05-21T11:42:29.280" v="5519" actId="478"/>
          <ac:spMkLst>
            <pc:docMk/>
            <pc:sldMk cId="1095439045" sldId="1869"/>
            <ac:spMk id="72" creationId="{7BDA5BFC-94C3-440A-BFF7-130D315B3BD5}"/>
          </ac:spMkLst>
        </pc:spChg>
        <pc:spChg chg="del">
          <ac:chgData name="Vinh Hoàng Quang" userId="0a0b36f4a10d6219" providerId="LiveId" clId="{B856C2F6-D4F3-4C79-B921-9F536969AC9C}" dt="2021-05-21T11:42:29.280" v="5519" actId="478"/>
          <ac:spMkLst>
            <pc:docMk/>
            <pc:sldMk cId="1095439045" sldId="1869"/>
            <ac:spMk id="73" creationId="{575E022C-8A19-4323-9FC5-A412F15E9027}"/>
          </ac:spMkLst>
        </pc:spChg>
        <pc:spChg chg="del">
          <ac:chgData name="Vinh Hoàng Quang" userId="0a0b36f4a10d6219" providerId="LiveId" clId="{B856C2F6-D4F3-4C79-B921-9F536969AC9C}" dt="2021-05-21T11:42:29.280" v="5519" actId="478"/>
          <ac:spMkLst>
            <pc:docMk/>
            <pc:sldMk cId="1095439045" sldId="1869"/>
            <ac:spMk id="74" creationId="{1C8E6C3C-97A4-47E7-A256-3D87C5DEF0B9}"/>
          </ac:spMkLst>
        </pc:spChg>
        <pc:spChg chg="del">
          <ac:chgData name="Vinh Hoàng Quang" userId="0a0b36f4a10d6219" providerId="LiveId" clId="{B856C2F6-D4F3-4C79-B921-9F536969AC9C}" dt="2021-05-21T11:42:29.280" v="5519" actId="478"/>
          <ac:spMkLst>
            <pc:docMk/>
            <pc:sldMk cId="1095439045" sldId="1869"/>
            <ac:spMk id="75" creationId="{A818491C-5882-47FA-9C9B-459AA98F97FB}"/>
          </ac:spMkLst>
        </pc:spChg>
        <pc:spChg chg="del">
          <ac:chgData name="Vinh Hoàng Quang" userId="0a0b36f4a10d6219" providerId="LiveId" clId="{B856C2F6-D4F3-4C79-B921-9F536969AC9C}" dt="2021-05-21T11:42:29.280" v="5519" actId="478"/>
          <ac:spMkLst>
            <pc:docMk/>
            <pc:sldMk cId="1095439045" sldId="1869"/>
            <ac:spMk id="76" creationId="{640B6D07-56D2-4244-8317-F2E96A9C3A7A}"/>
          </ac:spMkLst>
        </pc:spChg>
        <pc:spChg chg="del">
          <ac:chgData name="Vinh Hoàng Quang" userId="0a0b36f4a10d6219" providerId="LiveId" clId="{B856C2F6-D4F3-4C79-B921-9F536969AC9C}" dt="2021-05-21T11:42:29.280" v="5519" actId="478"/>
          <ac:spMkLst>
            <pc:docMk/>
            <pc:sldMk cId="1095439045" sldId="1869"/>
            <ac:spMk id="77" creationId="{34635417-344C-4CF1-BC7E-63DB01407EF5}"/>
          </ac:spMkLst>
        </pc:spChg>
        <pc:spChg chg="del">
          <ac:chgData name="Vinh Hoàng Quang" userId="0a0b36f4a10d6219" providerId="LiveId" clId="{B856C2F6-D4F3-4C79-B921-9F536969AC9C}" dt="2021-05-21T11:42:29.280" v="5519" actId="478"/>
          <ac:spMkLst>
            <pc:docMk/>
            <pc:sldMk cId="1095439045" sldId="1869"/>
            <ac:spMk id="78" creationId="{5B057A1E-34EF-4BFB-BF08-B2D163352F41}"/>
          </ac:spMkLst>
        </pc:spChg>
        <pc:grpChg chg="del mod">
          <ac:chgData name="Vinh Hoàng Quang" userId="0a0b36f4a10d6219" providerId="LiveId" clId="{B856C2F6-D4F3-4C79-B921-9F536969AC9C}" dt="2021-05-21T14:57:51.408" v="6230" actId="478"/>
          <ac:grpSpMkLst>
            <pc:docMk/>
            <pc:sldMk cId="1095439045" sldId="1869"/>
            <ac:grpSpMk id="3" creationId="{EDAACAD8-AE3F-499F-BA0E-CFAF4E61EF9E}"/>
          </ac:grpSpMkLst>
        </pc:grpChg>
        <pc:picChg chg="add mod">
          <ac:chgData name="Vinh Hoàng Quang" userId="0a0b36f4a10d6219" providerId="LiveId" clId="{B856C2F6-D4F3-4C79-B921-9F536969AC9C}" dt="2021-05-21T14:58:06.518" v="6235" actId="14100"/>
          <ac:picMkLst>
            <pc:docMk/>
            <pc:sldMk cId="1095439045" sldId="1869"/>
            <ac:picMk id="79" creationId="{2300A0DC-BD17-4C71-9426-C423C758674A}"/>
          </ac:picMkLst>
        </pc:picChg>
        <pc:picChg chg="del mod">
          <ac:chgData name="Vinh Hoàng Quang" userId="0a0b36f4a10d6219" providerId="LiveId" clId="{B856C2F6-D4F3-4C79-B921-9F536969AC9C}" dt="2021-05-21T11:42:23.548" v="5518" actId="478"/>
          <ac:picMkLst>
            <pc:docMk/>
            <pc:sldMk cId="1095439045" sldId="1869"/>
            <ac:picMk id="121" creationId="{90677EAC-4F72-4504-BFD8-2D6623321DF5}"/>
          </ac:picMkLst>
        </pc:picChg>
        <pc:cxnChg chg="del">
          <ac:chgData name="Vinh Hoàng Quang" userId="0a0b36f4a10d6219" providerId="LiveId" clId="{B856C2F6-D4F3-4C79-B921-9F536969AC9C}" dt="2021-05-21T11:42:29.280" v="5519" actId="478"/>
          <ac:cxnSpMkLst>
            <pc:docMk/>
            <pc:sldMk cId="1095439045" sldId="1869"/>
            <ac:cxnSpMk id="34" creationId="{CF961FF6-997F-4A82-8D15-EDAA1B726996}"/>
          </ac:cxnSpMkLst>
        </pc:cxnChg>
        <pc:cxnChg chg="del">
          <ac:chgData name="Vinh Hoàng Quang" userId="0a0b36f4a10d6219" providerId="LiveId" clId="{B856C2F6-D4F3-4C79-B921-9F536969AC9C}" dt="2021-05-21T11:42:29.280" v="5519" actId="478"/>
          <ac:cxnSpMkLst>
            <pc:docMk/>
            <pc:sldMk cId="1095439045" sldId="1869"/>
            <ac:cxnSpMk id="37" creationId="{C4A72BD5-6A92-402B-B448-6129A8BF9D9F}"/>
          </ac:cxnSpMkLst>
        </pc:cxnChg>
        <pc:cxnChg chg="del">
          <ac:chgData name="Vinh Hoàng Quang" userId="0a0b36f4a10d6219" providerId="LiveId" clId="{B856C2F6-D4F3-4C79-B921-9F536969AC9C}" dt="2021-05-21T11:42:29.280" v="5519" actId="478"/>
          <ac:cxnSpMkLst>
            <pc:docMk/>
            <pc:sldMk cId="1095439045" sldId="1869"/>
            <ac:cxnSpMk id="39" creationId="{55FB43FE-B064-44D0-87D2-B2E0C1CF49BA}"/>
          </ac:cxnSpMkLst>
        </pc:cxnChg>
        <pc:cxnChg chg="del">
          <ac:chgData name="Vinh Hoàng Quang" userId="0a0b36f4a10d6219" providerId="LiveId" clId="{B856C2F6-D4F3-4C79-B921-9F536969AC9C}" dt="2021-05-21T11:42:29.280" v="5519" actId="478"/>
          <ac:cxnSpMkLst>
            <pc:docMk/>
            <pc:sldMk cId="1095439045" sldId="1869"/>
            <ac:cxnSpMk id="41" creationId="{F6085A72-4D33-48CD-936A-4751D30856A4}"/>
          </ac:cxnSpMkLst>
        </pc:cxnChg>
        <pc:cxnChg chg="del">
          <ac:chgData name="Vinh Hoàng Quang" userId="0a0b36f4a10d6219" providerId="LiveId" clId="{B856C2F6-D4F3-4C79-B921-9F536969AC9C}" dt="2021-05-21T11:42:29.280" v="5519" actId="478"/>
          <ac:cxnSpMkLst>
            <pc:docMk/>
            <pc:sldMk cId="1095439045" sldId="1869"/>
            <ac:cxnSpMk id="43" creationId="{38E8583D-BE54-4980-91A2-D903CA22CB4E}"/>
          </ac:cxnSpMkLst>
        </pc:cxnChg>
        <pc:cxnChg chg="del">
          <ac:chgData name="Vinh Hoàng Quang" userId="0a0b36f4a10d6219" providerId="LiveId" clId="{B856C2F6-D4F3-4C79-B921-9F536969AC9C}" dt="2021-05-21T11:42:29.280" v="5519" actId="478"/>
          <ac:cxnSpMkLst>
            <pc:docMk/>
            <pc:sldMk cId="1095439045" sldId="1869"/>
            <ac:cxnSpMk id="44" creationId="{5407150B-7AC6-4EA9-A31A-7F5901A9580F}"/>
          </ac:cxnSpMkLst>
        </pc:cxnChg>
        <pc:cxnChg chg="del">
          <ac:chgData name="Vinh Hoàng Quang" userId="0a0b36f4a10d6219" providerId="LiveId" clId="{B856C2F6-D4F3-4C79-B921-9F536969AC9C}" dt="2021-05-21T11:42:29.280" v="5519" actId="478"/>
          <ac:cxnSpMkLst>
            <pc:docMk/>
            <pc:sldMk cId="1095439045" sldId="1869"/>
            <ac:cxnSpMk id="45" creationId="{5BEC7A18-68E7-4E1C-AA27-64BE0D9C5F82}"/>
          </ac:cxnSpMkLst>
        </pc:cxnChg>
        <pc:cxnChg chg="del">
          <ac:chgData name="Vinh Hoàng Quang" userId="0a0b36f4a10d6219" providerId="LiveId" clId="{B856C2F6-D4F3-4C79-B921-9F536969AC9C}" dt="2021-05-21T11:42:29.280" v="5519" actId="478"/>
          <ac:cxnSpMkLst>
            <pc:docMk/>
            <pc:sldMk cId="1095439045" sldId="1869"/>
            <ac:cxnSpMk id="46" creationId="{D75442A0-0A9D-4437-B9F9-6104F801356B}"/>
          </ac:cxnSpMkLst>
        </pc:cxnChg>
        <pc:cxnChg chg="del">
          <ac:chgData name="Vinh Hoàng Quang" userId="0a0b36f4a10d6219" providerId="LiveId" clId="{B856C2F6-D4F3-4C79-B921-9F536969AC9C}" dt="2021-05-21T11:42:29.280" v="5519" actId="478"/>
          <ac:cxnSpMkLst>
            <pc:docMk/>
            <pc:sldMk cId="1095439045" sldId="1869"/>
            <ac:cxnSpMk id="50" creationId="{11B392A4-39B4-4FCF-A59D-A1405DE45D8D}"/>
          </ac:cxnSpMkLst>
        </pc:cxnChg>
        <pc:cxnChg chg="del mod">
          <ac:chgData name="Vinh Hoàng Quang" userId="0a0b36f4a10d6219" providerId="LiveId" clId="{B856C2F6-D4F3-4C79-B921-9F536969AC9C}" dt="2021-05-21T11:42:29.280" v="5519" actId="478"/>
          <ac:cxnSpMkLst>
            <pc:docMk/>
            <pc:sldMk cId="1095439045" sldId="1869"/>
            <ac:cxnSpMk id="52" creationId="{FD3C108E-F472-42BD-BAC7-0D7393BABEE6}"/>
          </ac:cxnSpMkLst>
        </pc:cxnChg>
        <pc:cxnChg chg="del">
          <ac:chgData name="Vinh Hoàng Quang" userId="0a0b36f4a10d6219" providerId="LiveId" clId="{B856C2F6-D4F3-4C79-B921-9F536969AC9C}" dt="2021-05-21T11:42:29.280" v="5519" actId="478"/>
          <ac:cxnSpMkLst>
            <pc:docMk/>
            <pc:sldMk cId="1095439045" sldId="1869"/>
            <ac:cxnSpMk id="54" creationId="{F0706091-540F-481A-8A7B-16F54878599F}"/>
          </ac:cxnSpMkLst>
        </pc:cxnChg>
        <pc:cxnChg chg="del">
          <ac:chgData name="Vinh Hoàng Quang" userId="0a0b36f4a10d6219" providerId="LiveId" clId="{B856C2F6-D4F3-4C79-B921-9F536969AC9C}" dt="2021-05-21T11:42:29.280" v="5519" actId="478"/>
          <ac:cxnSpMkLst>
            <pc:docMk/>
            <pc:sldMk cId="1095439045" sldId="1869"/>
            <ac:cxnSpMk id="56" creationId="{67753FA8-FA00-4970-B7A9-F5C97882DD81}"/>
          </ac:cxnSpMkLst>
        </pc:cxnChg>
        <pc:cxnChg chg="del">
          <ac:chgData name="Vinh Hoàng Quang" userId="0a0b36f4a10d6219" providerId="LiveId" clId="{B856C2F6-D4F3-4C79-B921-9F536969AC9C}" dt="2021-05-21T11:42:29.280" v="5519" actId="478"/>
          <ac:cxnSpMkLst>
            <pc:docMk/>
            <pc:sldMk cId="1095439045" sldId="1869"/>
            <ac:cxnSpMk id="58" creationId="{2C602ABD-A085-4860-B34B-2BB3880113E2}"/>
          </ac:cxnSpMkLst>
        </pc:cxnChg>
        <pc:cxnChg chg="del">
          <ac:chgData name="Vinh Hoàng Quang" userId="0a0b36f4a10d6219" providerId="LiveId" clId="{B856C2F6-D4F3-4C79-B921-9F536969AC9C}" dt="2021-05-21T11:42:29.280" v="5519" actId="478"/>
          <ac:cxnSpMkLst>
            <pc:docMk/>
            <pc:sldMk cId="1095439045" sldId="1869"/>
            <ac:cxnSpMk id="60" creationId="{50A977E3-93B3-4893-B17F-70791C6F9D60}"/>
          </ac:cxnSpMkLst>
        </pc:cxnChg>
        <pc:cxnChg chg="del">
          <ac:chgData name="Vinh Hoàng Quang" userId="0a0b36f4a10d6219" providerId="LiveId" clId="{B856C2F6-D4F3-4C79-B921-9F536969AC9C}" dt="2021-05-21T11:42:29.280" v="5519" actId="478"/>
          <ac:cxnSpMkLst>
            <pc:docMk/>
            <pc:sldMk cId="1095439045" sldId="1869"/>
            <ac:cxnSpMk id="62" creationId="{2BDA9C21-6E25-4C0B-B4BB-EE8C3893799D}"/>
          </ac:cxnSpMkLst>
        </pc:cxnChg>
        <pc:cxnChg chg="del mod">
          <ac:chgData name="Vinh Hoàng Quang" userId="0a0b36f4a10d6219" providerId="LiveId" clId="{B856C2F6-D4F3-4C79-B921-9F536969AC9C}" dt="2021-05-21T11:42:29.280" v="5519" actId="478"/>
          <ac:cxnSpMkLst>
            <pc:docMk/>
            <pc:sldMk cId="1095439045" sldId="1869"/>
            <ac:cxnSpMk id="80" creationId="{271C1837-DB4B-4F46-8D86-4F480C7F025B}"/>
          </ac:cxnSpMkLst>
        </pc:cxnChg>
        <pc:cxnChg chg="del">
          <ac:chgData name="Vinh Hoàng Quang" userId="0a0b36f4a10d6219" providerId="LiveId" clId="{B856C2F6-D4F3-4C79-B921-9F536969AC9C}" dt="2021-05-21T11:42:29.280" v="5519" actId="478"/>
          <ac:cxnSpMkLst>
            <pc:docMk/>
            <pc:sldMk cId="1095439045" sldId="1869"/>
            <ac:cxnSpMk id="82" creationId="{E450F425-C06F-4EF1-9767-30578AFA4370}"/>
          </ac:cxnSpMkLst>
        </pc:cxnChg>
        <pc:cxnChg chg="del">
          <ac:chgData name="Vinh Hoàng Quang" userId="0a0b36f4a10d6219" providerId="LiveId" clId="{B856C2F6-D4F3-4C79-B921-9F536969AC9C}" dt="2021-05-21T11:42:29.280" v="5519" actId="478"/>
          <ac:cxnSpMkLst>
            <pc:docMk/>
            <pc:sldMk cId="1095439045" sldId="1869"/>
            <ac:cxnSpMk id="86" creationId="{C07CACB8-16BF-4185-A07C-62CAB67753E4}"/>
          </ac:cxnSpMkLst>
        </pc:cxnChg>
        <pc:cxnChg chg="del">
          <ac:chgData name="Vinh Hoàng Quang" userId="0a0b36f4a10d6219" providerId="LiveId" clId="{B856C2F6-D4F3-4C79-B921-9F536969AC9C}" dt="2021-05-21T11:42:29.280" v="5519" actId="478"/>
          <ac:cxnSpMkLst>
            <pc:docMk/>
            <pc:sldMk cId="1095439045" sldId="1869"/>
            <ac:cxnSpMk id="88" creationId="{F6F2073C-28E5-4FC0-B78E-E26E4BE96FE2}"/>
          </ac:cxnSpMkLst>
        </pc:cxnChg>
        <pc:cxnChg chg="del">
          <ac:chgData name="Vinh Hoàng Quang" userId="0a0b36f4a10d6219" providerId="LiveId" clId="{B856C2F6-D4F3-4C79-B921-9F536969AC9C}" dt="2021-05-21T11:42:29.280" v="5519" actId="478"/>
          <ac:cxnSpMkLst>
            <pc:docMk/>
            <pc:sldMk cId="1095439045" sldId="1869"/>
            <ac:cxnSpMk id="90" creationId="{D91D1E29-D752-41B4-9B78-5408A2895FF1}"/>
          </ac:cxnSpMkLst>
        </pc:cxnChg>
        <pc:cxnChg chg="del">
          <ac:chgData name="Vinh Hoàng Quang" userId="0a0b36f4a10d6219" providerId="LiveId" clId="{B856C2F6-D4F3-4C79-B921-9F536969AC9C}" dt="2021-05-21T11:42:29.280" v="5519" actId="478"/>
          <ac:cxnSpMkLst>
            <pc:docMk/>
            <pc:sldMk cId="1095439045" sldId="1869"/>
            <ac:cxnSpMk id="92" creationId="{D6813ABA-F112-4D61-8AD8-9C99E49CF085}"/>
          </ac:cxnSpMkLst>
        </pc:cxnChg>
        <pc:cxnChg chg="del">
          <ac:chgData name="Vinh Hoàng Quang" userId="0a0b36f4a10d6219" providerId="LiveId" clId="{B856C2F6-D4F3-4C79-B921-9F536969AC9C}" dt="2021-05-21T11:42:29.280" v="5519" actId="478"/>
          <ac:cxnSpMkLst>
            <pc:docMk/>
            <pc:sldMk cId="1095439045" sldId="1869"/>
            <ac:cxnSpMk id="94" creationId="{885A0B74-932E-49A3-9152-DE9E55DC9D5C}"/>
          </ac:cxnSpMkLst>
        </pc:cxnChg>
        <pc:cxnChg chg="del">
          <ac:chgData name="Vinh Hoàng Quang" userId="0a0b36f4a10d6219" providerId="LiveId" clId="{B856C2F6-D4F3-4C79-B921-9F536969AC9C}" dt="2021-05-21T11:42:29.280" v="5519" actId="478"/>
          <ac:cxnSpMkLst>
            <pc:docMk/>
            <pc:sldMk cId="1095439045" sldId="1869"/>
            <ac:cxnSpMk id="96" creationId="{A07122E5-B558-43F3-A9ED-E483E1F674F3}"/>
          </ac:cxnSpMkLst>
        </pc:cxnChg>
        <pc:cxnChg chg="del">
          <ac:chgData name="Vinh Hoàng Quang" userId="0a0b36f4a10d6219" providerId="LiveId" clId="{B856C2F6-D4F3-4C79-B921-9F536969AC9C}" dt="2021-05-21T11:42:29.280" v="5519" actId="478"/>
          <ac:cxnSpMkLst>
            <pc:docMk/>
            <pc:sldMk cId="1095439045" sldId="1869"/>
            <ac:cxnSpMk id="98" creationId="{424E102D-8B70-45FB-B56F-4313A5A477B8}"/>
          </ac:cxnSpMkLst>
        </pc:cxnChg>
        <pc:cxnChg chg="del">
          <ac:chgData name="Vinh Hoàng Quang" userId="0a0b36f4a10d6219" providerId="LiveId" clId="{B856C2F6-D4F3-4C79-B921-9F536969AC9C}" dt="2021-05-21T11:42:29.280" v="5519" actId="478"/>
          <ac:cxnSpMkLst>
            <pc:docMk/>
            <pc:sldMk cId="1095439045" sldId="1869"/>
            <ac:cxnSpMk id="100" creationId="{575520D5-1ABC-45B7-9A13-7042F4B57CD5}"/>
          </ac:cxnSpMkLst>
        </pc:cxnChg>
        <pc:cxnChg chg="del">
          <ac:chgData name="Vinh Hoàng Quang" userId="0a0b36f4a10d6219" providerId="LiveId" clId="{B856C2F6-D4F3-4C79-B921-9F536969AC9C}" dt="2021-05-21T11:42:29.280" v="5519" actId="478"/>
          <ac:cxnSpMkLst>
            <pc:docMk/>
            <pc:sldMk cId="1095439045" sldId="1869"/>
            <ac:cxnSpMk id="104" creationId="{7C29B958-11D9-4983-81C4-C5DA2590A3C6}"/>
          </ac:cxnSpMkLst>
        </pc:cxnChg>
        <pc:cxnChg chg="del">
          <ac:chgData name="Vinh Hoàng Quang" userId="0a0b36f4a10d6219" providerId="LiveId" clId="{B856C2F6-D4F3-4C79-B921-9F536969AC9C}" dt="2021-05-21T11:42:29.280" v="5519" actId="478"/>
          <ac:cxnSpMkLst>
            <pc:docMk/>
            <pc:sldMk cId="1095439045" sldId="1869"/>
            <ac:cxnSpMk id="106" creationId="{C2A7479E-27C8-4D05-BB2B-27151A32B604}"/>
          </ac:cxnSpMkLst>
        </pc:cxnChg>
      </pc:sldChg>
      <pc:sldChg chg="new del">
        <pc:chgData name="Vinh Hoàng Quang" userId="0a0b36f4a10d6219" providerId="LiveId" clId="{B856C2F6-D4F3-4C79-B921-9F536969AC9C}" dt="2021-05-21T10:39:09.975" v="4141" actId="47"/>
        <pc:sldMkLst>
          <pc:docMk/>
          <pc:sldMk cId="2153692979" sldId="1869"/>
        </pc:sldMkLst>
      </pc:sldChg>
      <pc:sldChg chg="addSp delSp modSp add mod setBg">
        <pc:chgData name="Vinh Hoàng Quang" userId="0a0b36f4a10d6219" providerId="LiveId" clId="{B856C2F6-D4F3-4C79-B921-9F536969AC9C}" dt="2021-05-27T15:32:31.789" v="6424" actId="20577"/>
        <pc:sldMkLst>
          <pc:docMk/>
          <pc:sldMk cId="947359067" sldId="1870"/>
        </pc:sldMkLst>
        <pc:spChg chg="add mod">
          <ac:chgData name="Vinh Hoàng Quang" userId="0a0b36f4a10d6219" providerId="LiveId" clId="{B856C2F6-D4F3-4C79-B921-9F536969AC9C}" dt="2021-05-27T15:32:31.789" v="6424" actId="20577"/>
          <ac:spMkLst>
            <pc:docMk/>
            <pc:sldMk cId="947359067" sldId="1870"/>
            <ac:spMk id="2" creationId="{C7B7D26E-8463-4A02-8A11-AD594D71CE54}"/>
          </ac:spMkLst>
        </pc:spChg>
        <pc:spChg chg="mod">
          <ac:chgData name="Vinh Hoàng Quang" userId="0a0b36f4a10d6219" providerId="LiveId" clId="{B856C2F6-D4F3-4C79-B921-9F536969AC9C}" dt="2021-05-27T15:30:52.866" v="6405" actId="207"/>
          <ac:spMkLst>
            <pc:docMk/>
            <pc:sldMk cId="947359067" sldId="1870"/>
            <ac:spMk id="6" creationId="{32F7380F-946C-4CAF-A419-04679FEC6E56}"/>
          </ac:spMkLst>
        </pc:spChg>
        <pc:spChg chg="mod">
          <ac:chgData name="Vinh Hoàng Quang" userId="0a0b36f4a10d6219" providerId="LiveId" clId="{B856C2F6-D4F3-4C79-B921-9F536969AC9C}" dt="2021-05-21T11:48:09.500" v="5642" actId="20577"/>
          <ac:spMkLst>
            <pc:docMk/>
            <pc:sldMk cId="947359067" sldId="1870"/>
            <ac:spMk id="10" creationId="{42305C64-9AB1-42C3-9086-B1C80B3B0BF3}"/>
          </ac:spMkLst>
        </pc:spChg>
        <pc:spChg chg="del">
          <ac:chgData name="Vinh Hoàng Quang" userId="0a0b36f4a10d6219" providerId="LiveId" clId="{B856C2F6-D4F3-4C79-B921-9F536969AC9C}" dt="2021-05-21T11:48:15.142" v="5643" actId="478"/>
          <ac:spMkLst>
            <pc:docMk/>
            <pc:sldMk cId="947359067" sldId="1870"/>
            <ac:spMk id="12" creationId="{2C086351-D8AF-4B26-96DF-0350F9B4CC8A}"/>
          </ac:spMkLst>
        </pc:spChg>
        <pc:spChg chg="add mod">
          <ac:chgData name="Vinh Hoàng Quang" userId="0a0b36f4a10d6219" providerId="LiveId" clId="{B856C2F6-D4F3-4C79-B921-9F536969AC9C}" dt="2021-05-21T15:01:16.154" v="6350" actId="20577"/>
          <ac:spMkLst>
            <pc:docMk/>
            <pc:sldMk cId="947359067" sldId="1870"/>
            <ac:spMk id="13" creationId="{7E4141FB-C7DE-420B-B9ED-91A2338BA509}"/>
          </ac:spMkLst>
        </pc:spChg>
        <pc:grpChg chg="mod">
          <ac:chgData name="Vinh Hoàng Quang" userId="0a0b36f4a10d6219" providerId="LiveId" clId="{B856C2F6-D4F3-4C79-B921-9F536969AC9C}" dt="2021-05-21T11:47:00.311" v="5562" actId="1076"/>
          <ac:grpSpMkLst>
            <pc:docMk/>
            <pc:sldMk cId="947359067" sldId="1870"/>
            <ac:grpSpMk id="3" creationId="{9F69EBCD-450D-42AE-BF7D-B29813BBBC6E}"/>
          </ac:grpSpMkLst>
        </pc:grpChg>
        <pc:picChg chg="add mod">
          <ac:chgData name="Vinh Hoàng Quang" userId="0a0b36f4a10d6219" providerId="LiveId" clId="{B856C2F6-D4F3-4C79-B921-9F536969AC9C}" dt="2021-05-21T11:48:31.929" v="5646" actId="1076"/>
          <ac:picMkLst>
            <pc:docMk/>
            <pc:sldMk cId="947359067" sldId="1870"/>
            <ac:picMk id="11" creationId="{D1C4B244-0248-4FB8-8FC6-CE28775659FD}"/>
          </ac:picMkLst>
        </pc:picChg>
      </pc:sldChg>
      <pc:sldChg chg="new del setBg">
        <pc:chgData name="Vinh Hoàng Quang" userId="0a0b36f4a10d6219" providerId="LiveId" clId="{B856C2F6-D4F3-4C79-B921-9F536969AC9C}" dt="2021-05-21T11:46:44.960" v="5560" actId="47"/>
        <pc:sldMkLst>
          <pc:docMk/>
          <pc:sldMk cId="994278871" sldId="1870"/>
        </pc:sldMkLst>
      </pc:sldChg>
      <pc:sldChg chg="addSp delSp modSp add mod setBg">
        <pc:chgData name="Vinh Hoàng Quang" userId="0a0b36f4a10d6219" providerId="LiveId" clId="{B856C2F6-D4F3-4C79-B921-9F536969AC9C}" dt="2021-05-27T15:31:32.935" v="6414" actId="113"/>
        <pc:sldMkLst>
          <pc:docMk/>
          <pc:sldMk cId="594925284" sldId="1871"/>
        </pc:sldMkLst>
        <pc:spChg chg="add mod">
          <ac:chgData name="Vinh Hoàng Quang" userId="0a0b36f4a10d6219" providerId="LiveId" clId="{B856C2F6-D4F3-4C79-B921-9F536969AC9C}" dt="2021-05-21T14:52:17.833" v="6079" actId="1076"/>
          <ac:spMkLst>
            <pc:docMk/>
            <pc:sldMk cId="594925284" sldId="1871"/>
            <ac:spMk id="2" creationId="{A1704B61-A4EF-4609-AA2F-C8F8A7CE4138}"/>
          </ac:spMkLst>
        </pc:spChg>
        <pc:spChg chg="mod">
          <ac:chgData name="Vinh Hoàng Quang" userId="0a0b36f4a10d6219" providerId="LiveId" clId="{B856C2F6-D4F3-4C79-B921-9F536969AC9C}" dt="2021-05-21T11:51:16.938" v="5790" actId="207"/>
          <ac:spMkLst>
            <pc:docMk/>
            <pc:sldMk cId="594925284" sldId="1871"/>
            <ac:spMk id="6" creationId="{32F7380F-946C-4CAF-A419-04679FEC6E56}"/>
          </ac:spMkLst>
        </pc:spChg>
        <pc:spChg chg="add mod">
          <ac:chgData name="Vinh Hoàng Quang" userId="0a0b36f4a10d6219" providerId="LiveId" clId="{B856C2F6-D4F3-4C79-B921-9F536969AC9C}" dt="2021-05-27T15:31:32.935" v="6414" actId="113"/>
          <ac:spMkLst>
            <pc:docMk/>
            <pc:sldMk cId="594925284" sldId="1871"/>
            <ac:spMk id="9" creationId="{A6383A0E-188D-47C3-BE4F-B17DC589BD83}"/>
          </ac:spMkLst>
        </pc:spChg>
        <pc:spChg chg="mod">
          <ac:chgData name="Vinh Hoàng Quang" userId="0a0b36f4a10d6219" providerId="LiveId" clId="{B856C2F6-D4F3-4C79-B921-9F536969AC9C}" dt="2021-05-21T11:50:14.395" v="5782" actId="20577"/>
          <ac:spMkLst>
            <pc:docMk/>
            <pc:sldMk cId="594925284" sldId="1871"/>
            <ac:spMk id="10" creationId="{42305C64-9AB1-42C3-9086-B1C80B3B0BF3}"/>
          </ac:spMkLst>
        </pc:spChg>
        <pc:spChg chg="add mod">
          <ac:chgData name="Vinh Hoàng Quang" userId="0a0b36f4a10d6219" providerId="LiveId" clId="{B856C2F6-D4F3-4C79-B921-9F536969AC9C}" dt="2021-05-21T14:52:06.084" v="6077" actId="255"/>
          <ac:spMkLst>
            <pc:docMk/>
            <pc:sldMk cId="594925284" sldId="1871"/>
            <ac:spMk id="12" creationId="{937713F5-F32D-423F-AF42-CCFC62FF1535}"/>
          </ac:spMkLst>
        </pc:spChg>
        <pc:picChg chg="del">
          <ac:chgData name="Vinh Hoàng Quang" userId="0a0b36f4a10d6219" providerId="LiveId" clId="{B856C2F6-D4F3-4C79-B921-9F536969AC9C}" dt="2021-05-21T11:50:16.483" v="5783" actId="478"/>
          <ac:picMkLst>
            <pc:docMk/>
            <pc:sldMk cId="594925284" sldId="1871"/>
            <ac:picMk id="11" creationId="{D1C4B244-0248-4FB8-8FC6-CE28775659FD}"/>
          </ac:picMkLst>
        </pc:picChg>
      </pc:sldChg>
      <pc:sldChg chg="new del">
        <pc:chgData name="Vinh Hoàng Quang" userId="0a0b36f4a10d6219" providerId="LiveId" clId="{B856C2F6-D4F3-4C79-B921-9F536969AC9C}" dt="2021-05-21T11:48:46.784" v="5648" actId="47"/>
        <pc:sldMkLst>
          <pc:docMk/>
          <pc:sldMk cId="3388060969" sldId="1871"/>
        </pc:sldMkLst>
      </pc:sldChg>
      <pc:sldChg chg="addSp modSp add mod setBg">
        <pc:chgData name="Vinh Hoàng Quang" userId="0a0b36f4a10d6219" providerId="LiveId" clId="{B856C2F6-D4F3-4C79-B921-9F536969AC9C}" dt="2021-05-27T15:31:56.180" v="6417" actId="255"/>
        <pc:sldMkLst>
          <pc:docMk/>
          <pc:sldMk cId="2220295227" sldId="1872"/>
        </pc:sldMkLst>
        <pc:spChg chg="mod">
          <ac:chgData name="Vinh Hoàng Quang" userId="0a0b36f4a10d6219" providerId="LiveId" clId="{B856C2F6-D4F3-4C79-B921-9F536969AC9C}" dt="2021-05-21T14:52:37.388" v="6081" actId="1076"/>
          <ac:spMkLst>
            <pc:docMk/>
            <pc:sldMk cId="2220295227" sldId="1872"/>
            <ac:spMk id="2" creationId="{A1704B61-A4EF-4609-AA2F-C8F8A7CE4138}"/>
          </ac:spMkLst>
        </pc:spChg>
        <pc:spChg chg="add mod">
          <ac:chgData name="Vinh Hoàng Quang" userId="0a0b36f4a10d6219" providerId="LiveId" clId="{B856C2F6-D4F3-4C79-B921-9F536969AC9C}" dt="2021-05-27T15:31:56.180" v="6417" actId="255"/>
          <ac:spMkLst>
            <pc:docMk/>
            <pc:sldMk cId="2220295227" sldId="1872"/>
            <ac:spMk id="9" creationId="{47604B26-4D16-4D7C-94DB-9E769811B3F0}"/>
          </ac:spMkLst>
        </pc:spChg>
        <pc:spChg chg="mod">
          <ac:chgData name="Vinh Hoàng Quang" userId="0a0b36f4a10d6219" providerId="LiveId" clId="{B856C2F6-D4F3-4C79-B921-9F536969AC9C}" dt="2021-05-21T14:43:48.748" v="5896" actId="20577"/>
          <ac:spMkLst>
            <pc:docMk/>
            <pc:sldMk cId="2220295227" sldId="1872"/>
            <ac:spMk id="12" creationId="{937713F5-F32D-423F-AF42-CCFC62FF1535}"/>
          </ac:spMkLst>
        </pc:spChg>
      </pc:sldChg>
      <pc:sldChg chg="add del setBg">
        <pc:chgData name="Vinh Hoàng Quang" userId="0a0b36f4a10d6219" providerId="LiveId" clId="{B856C2F6-D4F3-4C79-B921-9F536969AC9C}" dt="2021-05-21T11:50:04.530" v="5757" actId="47"/>
        <pc:sldMkLst>
          <pc:docMk/>
          <pc:sldMk cId="2864882145" sldId="1872"/>
        </pc:sldMkLst>
      </pc:sldChg>
      <pc:sldChg chg="addSp modSp add mod setBg">
        <pc:chgData name="Vinh Hoàng Quang" userId="0a0b36f4a10d6219" providerId="LiveId" clId="{B856C2F6-D4F3-4C79-B921-9F536969AC9C}" dt="2021-05-27T15:32:23.642" v="6423" actId="1076"/>
        <pc:sldMkLst>
          <pc:docMk/>
          <pc:sldMk cId="4208601120" sldId="1873"/>
        </pc:sldMkLst>
        <pc:spChg chg="mod">
          <ac:chgData name="Vinh Hoàng Quang" userId="0a0b36f4a10d6219" providerId="LiveId" clId="{B856C2F6-D4F3-4C79-B921-9F536969AC9C}" dt="2021-05-21T14:55:26.781" v="6178" actId="12"/>
          <ac:spMkLst>
            <pc:docMk/>
            <pc:sldMk cId="4208601120" sldId="1873"/>
            <ac:spMk id="2" creationId="{A1704B61-A4EF-4609-AA2F-C8F8A7CE4138}"/>
          </ac:spMkLst>
        </pc:spChg>
        <pc:spChg chg="add mod">
          <ac:chgData name="Vinh Hoàng Quang" userId="0a0b36f4a10d6219" providerId="LiveId" clId="{B856C2F6-D4F3-4C79-B921-9F536969AC9C}" dt="2021-05-27T15:32:23.642" v="6423" actId="1076"/>
          <ac:spMkLst>
            <pc:docMk/>
            <pc:sldMk cId="4208601120" sldId="1873"/>
            <ac:spMk id="9" creationId="{265B81D1-F5B8-4950-B53B-C9CE6562DFEA}"/>
          </ac:spMkLst>
        </pc:spChg>
        <pc:spChg chg="mod">
          <ac:chgData name="Vinh Hoàng Quang" userId="0a0b36f4a10d6219" providerId="LiveId" clId="{B856C2F6-D4F3-4C79-B921-9F536969AC9C}" dt="2021-05-21T14:54:59.077" v="6170" actId="20577"/>
          <ac:spMkLst>
            <pc:docMk/>
            <pc:sldMk cId="4208601120" sldId="1873"/>
            <ac:spMk id="12" creationId="{937713F5-F32D-423F-AF42-CCFC62FF1535}"/>
          </ac:spMkLst>
        </pc:spChg>
        <pc:grpChg chg="mod">
          <ac:chgData name="Vinh Hoàng Quang" userId="0a0b36f4a10d6219" providerId="LiveId" clId="{B856C2F6-D4F3-4C79-B921-9F536969AC9C}" dt="2021-05-27T15:32:14.427" v="6422" actId="1076"/>
          <ac:grpSpMkLst>
            <pc:docMk/>
            <pc:sldMk cId="4208601120" sldId="1873"/>
            <ac:grpSpMk id="3" creationId="{9F69EBCD-450D-42AE-BF7D-B29813BBBC6E}"/>
          </ac:grpSpMkLst>
        </pc:grpChg>
      </pc:sldChg>
      <pc:sldChg chg="addSp modSp new mod setBg">
        <pc:chgData name="Vinh Hoàng Quang" userId="0a0b36f4a10d6219" providerId="LiveId" clId="{B856C2F6-D4F3-4C79-B921-9F536969AC9C}" dt="2021-05-21T15:00:48.272" v="6310"/>
        <pc:sldMkLst>
          <pc:docMk/>
          <pc:sldMk cId="3556774629" sldId="1874"/>
        </pc:sldMkLst>
        <pc:spChg chg="add mod">
          <ac:chgData name="Vinh Hoàng Quang" userId="0a0b36f4a10d6219" providerId="LiveId" clId="{B856C2F6-D4F3-4C79-B921-9F536969AC9C}" dt="2021-05-21T15:00:48.272" v="6310"/>
          <ac:spMkLst>
            <pc:docMk/>
            <pc:sldMk cId="3556774629" sldId="1874"/>
            <ac:spMk id="4" creationId="{C361C7DB-578B-40E9-8A5C-4CB0B7DD1568}"/>
          </ac:spMkLst>
        </pc:spChg>
        <pc:picChg chg="add mod">
          <ac:chgData name="Vinh Hoàng Quang" userId="0a0b36f4a10d6219" providerId="LiveId" clId="{B856C2F6-D4F3-4C79-B921-9F536969AC9C}" dt="2021-05-21T14:59:57.051" v="6307" actId="207"/>
          <ac:picMkLst>
            <pc:docMk/>
            <pc:sldMk cId="3556774629" sldId="1874"/>
            <ac:picMk id="3" creationId="{CE22BCCB-FB72-408E-89DC-BBD26054926C}"/>
          </ac:picMkLst>
        </pc:picChg>
      </pc:sldChg>
      <pc:sldChg chg="del">
        <pc:chgData name="Vinh Hoàng Quang" userId="0a0b36f4a10d6219" providerId="LiveId" clId="{B856C2F6-D4F3-4C79-B921-9F536969AC9C}" dt="2021-05-11T04:22:37.271" v="1692" actId="47"/>
        <pc:sldMkLst>
          <pc:docMk/>
          <pc:sldMk cId="2362561400" sldId="18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521546-AD25-4D7F-8FE8-8C50B3F56115}" type="datetimeFigureOut">
              <a:rPr lang="en-US" smtClean="0"/>
              <a:t>05/27/21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4A9EC-DEB7-42CF-A4C5-BD555F7A799C}" type="slidenum">
              <a:rPr lang="en-US" smtClean="0"/>
              <a:t>‹#›</a:t>
            </a:fld>
            <a:endParaRPr lang="en-US"/>
          </a:p>
        </p:txBody>
      </p:sp>
    </p:spTree>
    <p:extLst>
      <p:ext uri="{BB962C8B-B14F-4D97-AF65-F5344CB8AC3E}">
        <p14:creationId xmlns:p14="http://schemas.microsoft.com/office/powerpoint/2010/main" val="296776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Copyright </a:t>
            </a:r>
            <a:r>
              <a:rPr lang="en-US" b="1"/>
              <a:t>PresentationGO.com</a:t>
            </a:r>
            <a:r>
              <a:rPr lang="en-US"/>
              <a:t> – The free PowerPoint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2</a:t>
            </a:fld>
            <a:endParaRPr lang="en-US"/>
          </a:p>
        </p:txBody>
      </p:sp>
    </p:spTree>
    <p:extLst>
      <p:ext uri="{BB962C8B-B14F-4D97-AF65-F5344CB8AC3E}">
        <p14:creationId xmlns:p14="http://schemas.microsoft.com/office/powerpoint/2010/main" val="119607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Grp="1" noRot="1" noChangeAspect="1" noChangeArrowheads="1"/>
          </p:cNvSpPr>
          <p:nvPr>
            <p:ph type="sldImg"/>
          </p:nvPr>
        </p:nvSpPr>
        <p:spPr bwMode="auto">
          <a:xfrm>
            <a:off x="-16998950" y="-11796713"/>
            <a:ext cx="22190075" cy="124825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19458" name="Text Box 2"/>
          <p:cNvSpPr txBox="1">
            <a:spLocks noGrp="1" noChangeArrowheads="1"/>
          </p:cNvSpPr>
          <p:nvPr>
            <p:ph type="body" idx="1"/>
          </p:nvPr>
        </p:nvSpPr>
        <p:spPr bwMode="auto">
          <a:xfrm>
            <a:off x="685800" y="4343400"/>
            <a:ext cx="5475288"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4002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5</a:t>
            </a:fld>
            <a:endParaRPr lang="en-US"/>
          </a:p>
        </p:txBody>
      </p:sp>
    </p:spTree>
    <p:extLst>
      <p:ext uri="{BB962C8B-B14F-4D97-AF65-F5344CB8AC3E}">
        <p14:creationId xmlns:p14="http://schemas.microsoft.com/office/powerpoint/2010/main" val="140700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02C90C-ED65-4CA1-B78A-27EEE0D75B3F}" type="datetimeFigureOut">
              <a:rPr lang="en-US" smtClean="0"/>
              <a:t>05/27/21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119-3636-4CC0-9C1F-E2E4D0A538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36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C90C-ED65-4CA1-B78A-27EEE0D75B3F}" type="datetimeFigureOut">
              <a:rPr lang="en-US" smtClean="0"/>
              <a:t>05/27/21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315153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C90C-ED65-4CA1-B78A-27EEE0D75B3F}" type="datetimeFigureOut">
              <a:rPr lang="en-US" smtClean="0"/>
              <a:t>05/27/21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275526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ush-Martik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424776" y="-742318"/>
            <a:ext cx="4011874" cy="7918908"/>
          </a:xfrm>
          <a:custGeom>
            <a:avLst/>
            <a:gdLst>
              <a:gd name="connsiteX0" fmla="*/ 4407887 w 7456805"/>
              <a:gd name="connsiteY0" fmla="*/ 14719748 h 14722578"/>
              <a:gd name="connsiteX1" fmla="*/ 4414199 w 7456805"/>
              <a:gd name="connsiteY1" fmla="*/ 14721852 h 14722578"/>
              <a:gd name="connsiteX2" fmla="*/ 4415669 w 7456805"/>
              <a:gd name="connsiteY2" fmla="*/ 14722343 h 14722578"/>
              <a:gd name="connsiteX3" fmla="*/ 4402427 w 7456805"/>
              <a:gd name="connsiteY3" fmla="*/ 14717929 h 14722578"/>
              <a:gd name="connsiteX4" fmla="*/ 4407887 w 7456805"/>
              <a:gd name="connsiteY4" fmla="*/ 14719748 h 14722578"/>
              <a:gd name="connsiteX5" fmla="*/ 4406841 w 7456805"/>
              <a:gd name="connsiteY5" fmla="*/ 14719400 h 14722578"/>
              <a:gd name="connsiteX6" fmla="*/ 4402427 w 7456805"/>
              <a:gd name="connsiteY6" fmla="*/ 14717929 h 14722578"/>
              <a:gd name="connsiteX7" fmla="*/ 4388449 w 7456805"/>
              <a:gd name="connsiteY7" fmla="*/ 14713515 h 14722578"/>
              <a:gd name="connsiteX8" fmla="*/ 4402427 w 7456805"/>
              <a:gd name="connsiteY8" fmla="*/ 14717929 h 14722578"/>
              <a:gd name="connsiteX9" fmla="*/ 4388449 w 7456805"/>
              <a:gd name="connsiteY9" fmla="*/ 14713515 h 14722578"/>
              <a:gd name="connsiteX10" fmla="*/ 4444323 w 7456805"/>
              <a:gd name="connsiteY10" fmla="*/ 14496949 h 14722578"/>
              <a:gd name="connsiteX11" fmla="*/ 4445827 w 7456805"/>
              <a:gd name="connsiteY11" fmla="*/ 14500967 h 14722578"/>
              <a:gd name="connsiteX12" fmla="*/ 4446023 w 7456805"/>
              <a:gd name="connsiteY12" fmla="*/ 14501699 h 14722578"/>
              <a:gd name="connsiteX13" fmla="*/ 4440887 w 7456805"/>
              <a:gd name="connsiteY13" fmla="*/ 14487347 h 14722578"/>
              <a:gd name="connsiteX14" fmla="*/ 4444323 w 7456805"/>
              <a:gd name="connsiteY14" fmla="*/ 14496949 h 14722578"/>
              <a:gd name="connsiteX15" fmla="*/ 4441555 w 7456805"/>
              <a:gd name="connsiteY15" fmla="*/ 14489547 h 14722578"/>
              <a:gd name="connsiteX16" fmla="*/ 4440887 w 7456805"/>
              <a:gd name="connsiteY16" fmla="*/ 14487347 h 14722578"/>
              <a:gd name="connsiteX17" fmla="*/ 5385953 w 7456805"/>
              <a:gd name="connsiteY17" fmla="*/ 14241876 h 14722578"/>
              <a:gd name="connsiteX18" fmla="*/ 5385953 w 7456805"/>
              <a:gd name="connsiteY18" fmla="*/ 14241876 h 14722578"/>
              <a:gd name="connsiteX19" fmla="*/ 4175729 w 7456805"/>
              <a:gd name="connsiteY19" fmla="*/ 13842549 h 14722578"/>
              <a:gd name="connsiteX20" fmla="*/ 4175729 w 7456805"/>
              <a:gd name="connsiteY20" fmla="*/ 13842549 h 14722578"/>
              <a:gd name="connsiteX21" fmla="*/ 4047011 w 7456805"/>
              <a:gd name="connsiteY21" fmla="*/ 13740838 h 14722578"/>
              <a:gd name="connsiteX22" fmla="*/ 4034477 w 7456805"/>
              <a:gd name="connsiteY22" fmla="*/ 13744898 h 14722578"/>
              <a:gd name="connsiteX23" fmla="*/ 4067609 w 7456805"/>
              <a:gd name="connsiteY23" fmla="*/ 13798955 h 14722578"/>
              <a:gd name="connsiteX24" fmla="*/ 4047011 w 7456805"/>
              <a:gd name="connsiteY24" fmla="*/ 13740838 h 14722578"/>
              <a:gd name="connsiteX25" fmla="*/ 3477214 w 7456805"/>
              <a:gd name="connsiteY25" fmla="*/ 13723841 h 14722578"/>
              <a:gd name="connsiteX26" fmla="*/ 3483424 w 7456805"/>
              <a:gd name="connsiteY26" fmla="*/ 13734435 h 14722578"/>
              <a:gd name="connsiteX27" fmla="*/ 3475577 w 7456805"/>
              <a:gd name="connsiteY27" fmla="*/ 13727024 h 14722578"/>
              <a:gd name="connsiteX28" fmla="*/ 3689197 w 7456805"/>
              <a:gd name="connsiteY28" fmla="*/ 13593188 h 14722578"/>
              <a:gd name="connsiteX29" fmla="*/ 3699660 w 7456805"/>
              <a:gd name="connsiteY29" fmla="*/ 13626320 h 14722578"/>
              <a:gd name="connsiteX30" fmla="*/ 3689197 w 7456805"/>
              <a:gd name="connsiteY30" fmla="*/ 13593188 h 14722578"/>
              <a:gd name="connsiteX31" fmla="*/ 3689197 w 7456805"/>
              <a:gd name="connsiteY31" fmla="*/ 13572263 h 14722578"/>
              <a:gd name="connsiteX32" fmla="*/ 3689197 w 7456805"/>
              <a:gd name="connsiteY32" fmla="*/ 13593188 h 14722578"/>
              <a:gd name="connsiteX33" fmla="*/ 3689197 w 7456805"/>
              <a:gd name="connsiteY33" fmla="*/ 13572263 h 14722578"/>
              <a:gd name="connsiteX34" fmla="*/ 4428243 w 7456805"/>
              <a:gd name="connsiteY34" fmla="*/ 13505203 h 14722578"/>
              <a:gd name="connsiteX35" fmla="*/ 4433817 w 7456805"/>
              <a:gd name="connsiteY35" fmla="*/ 13505999 h 14722578"/>
              <a:gd name="connsiteX36" fmla="*/ 4437237 w 7456805"/>
              <a:gd name="connsiteY36" fmla="*/ 13522977 h 14722578"/>
              <a:gd name="connsiteX37" fmla="*/ 4423353 w 7456805"/>
              <a:gd name="connsiteY37" fmla="*/ 13495537 h 14722578"/>
              <a:gd name="connsiteX38" fmla="*/ 4428243 w 7456805"/>
              <a:gd name="connsiteY38" fmla="*/ 13505203 h 14722578"/>
              <a:gd name="connsiteX39" fmla="*/ 4424661 w 7456805"/>
              <a:gd name="connsiteY39" fmla="*/ 13504691 h 14722578"/>
              <a:gd name="connsiteX40" fmla="*/ 4423353 w 7456805"/>
              <a:gd name="connsiteY40" fmla="*/ 13495537 h 14722578"/>
              <a:gd name="connsiteX41" fmla="*/ 4499551 w 7456805"/>
              <a:gd name="connsiteY41" fmla="*/ 13261693 h 14722578"/>
              <a:gd name="connsiteX42" fmla="*/ 4501391 w 7456805"/>
              <a:gd name="connsiteY42" fmla="*/ 13262306 h 14722578"/>
              <a:gd name="connsiteX43" fmla="*/ 4502861 w 7456805"/>
              <a:gd name="connsiteY43" fmla="*/ 13262796 h 14722578"/>
              <a:gd name="connsiteX44" fmla="*/ 4489619 w 7456805"/>
              <a:gd name="connsiteY44" fmla="*/ 13258382 h 14722578"/>
              <a:gd name="connsiteX45" fmla="*/ 4499551 w 7456805"/>
              <a:gd name="connsiteY45" fmla="*/ 13261693 h 14722578"/>
              <a:gd name="connsiteX46" fmla="*/ 4494033 w 7456805"/>
              <a:gd name="connsiteY46" fmla="*/ 13259853 h 14722578"/>
              <a:gd name="connsiteX47" fmla="*/ 4489619 w 7456805"/>
              <a:gd name="connsiteY47" fmla="*/ 13258382 h 14722578"/>
              <a:gd name="connsiteX48" fmla="*/ 4466949 w 7456805"/>
              <a:gd name="connsiteY48" fmla="*/ 13204325 h 14722578"/>
              <a:gd name="connsiteX49" fmla="*/ 4466949 w 7456805"/>
              <a:gd name="connsiteY49" fmla="*/ 13204325 h 14722578"/>
              <a:gd name="connsiteX50" fmla="*/ 6440157 w 7456805"/>
              <a:gd name="connsiteY50" fmla="*/ 13172909 h 14722578"/>
              <a:gd name="connsiteX51" fmla="*/ 6448985 w 7456805"/>
              <a:gd name="connsiteY51" fmla="*/ 13176342 h 14722578"/>
              <a:gd name="connsiteX52" fmla="*/ 4433817 w 7456805"/>
              <a:gd name="connsiteY52" fmla="*/ 13117136 h 14722578"/>
              <a:gd name="connsiteX53" fmla="*/ 4466949 w 7456805"/>
              <a:gd name="connsiteY53" fmla="*/ 13204325 h 14722578"/>
              <a:gd name="connsiteX54" fmla="*/ 4433817 w 7456805"/>
              <a:gd name="connsiteY54" fmla="*/ 13117136 h 14722578"/>
              <a:gd name="connsiteX55" fmla="*/ 6466601 w 7456805"/>
              <a:gd name="connsiteY55" fmla="*/ 13089058 h 14722578"/>
              <a:gd name="connsiteX56" fmla="*/ 6468441 w 7456805"/>
              <a:gd name="connsiteY56" fmla="*/ 13089671 h 14722578"/>
              <a:gd name="connsiteX57" fmla="*/ 6469911 w 7456805"/>
              <a:gd name="connsiteY57" fmla="*/ 13090161 h 14722578"/>
              <a:gd name="connsiteX58" fmla="*/ 6456669 w 7456805"/>
              <a:gd name="connsiteY58" fmla="*/ 13085747 h 14722578"/>
              <a:gd name="connsiteX59" fmla="*/ 6466601 w 7456805"/>
              <a:gd name="connsiteY59" fmla="*/ 13089058 h 14722578"/>
              <a:gd name="connsiteX60" fmla="*/ 6461083 w 7456805"/>
              <a:gd name="connsiteY60" fmla="*/ 13087218 h 14722578"/>
              <a:gd name="connsiteX61" fmla="*/ 6456669 w 7456805"/>
              <a:gd name="connsiteY61" fmla="*/ 13085747 h 14722578"/>
              <a:gd name="connsiteX62" fmla="*/ 3458084 w 7456805"/>
              <a:gd name="connsiteY62" fmla="*/ 12748271 h 14722578"/>
              <a:gd name="connsiteX63" fmla="*/ 3462498 w 7456805"/>
              <a:gd name="connsiteY63" fmla="*/ 12752685 h 14722578"/>
              <a:gd name="connsiteX64" fmla="*/ 3458084 w 7456805"/>
              <a:gd name="connsiteY64" fmla="*/ 12748271 h 14722578"/>
              <a:gd name="connsiteX65" fmla="*/ 6369477 w 7456805"/>
              <a:gd name="connsiteY65" fmla="*/ 12709090 h 14722578"/>
              <a:gd name="connsiteX66" fmla="*/ 6379941 w 7456805"/>
              <a:gd name="connsiteY66" fmla="*/ 12742222 h 14722578"/>
              <a:gd name="connsiteX67" fmla="*/ 6369477 w 7456805"/>
              <a:gd name="connsiteY67" fmla="*/ 12709090 h 14722578"/>
              <a:gd name="connsiteX68" fmla="*/ 6359013 w 7456805"/>
              <a:gd name="connsiteY68" fmla="*/ 12675958 h 14722578"/>
              <a:gd name="connsiteX69" fmla="*/ 6369477 w 7456805"/>
              <a:gd name="connsiteY69" fmla="*/ 12709090 h 14722578"/>
              <a:gd name="connsiteX70" fmla="*/ 6359013 w 7456805"/>
              <a:gd name="connsiteY70" fmla="*/ 12675958 h 14722578"/>
              <a:gd name="connsiteX71" fmla="*/ 4229787 w 7456805"/>
              <a:gd name="connsiteY71" fmla="*/ 12635579 h 14722578"/>
              <a:gd name="connsiteX72" fmla="*/ 4219325 w 7456805"/>
              <a:gd name="connsiteY72" fmla="*/ 12644570 h 14722578"/>
              <a:gd name="connsiteX73" fmla="*/ 4229787 w 7456805"/>
              <a:gd name="connsiteY73" fmla="*/ 12665496 h 14722578"/>
              <a:gd name="connsiteX74" fmla="*/ 4229787 w 7456805"/>
              <a:gd name="connsiteY74" fmla="*/ 12635579 h 14722578"/>
              <a:gd name="connsiteX75" fmla="*/ 6325881 w 7456805"/>
              <a:gd name="connsiteY75" fmla="*/ 12590513 h 14722578"/>
              <a:gd name="connsiteX76" fmla="*/ 6359013 w 7456805"/>
              <a:gd name="connsiteY76" fmla="*/ 12675958 h 14722578"/>
              <a:gd name="connsiteX77" fmla="*/ 6325881 w 7456805"/>
              <a:gd name="connsiteY77" fmla="*/ 12590513 h 14722578"/>
              <a:gd name="connsiteX78" fmla="*/ 5952483 w 7456805"/>
              <a:gd name="connsiteY78" fmla="*/ 12440630 h 14722578"/>
              <a:gd name="connsiteX79" fmla="*/ 5970137 w 7456805"/>
              <a:gd name="connsiteY79" fmla="*/ 12492861 h 14722578"/>
              <a:gd name="connsiteX80" fmla="*/ 5947469 w 7456805"/>
              <a:gd name="connsiteY80" fmla="*/ 12449267 h 14722578"/>
              <a:gd name="connsiteX81" fmla="*/ 5952483 w 7456805"/>
              <a:gd name="connsiteY81" fmla="*/ 12440630 h 14722578"/>
              <a:gd name="connsiteX82" fmla="*/ 5937005 w 7456805"/>
              <a:gd name="connsiteY82" fmla="*/ 12428341 h 14722578"/>
              <a:gd name="connsiteX83" fmla="*/ 5937005 w 7456805"/>
              <a:gd name="connsiteY83" fmla="*/ 12428341 h 14722578"/>
              <a:gd name="connsiteX84" fmla="*/ 6024197 w 7456805"/>
              <a:gd name="connsiteY84" fmla="*/ 12416135 h 14722578"/>
              <a:gd name="connsiteX85" fmla="*/ 6034661 w 7456805"/>
              <a:gd name="connsiteY85" fmla="*/ 12449267 h 14722578"/>
              <a:gd name="connsiteX86" fmla="*/ 6024197 w 7456805"/>
              <a:gd name="connsiteY86" fmla="*/ 12416135 h 14722578"/>
              <a:gd name="connsiteX87" fmla="*/ 4165265 w 7456805"/>
              <a:gd name="connsiteY87" fmla="*/ 12374284 h 14722578"/>
              <a:gd name="connsiteX88" fmla="*/ 4165265 w 7456805"/>
              <a:gd name="connsiteY88" fmla="*/ 12374284 h 14722578"/>
              <a:gd name="connsiteX89" fmla="*/ 5991065 w 7456805"/>
              <a:gd name="connsiteY89" fmla="*/ 12330689 h 14722578"/>
              <a:gd name="connsiteX90" fmla="*/ 6024197 w 7456805"/>
              <a:gd name="connsiteY90" fmla="*/ 12416135 h 14722578"/>
              <a:gd name="connsiteX91" fmla="*/ 5991065 w 7456805"/>
              <a:gd name="connsiteY91" fmla="*/ 12330689 h 14722578"/>
              <a:gd name="connsiteX92" fmla="*/ 4153931 w 7456805"/>
              <a:gd name="connsiteY92" fmla="*/ 12312380 h 14722578"/>
              <a:gd name="connsiteX93" fmla="*/ 4142595 w 7456805"/>
              <a:gd name="connsiteY93" fmla="*/ 12320227 h 14722578"/>
              <a:gd name="connsiteX94" fmla="*/ 4165265 w 7456805"/>
              <a:gd name="connsiteY94" fmla="*/ 12320227 h 14722578"/>
              <a:gd name="connsiteX95" fmla="*/ 4153931 w 7456805"/>
              <a:gd name="connsiteY95" fmla="*/ 12312380 h 14722578"/>
              <a:gd name="connsiteX96" fmla="*/ 5873651 w 7456805"/>
              <a:gd name="connsiteY96" fmla="*/ 12258811 h 14722578"/>
              <a:gd name="connsiteX97" fmla="*/ 5882945 w 7456805"/>
              <a:gd name="connsiteY97" fmla="*/ 12266169 h 14722578"/>
              <a:gd name="connsiteX98" fmla="*/ 5877059 w 7456805"/>
              <a:gd name="connsiteY98" fmla="*/ 12261510 h 14722578"/>
              <a:gd name="connsiteX99" fmla="*/ 5865289 w 7456805"/>
              <a:gd name="connsiteY99" fmla="*/ 12252191 h 14722578"/>
              <a:gd name="connsiteX100" fmla="*/ 5867251 w 7456805"/>
              <a:gd name="connsiteY100" fmla="*/ 12253744 h 14722578"/>
              <a:gd name="connsiteX101" fmla="*/ 5873651 w 7456805"/>
              <a:gd name="connsiteY101" fmla="*/ 12258811 h 14722578"/>
              <a:gd name="connsiteX102" fmla="*/ 5870929 w 7456805"/>
              <a:gd name="connsiteY102" fmla="*/ 12256656 h 14722578"/>
              <a:gd name="connsiteX103" fmla="*/ 5865289 w 7456805"/>
              <a:gd name="connsiteY103" fmla="*/ 12252191 h 14722578"/>
              <a:gd name="connsiteX104" fmla="*/ 5959675 w 7456805"/>
              <a:gd name="connsiteY104" fmla="*/ 12243500 h 14722578"/>
              <a:gd name="connsiteX105" fmla="*/ 5970137 w 7456805"/>
              <a:gd name="connsiteY105" fmla="*/ 12276632 h 14722578"/>
              <a:gd name="connsiteX106" fmla="*/ 5959675 w 7456805"/>
              <a:gd name="connsiteY106" fmla="*/ 12243500 h 14722578"/>
              <a:gd name="connsiteX107" fmla="*/ 5926541 w 7456805"/>
              <a:gd name="connsiteY107" fmla="*/ 12158055 h 14722578"/>
              <a:gd name="connsiteX108" fmla="*/ 5959675 w 7456805"/>
              <a:gd name="connsiteY108" fmla="*/ 12243500 h 14722578"/>
              <a:gd name="connsiteX109" fmla="*/ 5926541 w 7456805"/>
              <a:gd name="connsiteY109" fmla="*/ 12158055 h 14722578"/>
              <a:gd name="connsiteX110" fmla="*/ 2794662 w 7456805"/>
              <a:gd name="connsiteY110" fmla="*/ 12110046 h 14722578"/>
              <a:gd name="connsiteX111" fmla="*/ 2791120 w 7456805"/>
              <a:gd name="connsiteY111" fmla="*/ 12114460 h 14722578"/>
              <a:gd name="connsiteX112" fmla="*/ 2813790 w 7456805"/>
              <a:gd name="connsiteY112" fmla="*/ 12114460 h 14722578"/>
              <a:gd name="connsiteX113" fmla="*/ 2794662 w 7456805"/>
              <a:gd name="connsiteY113" fmla="*/ 12110046 h 14722578"/>
              <a:gd name="connsiteX114" fmla="*/ 5905617 w 7456805"/>
              <a:gd name="connsiteY114" fmla="*/ 12103997 h 14722578"/>
              <a:gd name="connsiteX115" fmla="*/ 5926541 w 7456805"/>
              <a:gd name="connsiteY115" fmla="*/ 12158055 h 14722578"/>
              <a:gd name="connsiteX116" fmla="*/ 5905617 w 7456805"/>
              <a:gd name="connsiteY116" fmla="*/ 12103997 h 14722578"/>
              <a:gd name="connsiteX117" fmla="*/ 6083161 w 7456805"/>
              <a:gd name="connsiteY117" fmla="*/ 11977246 h 14722578"/>
              <a:gd name="connsiteX118" fmla="*/ 6078257 w 7456805"/>
              <a:gd name="connsiteY118" fmla="*/ 11983676 h 14722578"/>
              <a:gd name="connsiteX119" fmla="*/ 6109645 w 7456805"/>
              <a:gd name="connsiteY119" fmla="*/ 12027271 h 14722578"/>
              <a:gd name="connsiteX120" fmla="*/ 6083161 w 7456805"/>
              <a:gd name="connsiteY120" fmla="*/ 11977246 h 14722578"/>
              <a:gd name="connsiteX121" fmla="*/ 2683002 w 7456805"/>
              <a:gd name="connsiteY121" fmla="*/ 11908694 h 14722578"/>
              <a:gd name="connsiteX122" fmla="*/ 2770194 w 7456805"/>
              <a:gd name="connsiteY122" fmla="*/ 12060403 h 14722578"/>
              <a:gd name="connsiteX123" fmla="*/ 2780657 w 7456805"/>
              <a:gd name="connsiteY123" fmla="*/ 12081328 h 14722578"/>
              <a:gd name="connsiteX124" fmla="*/ 2780657 w 7456805"/>
              <a:gd name="connsiteY124" fmla="*/ 12081328 h 14722578"/>
              <a:gd name="connsiteX125" fmla="*/ 2770194 w 7456805"/>
              <a:gd name="connsiteY125" fmla="*/ 12060403 h 14722578"/>
              <a:gd name="connsiteX126" fmla="*/ 2683002 w 7456805"/>
              <a:gd name="connsiteY126" fmla="*/ 11908694 h 14722578"/>
              <a:gd name="connsiteX127" fmla="*/ 3902899 w 7456805"/>
              <a:gd name="connsiteY127" fmla="*/ 11882418 h 14722578"/>
              <a:gd name="connsiteX128" fmla="*/ 3894970 w 7456805"/>
              <a:gd name="connsiteY128" fmla="*/ 11887768 h 14722578"/>
              <a:gd name="connsiteX129" fmla="*/ 3926359 w 7456805"/>
              <a:gd name="connsiteY129" fmla="*/ 11931363 h 14722578"/>
              <a:gd name="connsiteX130" fmla="*/ 3902899 w 7456805"/>
              <a:gd name="connsiteY130" fmla="*/ 11882418 h 14722578"/>
              <a:gd name="connsiteX131" fmla="*/ 3949029 w 7456805"/>
              <a:gd name="connsiteY131" fmla="*/ 11854636 h 14722578"/>
              <a:gd name="connsiteX132" fmla="*/ 4034477 w 7456805"/>
              <a:gd name="connsiteY132" fmla="*/ 12037734 h 14722578"/>
              <a:gd name="connsiteX133" fmla="*/ 4121669 w 7456805"/>
              <a:gd name="connsiteY133" fmla="*/ 12222575 h 14722578"/>
              <a:gd name="connsiteX134" fmla="*/ 3980418 w 7456805"/>
              <a:gd name="connsiteY134" fmla="*/ 11887768 h 14722578"/>
              <a:gd name="connsiteX135" fmla="*/ 3949029 w 7456805"/>
              <a:gd name="connsiteY135" fmla="*/ 11854636 h 14722578"/>
              <a:gd name="connsiteX136" fmla="*/ 2963760 w 7456805"/>
              <a:gd name="connsiteY136" fmla="*/ 11854636 h 14722578"/>
              <a:gd name="connsiteX137" fmla="*/ 3007356 w 7456805"/>
              <a:gd name="connsiteY137" fmla="*/ 11931363 h 14722578"/>
              <a:gd name="connsiteX138" fmla="*/ 3040489 w 7456805"/>
              <a:gd name="connsiteY138" fmla="*/ 11983676 h 14722578"/>
              <a:gd name="connsiteX139" fmla="*/ 3179996 w 7456805"/>
              <a:gd name="connsiteY139" fmla="*/ 12297557 h 14722578"/>
              <a:gd name="connsiteX140" fmla="*/ 3223592 w 7456805"/>
              <a:gd name="connsiteY140" fmla="*/ 12330689 h 14722578"/>
              <a:gd name="connsiteX141" fmla="*/ 3040489 w 7456805"/>
              <a:gd name="connsiteY141" fmla="*/ 11983676 h 14722578"/>
              <a:gd name="connsiteX142" fmla="*/ 3007356 w 7456805"/>
              <a:gd name="connsiteY142" fmla="*/ 11931363 h 14722578"/>
              <a:gd name="connsiteX143" fmla="*/ 2963760 w 7456805"/>
              <a:gd name="connsiteY143" fmla="*/ 11854636 h 14722578"/>
              <a:gd name="connsiteX144" fmla="*/ 3887913 w 7456805"/>
              <a:gd name="connsiteY144" fmla="*/ 11815319 h 14722578"/>
              <a:gd name="connsiteX145" fmla="*/ 3882763 w 7456805"/>
              <a:gd name="connsiteY145" fmla="*/ 11833711 h 14722578"/>
              <a:gd name="connsiteX146" fmla="*/ 3887913 w 7456805"/>
              <a:gd name="connsiteY146" fmla="*/ 11815319 h 14722578"/>
              <a:gd name="connsiteX147" fmla="*/ 3851374 w 7456805"/>
              <a:gd name="connsiteY147" fmla="*/ 11767447 h 14722578"/>
              <a:gd name="connsiteX148" fmla="*/ 3851374 w 7456805"/>
              <a:gd name="connsiteY148" fmla="*/ 11767447 h 14722578"/>
              <a:gd name="connsiteX149" fmla="*/ 3879030 w 7456805"/>
              <a:gd name="connsiteY149" fmla="*/ 11720229 h 14722578"/>
              <a:gd name="connsiteX150" fmla="*/ 3872300 w 7456805"/>
              <a:gd name="connsiteY150" fmla="*/ 11725596 h 14722578"/>
              <a:gd name="connsiteX151" fmla="*/ 3949029 w 7456805"/>
              <a:gd name="connsiteY151" fmla="*/ 11833711 h 14722578"/>
              <a:gd name="connsiteX152" fmla="*/ 3879030 w 7456805"/>
              <a:gd name="connsiteY152" fmla="*/ 11720229 h 14722578"/>
              <a:gd name="connsiteX153" fmla="*/ 3724030 w 7456805"/>
              <a:gd name="connsiteY153" fmla="*/ 11417822 h 14722578"/>
              <a:gd name="connsiteX154" fmla="*/ 3710123 w 7456805"/>
              <a:gd name="connsiteY154" fmla="*/ 11422178 h 14722578"/>
              <a:gd name="connsiteX155" fmla="*/ 3786852 w 7456805"/>
              <a:gd name="connsiteY155" fmla="*/ 11563425 h 14722578"/>
              <a:gd name="connsiteX156" fmla="*/ 3872300 w 7456805"/>
              <a:gd name="connsiteY156" fmla="*/ 11682002 h 14722578"/>
              <a:gd name="connsiteX157" fmla="*/ 3724030 w 7456805"/>
              <a:gd name="connsiteY157" fmla="*/ 11417822 h 14722578"/>
              <a:gd name="connsiteX158" fmla="*/ 3654211 w 7456805"/>
              <a:gd name="connsiteY158" fmla="*/ 11398773 h 14722578"/>
              <a:gd name="connsiteX159" fmla="*/ 3710123 w 7456805"/>
              <a:gd name="connsiteY159" fmla="*/ 11540755 h 14722578"/>
              <a:gd name="connsiteX160" fmla="*/ 3797315 w 7456805"/>
              <a:gd name="connsiteY160" fmla="*/ 11659333 h 14722578"/>
              <a:gd name="connsiteX161" fmla="*/ 3807778 w 7456805"/>
              <a:gd name="connsiteY161" fmla="*/ 11682002 h 14722578"/>
              <a:gd name="connsiteX162" fmla="*/ 3797315 w 7456805"/>
              <a:gd name="connsiteY162" fmla="*/ 11659333 h 14722578"/>
              <a:gd name="connsiteX163" fmla="*/ 3678734 w 7456805"/>
              <a:gd name="connsiteY163" fmla="*/ 11422178 h 14722578"/>
              <a:gd name="connsiteX164" fmla="*/ 3654211 w 7456805"/>
              <a:gd name="connsiteY164" fmla="*/ 11398773 h 14722578"/>
              <a:gd name="connsiteX165" fmla="*/ 3105011 w 7456805"/>
              <a:gd name="connsiteY165" fmla="*/ 11076909 h 14722578"/>
              <a:gd name="connsiteX166" fmla="*/ 3105011 w 7456805"/>
              <a:gd name="connsiteY166" fmla="*/ 11087372 h 14722578"/>
              <a:gd name="connsiteX167" fmla="*/ 3192203 w 7456805"/>
              <a:gd name="connsiteY167" fmla="*/ 11249544 h 14722578"/>
              <a:gd name="connsiteX168" fmla="*/ 3753719 w 7456805"/>
              <a:gd name="connsiteY168" fmla="*/ 12309764 h 14722578"/>
              <a:gd name="connsiteX169" fmla="*/ 3786852 w 7456805"/>
              <a:gd name="connsiteY169" fmla="*/ 12351615 h 14722578"/>
              <a:gd name="connsiteX170" fmla="*/ 3300321 w 7456805"/>
              <a:gd name="connsiteY170" fmla="*/ 11389046 h 14722578"/>
              <a:gd name="connsiteX171" fmla="*/ 3105011 w 7456805"/>
              <a:gd name="connsiteY171" fmla="*/ 11076909 h 14722578"/>
              <a:gd name="connsiteX172" fmla="*/ 6121853 w 7456805"/>
              <a:gd name="connsiteY172" fmla="*/ 10189323 h 14722578"/>
              <a:gd name="connsiteX173" fmla="*/ 6163705 w 7456805"/>
              <a:gd name="connsiteY173" fmla="*/ 10189323 h 14722578"/>
              <a:gd name="connsiteX174" fmla="*/ 6121853 w 7456805"/>
              <a:gd name="connsiteY174" fmla="*/ 10189323 h 14722578"/>
              <a:gd name="connsiteX175" fmla="*/ 7051317 w 7456805"/>
              <a:gd name="connsiteY175" fmla="*/ 9985301 h 14722578"/>
              <a:gd name="connsiteX176" fmla="*/ 7051317 w 7456805"/>
              <a:gd name="connsiteY176" fmla="*/ 9985301 h 14722578"/>
              <a:gd name="connsiteX177" fmla="*/ 7055731 w 7456805"/>
              <a:gd name="connsiteY177" fmla="*/ 9971324 h 14722578"/>
              <a:gd name="connsiteX178" fmla="*/ 7051317 w 7456805"/>
              <a:gd name="connsiteY178" fmla="*/ 9985301 h 14722578"/>
              <a:gd name="connsiteX179" fmla="*/ 7055731 w 7456805"/>
              <a:gd name="connsiteY179" fmla="*/ 9971324 h 14722578"/>
              <a:gd name="connsiteX180" fmla="*/ 1931408 w 7456805"/>
              <a:gd name="connsiteY180" fmla="*/ 9916639 h 14722578"/>
              <a:gd name="connsiteX181" fmla="*/ 1927920 w 7456805"/>
              <a:gd name="connsiteY181" fmla="*/ 9931243 h 14722578"/>
              <a:gd name="connsiteX182" fmla="*/ 1950590 w 7456805"/>
              <a:gd name="connsiteY182" fmla="*/ 9919037 h 14722578"/>
              <a:gd name="connsiteX183" fmla="*/ 1931408 w 7456805"/>
              <a:gd name="connsiteY183" fmla="*/ 9916639 h 14722578"/>
              <a:gd name="connsiteX184" fmla="*/ 7231151 w 7456805"/>
              <a:gd name="connsiteY184" fmla="*/ 9883398 h 14722578"/>
              <a:gd name="connsiteX185" fmla="*/ 7234421 w 7456805"/>
              <a:gd name="connsiteY185" fmla="*/ 9887649 h 14722578"/>
              <a:gd name="connsiteX186" fmla="*/ 7213495 w 7456805"/>
              <a:gd name="connsiteY186" fmla="*/ 9898111 h 14722578"/>
              <a:gd name="connsiteX187" fmla="*/ 7231151 w 7456805"/>
              <a:gd name="connsiteY187" fmla="*/ 9883398 h 14722578"/>
              <a:gd name="connsiteX188" fmla="*/ 7386135 w 7456805"/>
              <a:gd name="connsiteY188" fmla="*/ 9424675 h 14722578"/>
              <a:gd name="connsiteX189" fmla="*/ 7375673 w 7456805"/>
              <a:gd name="connsiteY189" fmla="*/ 9432521 h 14722578"/>
              <a:gd name="connsiteX190" fmla="*/ 7396597 w 7456805"/>
              <a:gd name="connsiteY190" fmla="*/ 9432521 h 14722578"/>
              <a:gd name="connsiteX191" fmla="*/ 7386135 w 7456805"/>
              <a:gd name="connsiteY191" fmla="*/ 9424675 h 14722578"/>
              <a:gd name="connsiteX192" fmla="*/ 837748 w 7456805"/>
              <a:gd name="connsiteY192" fmla="*/ 8852632 h 14722578"/>
              <a:gd name="connsiteX193" fmla="*/ 836277 w 7456805"/>
              <a:gd name="connsiteY193" fmla="*/ 8871023 h 14722578"/>
              <a:gd name="connsiteX194" fmla="*/ 858947 w 7456805"/>
              <a:gd name="connsiteY194" fmla="*/ 8904155 h 14722578"/>
              <a:gd name="connsiteX195" fmla="*/ 836277 w 7456805"/>
              <a:gd name="connsiteY195" fmla="*/ 8871023 h 14722578"/>
              <a:gd name="connsiteX196" fmla="*/ 837748 w 7456805"/>
              <a:gd name="connsiteY196" fmla="*/ 8852632 h 14722578"/>
              <a:gd name="connsiteX197" fmla="*/ 669686 w 7456805"/>
              <a:gd name="connsiteY197" fmla="*/ 8591909 h 14722578"/>
              <a:gd name="connsiteX198" fmla="*/ 674100 w 7456805"/>
              <a:gd name="connsiteY198" fmla="*/ 8600737 h 14722578"/>
              <a:gd name="connsiteX199" fmla="*/ 669686 w 7456805"/>
              <a:gd name="connsiteY199" fmla="*/ 8591909 h 14722578"/>
              <a:gd name="connsiteX200" fmla="*/ 7300851 w 7456805"/>
              <a:gd name="connsiteY200" fmla="*/ 7945047 h 14722578"/>
              <a:gd name="connsiteX201" fmla="*/ 7311149 w 7456805"/>
              <a:gd name="connsiteY201" fmla="*/ 7974719 h 14722578"/>
              <a:gd name="connsiteX202" fmla="*/ 7298943 w 7456805"/>
              <a:gd name="connsiteY202" fmla="*/ 7952050 h 14722578"/>
              <a:gd name="connsiteX203" fmla="*/ 7300851 w 7456805"/>
              <a:gd name="connsiteY203" fmla="*/ 7945047 h 14722578"/>
              <a:gd name="connsiteX204" fmla="*/ 7071181 w 7456805"/>
              <a:gd name="connsiteY204" fmla="*/ 7277968 h 14722578"/>
              <a:gd name="connsiteX205" fmla="*/ 7061781 w 7456805"/>
              <a:gd name="connsiteY205" fmla="*/ 7292899 h 14722578"/>
              <a:gd name="connsiteX206" fmla="*/ 7082707 w 7456805"/>
              <a:gd name="connsiteY206" fmla="*/ 7326031 h 14722578"/>
              <a:gd name="connsiteX207" fmla="*/ 7071181 w 7456805"/>
              <a:gd name="connsiteY207" fmla="*/ 7277968 h 14722578"/>
              <a:gd name="connsiteX208" fmla="*/ 7012125 w 7456805"/>
              <a:gd name="connsiteY208" fmla="*/ 6786651 h 14722578"/>
              <a:gd name="connsiteX209" fmla="*/ 7007721 w 7456805"/>
              <a:gd name="connsiteY209" fmla="*/ 6795921 h 14722578"/>
              <a:gd name="connsiteX210" fmla="*/ 7028649 w 7456805"/>
              <a:gd name="connsiteY210" fmla="*/ 6883110 h 14722578"/>
              <a:gd name="connsiteX211" fmla="*/ 7012125 w 7456805"/>
              <a:gd name="connsiteY211" fmla="*/ 6786651 h 14722578"/>
              <a:gd name="connsiteX212" fmla="*/ 6866471 w 7456805"/>
              <a:gd name="connsiteY212" fmla="*/ 6731402 h 14722578"/>
              <a:gd name="connsiteX213" fmla="*/ 6899605 w 7456805"/>
              <a:gd name="connsiteY213" fmla="*/ 6839516 h 14722578"/>
              <a:gd name="connsiteX214" fmla="*/ 6866471 w 7456805"/>
              <a:gd name="connsiteY214" fmla="*/ 6731402 h 14722578"/>
              <a:gd name="connsiteX215" fmla="*/ 6693831 w 7456805"/>
              <a:gd name="connsiteY215" fmla="*/ 5951931 h 14722578"/>
              <a:gd name="connsiteX216" fmla="*/ 6726965 w 7456805"/>
              <a:gd name="connsiteY216" fmla="*/ 6180366 h 14722578"/>
              <a:gd name="connsiteX217" fmla="*/ 6770561 w 7456805"/>
              <a:gd name="connsiteY217" fmla="*/ 6407057 h 14722578"/>
              <a:gd name="connsiteX218" fmla="*/ 6693831 w 7456805"/>
              <a:gd name="connsiteY218" fmla="*/ 5951931 h 14722578"/>
              <a:gd name="connsiteX219" fmla="*/ 5797497 w 7456805"/>
              <a:gd name="connsiteY219" fmla="*/ 5931005 h 14722578"/>
              <a:gd name="connsiteX220" fmla="*/ 5841093 w 7456805"/>
              <a:gd name="connsiteY220" fmla="*/ 6211754 h 14722578"/>
              <a:gd name="connsiteX221" fmla="*/ 5862021 w 7456805"/>
              <a:gd name="connsiteY221" fmla="*/ 6265811 h 14722578"/>
              <a:gd name="connsiteX222" fmla="*/ 5797497 w 7456805"/>
              <a:gd name="connsiteY222" fmla="*/ 5931005 h 14722578"/>
              <a:gd name="connsiteX223" fmla="*/ 3564220 w 7456805"/>
              <a:gd name="connsiteY223" fmla="*/ 5631393 h 14722578"/>
              <a:gd name="connsiteX224" fmla="*/ 3560807 w 7456805"/>
              <a:gd name="connsiteY224" fmla="*/ 5632164 h 14722578"/>
              <a:gd name="connsiteX225" fmla="*/ 3558273 w 7456805"/>
              <a:gd name="connsiteY225" fmla="*/ 5632736 h 14722578"/>
              <a:gd name="connsiteX226" fmla="*/ 3581079 w 7456805"/>
              <a:gd name="connsiteY226" fmla="*/ 5627587 h 14722578"/>
              <a:gd name="connsiteX227" fmla="*/ 3565558 w 7456805"/>
              <a:gd name="connsiteY227" fmla="*/ 5631091 h 14722578"/>
              <a:gd name="connsiteX228" fmla="*/ 3564220 w 7456805"/>
              <a:gd name="connsiteY228" fmla="*/ 5631393 h 14722578"/>
              <a:gd name="connsiteX229" fmla="*/ 3573477 w 7456805"/>
              <a:gd name="connsiteY229" fmla="*/ 5629303 h 14722578"/>
              <a:gd name="connsiteX230" fmla="*/ 3581079 w 7456805"/>
              <a:gd name="connsiteY230" fmla="*/ 5627587 h 14722578"/>
              <a:gd name="connsiteX231" fmla="*/ 3581079 w 7456805"/>
              <a:gd name="connsiteY231" fmla="*/ 5627587 h 14722578"/>
              <a:gd name="connsiteX232" fmla="*/ 3612468 w 7456805"/>
              <a:gd name="connsiteY232" fmla="*/ 5650256 h 14722578"/>
              <a:gd name="connsiteX233" fmla="*/ 3581079 w 7456805"/>
              <a:gd name="connsiteY233" fmla="*/ 5627587 h 14722578"/>
              <a:gd name="connsiteX234" fmla="*/ 3288114 w 7456805"/>
              <a:gd name="connsiteY234" fmla="*/ 5509010 h 14722578"/>
              <a:gd name="connsiteX235" fmla="*/ 3310784 w 7456805"/>
              <a:gd name="connsiteY235" fmla="*/ 5521216 h 14722578"/>
              <a:gd name="connsiteX236" fmla="*/ 3288114 w 7456805"/>
              <a:gd name="connsiteY236" fmla="*/ 5509010 h 14722578"/>
              <a:gd name="connsiteX237" fmla="*/ 3267188 w 7456805"/>
              <a:gd name="connsiteY237" fmla="*/ 5498546 h 14722578"/>
              <a:gd name="connsiteX238" fmla="*/ 3288114 w 7456805"/>
              <a:gd name="connsiteY238" fmla="*/ 5509010 h 14722578"/>
              <a:gd name="connsiteX239" fmla="*/ 3267188 w 7456805"/>
              <a:gd name="connsiteY239" fmla="*/ 5498546 h 14722578"/>
              <a:gd name="connsiteX240" fmla="*/ 3246262 w 7456805"/>
              <a:gd name="connsiteY240" fmla="*/ 5488084 h 14722578"/>
              <a:gd name="connsiteX241" fmla="*/ 3267188 w 7456805"/>
              <a:gd name="connsiteY241" fmla="*/ 5498546 h 14722578"/>
              <a:gd name="connsiteX242" fmla="*/ 3246262 w 7456805"/>
              <a:gd name="connsiteY242" fmla="*/ 5488084 h 14722578"/>
              <a:gd name="connsiteX243" fmla="*/ 3223592 w 7456805"/>
              <a:gd name="connsiteY243" fmla="*/ 5477621 h 14722578"/>
              <a:gd name="connsiteX244" fmla="*/ 3246262 w 7456805"/>
              <a:gd name="connsiteY244" fmla="*/ 5488084 h 14722578"/>
              <a:gd name="connsiteX245" fmla="*/ 3223592 w 7456805"/>
              <a:gd name="connsiteY245" fmla="*/ 5477621 h 14722578"/>
              <a:gd name="connsiteX246" fmla="*/ 3179996 w 7456805"/>
              <a:gd name="connsiteY246" fmla="*/ 5454952 h 14722578"/>
              <a:gd name="connsiteX247" fmla="*/ 3223592 w 7456805"/>
              <a:gd name="connsiteY247" fmla="*/ 5477621 h 14722578"/>
              <a:gd name="connsiteX248" fmla="*/ 3179996 w 7456805"/>
              <a:gd name="connsiteY248" fmla="*/ 5454952 h 14722578"/>
              <a:gd name="connsiteX249" fmla="*/ 3159070 w 7456805"/>
              <a:gd name="connsiteY249" fmla="*/ 5444489 h 14722578"/>
              <a:gd name="connsiteX250" fmla="*/ 3179996 w 7456805"/>
              <a:gd name="connsiteY250" fmla="*/ 5454952 h 14722578"/>
              <a:gd name="connsiteX251" fmla="*/ 3159070 w 7456805"/>
              <a:gd name="connsiteY251" fmla="*/ 5444489 h 14722578"/>
              <a:gd name="connsiteX252" fmla="*/ 3138144 w 7456805"/>
              <a:gd name="connsiteY252" fmla="*/ 5434026 h 14722578"/>
              <a:gd name="connsiteX253" fmla="*/ 3159070 w 7456805"/>
              <a:gd name="connsiteY253" fmla="*/ 5444489 h 14722578"/>
              <a:gd name="connsiteX254" fmla="*/ 3138144 w 7456805"/>
              <a:gd name="connsiteY254" fmla="*/ 5434026 h 14722578"/>
              <a:gd name="connsiteX255" fmla="*/ 3105724 w 7456805"/>
              <a:gd name="connsiteY255" fmla="*/ 5425904 h 14722578"/>
              <a:gd name="connsiteX256" fmla="*/ 3099126 w 7456805"/>
              <a:gd name="connsiteY256" fmla="*/ 5427487 h 14722578"/>
              <a:gd name="connsiteX257" fmla="*/ 3102957 w 7456805"/>
              <a:gd name="connsiteY257" fmla="*/ 5426568 h 14722578"/>
              <a:gd name="connsiteX258" fmla="*/ 3115474 w 7456805"/>
              <a:gd name="connsiteY258" fmla="*/ 5423564 h 14722578"/>
              <a:gd name="connsiteX259" fmla="*/ 3105724 w 7456805"/>
              <a:gd name="connsiteY259" fmla="*/ 5425904 h 14722578"/>
              <a:gd name="connsiteX260" fmla="*/ 3109344 w 7456805"/>
              <a:gd name="connsiteY260" fmla="*/ 5425035 h 14722578"/>
              <a:gd name="connsiteX261" fmla="*/ 3115474 w 7456805"/>
              <a:gd name="connsiteY261" fmla="*/ 5423564 h 14722578"/>
              <a:gd name="connsiteX262" fmla="*/ 3115474 w 7456805"/>
              <a:gd name="connsiteY262" fmla="*/ 5423564 h 14722578"/>
              <a:gd name="connsiteX263" fmla="*/ 3138144 w 7456805"/>
              <a:gd name="connsiteY263" fmla="*/ 5434026 h 14722578"/>
              <a:gd name="connsiteX264" fmla="*/ 3115474 w 7456805"/>
              <a:gd name="connsiteY264" fmla="*/ 5423564 h 14722578"/>
              <a:gd name="connsiteX265" fmla="*/ 3061415 w 7456805"/>
              <a:gd name="connsiteY265" fmla="*/ 5390432 h 14722578"/>
              <a:gd name="connsiteX266" fmla="*/ 3040489 w 7456805"/>
              <a:gd name="connsiteY266" fmla="*/ 5400895 h 14722578"/>
              <a:gd name="connsiteX267" fmla="*/ 3061415 w 7456805"/>
              <a:gd name="connsiteY267" fmla="*/ 5390432 h 14722578"/>
              <a:gd name="connsiteX268" fmla="*/ 3030026 w 7456805"/>
              <a:gd name="connsiteY268" fmla="*/ 5379969 h 14722578"/>
              <a:gd name="connsiteX269" fmla="*/ 3007356 w 7456805"/>
              <a:gd name="connsiteY269" fmla="*/ 5390432 h 14722578"/>
              <a:gd name="connsiteX270" fmla="*/ 3030026 w 7456805"/>
              <a:gd name="connsiteY270" fmla="*/ 5379969 h 14722578"/>
              <a:gd name="connsiteX271" fmla="*/ 6714457 w 7456805"/>
              <a:gd name="connsiteY271" fmla="*/ 4618944 h 14722578"/>
              <a:gd name="connsiteX272" fmla="*/ 6726965 w 7456805"/>
              <a:gd name="connsiteY272" fmla="*/ 4666762 h 14722578"/>
              <a:gd name="connsiteX273" fmla="*/ 6704295 w 7456805"/>
              <a:gd name="connsiteY273" fmla="*/ 4623168 h 14722578"/>
              <a:gd name="connsiteX274" fmla="*/ 6714457 w 7456805"/>
              <a:gd name="connsiteY274" fmla="*/ 4618944 h 14722578"/>
              <a:gd name="connsiteX275" fmla="*/ 6693831 w 7456805"/>
              <a:gd name="connsiteY275" fmla="*/ 4569110 h 14722578"/>
              <a:gd name="connsiteX276" fmla="*/ 6704295 w 7456805"/>
              <a:gd name="connsiteY276" fmla="*/ 4590036 h 14722578"/>
              <a:gd name="connsiteX277" fmla="*/ 6693831 w 7456805"/>
              <a:gd name="connsiteY277" fmla="*/ 4569110 h 14722578"/>
              <a:gd name="connsiteX278" fmla="*/ 6443791 w 7456805"/>
              <a:gd name="connsiteY278" fmla="*/ 4429871 h 14722578"/>
              <a:gd name="connsiteX279" fmla="*/ 6442281 w 7456805"/>
              <a:gd name="connsiteY279" fmla="*/ 4437672 h 14722578"/>
              <a:gd name="connsiteX280" fmla="*/ 6441791 w 7456805"/>
              <a:gd name="connsiteY280" fmla="*/ 4440206 h 14722578"/>
              <a:gd name="connsiteX281" fmla="*/ 6446205 w 7456805"/>
              <a:gd name="connsiteY281" fmla="*/ 4417401 h 14722578"/>
              <a:gd name="connsiteX282" fmla="*/ 6443791 w 7456805"/>
              <a:gd name="connsiteY282" fmla="*/ 4429871 h 14722578"/>
              <a:gd name="connsiteX283" fmla="*/ 6444733 w 7456805"/>
              <a:gd name="connsiteY283" fmla="*/ 4425003 h 14722578"/>
              <a:gd name="connsiteX284" fmla="*/ 6446205 w 7456805"/>
              <a:gd name="connsiteY284" fmla="*/ 4417401 h 14722578"/>
              <a:gd name="connsiteX285" fmla="*/ 6435743 w 7456805"/>
              <a:gd name="connsiteY285" fmla="*/ 4342418 h 14722578"/>
              <a:gd name="connsiteX286" fmla="*/ 6435743 w 7456805"/>
              <a:gd name="connsiteY286" fmla="*/ 4352881 h 14722578"/>
              <a:gd name="connsiteX287" fmla="*/ 6435743 w 7456805"/>
              <a:gd name="connsiteY287" fmla="*/ 4342418 h 14722578"/>
              <a:gd name="connsiteX288" fmla="*/ 6423537 w 7456805"/>
              <a:gd name="connsiteY288" fmla="*/ 4277898 h 14722578"/>
              <a:gd name="connsiteX289" fmla="*/ 6423537 w 7456805"/>
              <a:gd name="connsiteY289" fmla="*/ 4277898 h 14722578"/>
              <a:gd name="connsiteX290" fmla="*/ 6583495 w 7456805"/>
              <a:gd name="connsiteY290" fmla="*/ 4232154 h 14722578"/>
              <a:gd name="connsiteX291" fmla="*/ 6585713 w 7456805"/>
              <a:gd name="connsiteY291" fmla="*/ 4342418 h 14722578"/>
              <a:gd name="connsiteX292" fmla="*/ 6575249 w 7456805"/>
              <a:gd name="connsiteY292" fmla="*/ 4234303 h 14722578"/>
              <a:gd name="connsiteX293" fmla="*/ 6583495 w 7456805"/>
              <a:gd name="connsiteY293" fmla="*/ 4232154 h 14722578"/>
              <a:gd name="connsiteX294" fmla="*/ 6413073 w 7456805"/>
              <a:gd name="connsiteY294" fmla="*/ 4211634 h 14722578"/>
              <a:gd name="connsiteX295" fmla="*/ 6423537 w 7456805"/>
              <a:gd name="connsiteY295" fmla="*/ 4277898 h 14722578"/>
              <a:gd name="connsiteX296" fmla="*/ 6413073 w 7456805"/>
              <a:gd name="connsiteY296" fmla="*/ 4211634 h 14722578"/>
              <a:gd name="connsiteX297" fmla="*/ 6392147 w 7456805"/>
              <a:gd name="connsiteY297" fmla="*/ 4082594 h 14722578"/>
              <a:gd name="connsiteX298" fmla="*/ 6413073 w 7456805"/>
              <a:gd name="connsiteY298" fmla="*/ 4211634 h 14722578"/>
              <a:gd name="connsiteX299" fmla="*/ 6392147 w 7456805"/>
              <a:gd name="connsiteY299" fmla="*/ 4082594 h 14722578"/>
              <a:gd name="connsiteX300" fmla="*/ 6378169 w 7456805"/>
              <a:gd name="connsiteY300" fmla="*/ 4064203 h 14722578"/>
              <a:gd name="connsiteX301" fmla="*/ 6392147 w 7456805"/>
              <a:gd name="connsiteY301" fmla="*/ 4082594 h 14722578"/>
              <a:gd name="connsiteX302" fmla="*/ 6378169 w 7456805"/>
              <a:gd name="connsiteY302" fmla="*/ 4064203 h 14722578"/>
              <a:gd name="connsiteX303" fmla="*/ 6121853 w 7456805"/>
              <a:gd name="connsiteY303" fmla="*/ 4039000 h 14722578"/>
              <a:gd name="connsiteX304" fmla="*/ 6142777 w 7456805"/>
              <a:gd name="connsiteY304" fmla="*/ 4223841 h 14722578"/>
              <a:gd name="connsiteX305" fmla="*/ 6175911 w 7456805"/>
              <a:gd name="connsiteY305" fmla="*/ 4396475 h 14722578"/>
              <a:gd name="connsiteX306" fmla="*/ 6531653 w 7456805"/>
              <a:gd name="connsiteY306" fmla="*/ 6731402 h 14722578"/>
              <a:gd name="connsiteX307" fmla="*/ 6554325 w 7456805"/>
              <a:gd name="connsiteY307" fmla="*/ 6914498 h 14722578"/>
              <a:gd name="connsiteX308" fmla="*/ 6521191 w 7456805"/>
              <a:gd name="connsiteY308" fmla="*/ 6536097 h 14722578"/>
              <a:gd name="connsiteX309" fmla="*/ 6196837 w 7456805"/>
              <a:gd name="connsiteY309" fmla="*/ 4373806 h 14722578"/>
              <a:gd name="connsiteX310" fmla="*/ 6121853 w 7456805"/>
              <a:gd name="connsiteY310" fmla="*/ 4039000 h 14722578"/>
              <a:gd name="connsiteX311" fmla="*/ 6108173 w 7456805"/>
              <a:gd name="connsiteY311" fmla="*/ 4004724 h 14722578"/>
              <a:gd name="connsiteX312" fmla="*/ 6105231 w 7456805"/>
              <a:gd name="connsiteY312" fmla="*/ 4023360 h 14722578"/>
              <a:gd name="connsiteX313" fmla="*/ 6108173 w 7456805"/>
              <a:gd name="connsiteY313" fmla="*/ 4004724 h 14722578"/>
              <a:gd name="connsiteX314" fmla="*/ 6371111 w 7456805"/>
              <a:gd name="connsiteY314" fmla="*/ 3953473 h 14722578"/>
              <a:gd name="connsiteX315" fmla="*/ 6379941 w 7456805"/>
              <a:gd name="connsiteY315" fmla="*/ 3995405 h 14722578"/>
              <a:gd name="connsiteX316" fmla="*/ 6369477 w 7456805"/>
              <a:gd name="connsiteY316" fmla="*/ 3964017 h 14722578"/>
              <a:gd name="connsiteX317" fmla="*/ 6371111 w 7456805"/>
              <a:gd name="connsiteY317" fmla="*/ 3953473 h 14722578"/>
              <a:gd name="connsiteX318" fmla="*/ 6354599 w 7456805"/>
              <a:gd name="connsiteY318" fmla="*/ 3936934 h 14722578"/>
              <a:gd name="connsiteX319" fmla="*/ 6359013 w 7456805"/>
              <a:gd name="connsiteY319" fmla="*/ 3941348 h 14722578"/>
              <a:gd name="connsiteX320" fmla="*/ 6354599 w 7456805"/>
              <a:gd name="connsiteY320" fmla="*/ 3936934 h 14722578"/>
              <a:gd name="connsiteX321" fmla="*/ 6083069 w 7456805"/>
              <a:gd name="connsiteY321" fmla="*/ 3794683 h 14722578"/>
              <a:gd name="connsiteX322" fmla="*/ 6078257 w 7456805"/>
              <a:gd name="connsiteY322" fmla="*/ 3801845 h 14722578"/>
              <a:gd name="connsiteX323" fmla="*/ 6088719 w 7456805"/>
              <a:gd name="connsiteY323" fmla="*/ 3833233 h 14722578"/>
              <a:gd name="connsiteX324" fmla="*/ 6083069 w 7456805"/>
              <a:gd name="connsiteY324" fmla="*/ 3794683 h 14722578"/>
              <a:gd name="connsiteX325" fmla="*/ 6062643 w 7456805"/>
              <a:gd name="connsiteY325" fmla="*/ 3666648 h 14722578"/>
              <a:gd name="connsiteX326" fmla="*/ 6067793 w 7456805"/>
              <a:gd name="connsiteY326" fmla="*/ 3671062 h 14722578"/>
              <a:gd name="connsiteX327" fmla="*/ 6062643 w 7456805"/>
              <a:gd name="connsiteY327" fmla="*/ 3666648 h 14722578"/>
              <a:gd name="connsiteX328" fmla="*/ 6028939 w 7456805"/>
              <a:gd name="connsiteY328" fmla="*/ 3454860 h 14722578"/>
              <a:gd name="connsiteX329" fmla="*/ 6024197 w 7456805"/>
              <a:gd name="connsiteY329" fmla="*/ 3467039 h 14722578"/>
              <a:gd name="connsiteX330" fmla="*/ 6045123 w 7456805"/>
              <a:gd name="connsiteY330" fmla="*/ 3487964 h 14722578"/>
              <a:gd name="connsiteX331" fmla="*/ 6028939 w 7456805"/>
              <a:gd name="connsiteY331" fmla="*/ 3454860 h 14722578"/>
              <a:gd name="connsiteX332" fmla="*/ 5793083 w 7456805"/>
              <a:gd name="connsiteY332" fmla="*/ 2472265 h 14722578"/>
              <a:gd name="connsiteX333" fmla="*/ 5797497 w 7456805"/>
              <a:gd name="connsiteY333" fmla="*/ 2514933 h 14722578"/>
              <a:gd name="connsiteX334" fmla="*/ 5787035 w 7456805"/>
              <a:gd name="connsiteY334" fmla="*/ 2481801 h 14722578"/>
              <a:gd name="connsiteX335" fmla="*/ 5793083 w 7456805"/>
              <a:gd name="connsiteY335" fmla="*/ 2472265 h 14722578"/>
              <a:gd name="connsiteX336" fmla="*/ 5783945 w 7456805"/>
              <a:gd name="connsiteY336" fmla="*/ 2408351 h 14722578"/>
              <a:gd name="connsiteX337" fmla="*/ 5788807 w 7456805"/>
              <a:gd name="connsiteY337" fmla="*/ 2414747 h 14722578"/>
              <a:gd name="connsiteX338" fmla="*/ 5787253 w 7456805"/>
              <a:gd name="connsiteY338" fmla="*/ 2412704 h 14722578"/>
              <a:gd name="connsiteX339" fmla="*/ 5774829 w 7456805"/>
              <a:gd name="connsiteY339" fmla="*/ 2396356 h 14722578"/>
              <a:gd name="connsiteX340" fmla="*/ 5779489 w 7456805"/>
              <a:gd name="connsiteY340" fmla="*/ 2402486 h 14722578"/>
              <a:gd name="connsiteX341" fmla="*/ 5783945 w 7456805"/>
              <a:gd name="connsiteY341" fmla="*/ 2408351 h 14722578"/>
              <a:gd name="connsiteX342" fmla="*/ 5753901 w 7456805"/>
              <a:gd name="connsiteY342" fmla="*/ 2255109 h 14722578"/>
              <a:gd name="connsiteX343" fmla="*/ 5774829 w 7456805"/>
              <a:gd name="connsiteY343" fmla="*/ 2396356 h 14722578"/>
              <a:gd name="connsiteX344" fmla="*/ 5753901 w 7456805"/>
              <a:gd name="connsiteY344" fmla="*/ 2255109 h 14722578"/>
              <a:gd name="connsiteX345" fmla="*/ 5743439 w 7456805"/>
              <a:gd name="connsiteY345" fmla="*/ 2190590 h 14722578"/>
              <a:gd name="connsiteX346" fmla="*/ 5753901 w 7456805"/>
              <a:gd name="connsiteY346" fmla="*/ 2255109 h 14722578"/>
              <a:gd name="connsiteX347" fmla="*/ 5743439 w 7456805"/>
              <a:gd name="connsiteY347" fmla="*/ 2190590 h 14722578"/>
              <a:gd name="connsiteX348" fmla="*/ 5731233 w 7456805"/>
              <a:gd name="connsiteY348" fmla="*/ 2136532 h 14722578"/>
              <a:gd name="connsiteX349" fmla="*/ 5743439 w 7456805"/>
              <a:gd name="connsiteY349" fmla="*/ 2190590 h 14722578"/>
              <a:gd name="connsiteX350" fmla="*/ 5731233 w 7456805"/>
              <a:gd name="connsiteY350" fmla="*/ 2136532 h 14722578"/>
              <a:gd name="connsiteX351" fmla="*/ 5710305 w 7456805"/>
              <a:gd name="connsiteY351" fmla="*/ 1997030 h 14722578"/>
              <a:gd name="connsiteX352" fmla="*/ 5731233 w 7456805"/>
              <a:gd name="connsiteY352" fmla="*/ 2136532 h 14722578"/>
              <a:gd name="connsiteX353" fmla="*/ 5710305 w 7456805"/>
              <a:gd name="connsiteY353" fmla="*/ 1997030 h 14722578"/>
              <a:gd name="connsiteX354" fmla="*/ 3243537 w 7456805"/>
              <a:gd name="connsiteY354" fmla="*/ 1643995 h 14722578"/>
              <a:gd name="connsiteX355" fmla="*/ 3213129 w 7456805"/>
              <a:gd name="connsiteY355" fmla="*/ 1672686 h 14722578"/>
              <a:gd name="connsiteX356" fmla="*/ 3223592 w 7456805"/>
              <a:gd name="connsiteY356" fmla="*/ 1650016 h 14722578"/>
              <a:gd name="connsiteX357" fmla="*/ 3243537 w 7456805"/>
              <a:gd name="connsiteY357" fmla="*/ 1643995 h 14722578"/>
              <a:gd name="connsiteX358" fmla="*/ 5090477 w 7456805"/>
              <a:gd name="connsiteY358" fmla="*/ 1044661 h 14722578"/>
              <a:gd name="connsiteX359" fmla="*/ 5082525 w 7456805"/>
              <a:gd name="connsiteY359" fmla="*/ 1055386 h 14722578"/>
              <a:gd name="connsiteX360" fmla="*/ 5115657 w 7456805"/>
              <a:gd name="connsiteY360" fmla="*/ 1250690 h 14722578"/>
              <a:gd name="connsiteX361" fmla="*/ 5180179 w 7456805"/>
              <a:gd name="connsiteY361" fmla="*/ 1768594 h 14722578"/>
              <a:gd name="connsiteX362" fmla="*/ 5192385 w 7456805"/>
              <a:gd name="connsiteY362" fmla="*/ 1616885 h 14722578"/>
              <a:gd name="connsiteX363" fmla="*/ 5126121 w 7456805"/>
              <a:gd name="connsiteY363" fmla="*/ 1240227 h 14722578"/>
              <a:gd name="connsiteX364" fmla="*/ 5090477 w 7456805"/>
              <a:gd name="connsiteY364" fmla="*/ 1044661 h 14722578"/>
              <a:gd name="connsiteX365" fmla="*/ 5256909 w 7456805"/>
              <a:gd name="connsiteY365" fmla="*/ 818232 h 14722578"/>
              <a:gd name="connsiteX366" fmla="*/ 5244701 w 7456805"/>
              <a:gd name="connsiteY366" fmla="*/ 828695 h 14722578"/>
              <a:gd name="connsiteX367" fmla="*/ 5267371 w 7456805"/>
              <a:gd name="connsiteY367" fmla="*/ 947272 h 14722578"/>
              <a:gd name="connsiteX368" fmla="*/ 5244701 w 7456805"/>
              <a:gd name="connsiteY368" fmla="*/ 936809 h 14722578"/>
              <a:gd name="connsiteX369" fmla="*/ 5234237 w 7456805"/>
              <a:gd name="connsiteY369" fmla="*/ 969941 h 14722578"/>
              <a:gd name="connsiteX370" fmla="*/ 5256909 w 7456805"/>
              <a:gd name="connsiteY370" fmla="*/ 1186170 h 14722578"/>
              <a:gd name="connsiteX371" fmla="*/ 5277833 w 7456805"/>
              <a:gd name="connsiteY371" fmla="*/ 1433787 h 14722578"/>
              <a:gd name="connsiteX372" fmla="*/ 5396415 w 7456805"/>
              <a:gd name="connsiteY372" fmla="*/ 1930766 h 14722578"/>
              <a:gd name="connsiteX373" fmla="*/ 5494069 w 7456805"/>
              <a:gd name="connsiteY373" fmla="*/ 2471339 h 14722578"/>
              <a:gd name="connsiteX374" fmla="*/ 5710305 w 7456805"/>
              <a:gd name="connsiteY374" fmla="*/ 3433907 h 14722578"/>
              <a:gd name="connsiteX375" fmla="*/ 5710305 w 7456805"/>
              <a:gd name="connsiteY375" fmla="*/ 3336255 h 14722578"/>
              <a:gd name="connsiteX376" fmla="*/ 5635321 w 7456805"/>
              <a:gd name="connsiteY376" fmla="*/ 2860202 h 14722578"/>
              <a:gd name="connsiteX377" fmla="*/ 5537665 w 7456805"/>
              <a:gd name="connsiteY377" fmla="*/ 2211515 h 14722578"/>
              <a:gd name="connsiteX378" fmla="*/ 5527203 w 7456805"/>
              <a:gd name="connsiteY378" fmla="*/ 2082475 h 14722578"/>
              <a:gd name="connsiteX379" fmla="*/ 5548129 w 7456805"/>
              <a:gd name="connsiteY379" fmla="*/ 2049343 h 14722578"/>
              <a:gd name="connsiteX380" fmla="*/ 5483607 w 7456805"/>
              <a:gd name="connsiteY380" fmla="*/ 1595959 h 14722578"/>
              <a:gd name="connsiteX381" fmla="*/ 5440011 w 7456805"/>
              <a:gd name="connsiteY381" fmla="*/ 1271616 h 14722578"/>
              <a:gd name="connsiteX382" fmla="*/ 5375489 w 7456805"/>
              <a:gd name="connsiteY382" fmla="*/ 969941 h 14722578"/>
              <a:gd name="connsiteX383" fmla="*/ 5342357 w 7456805"/>
              <a:gd name="connsiteY383" fmla="*/ 936809 h 14722578"/>
              <a:gd name="connsiteX384" fmla="*/ 5331893 w 7456805"/>
              <a:gd name="connsiteY384" fmla="*/ 882752 h 14722578"/>
              <a:gd name="connsiteX385" fmla="*/ 5256909 w 7456805"/>
              <a:gd name="connsiteY385" fmla="*/ 818232 h 14722578"/>
              <a:gd name="connsiteX386" fmla="*/ 5556201 w 7456805"/>
              <a:gd name="connsiteY386" fmla="*/ 812397 h 14722578"/>
              <a:gd name="connsiteX387" fmla="*/ 5558467 w 7456805"/>
              <a:gd name="connsiteY387" fmla="*/ 817357 h 14722578"/>
              <a:gd name="connsiteX388" fmla="*/ 5558593 w 7456805"/>
              <a:gd name="connsiteY388" fmla="*/ 818232 h 14722578"/>
              <a:gd name="connsiteX389" fmla="*/ 5551999 w 7456805"/>
              <a:gd name="connsiteY389" fmla="*/ 803192 h 14722578"/>
              <a:gd name="connsiteX390" fmla="*/ 5553149 w 7456805"/>
              <a:gd name="connsiteY390" fmla="*/ 804949 h 14722578"/>
              <a:gd name="connsiteX391" fmla="*/ 5556201 w 7456805"/>
              <a:gd name="connsiteY391" fmla="*/ 812397 h 14722578"/>
              <a:gd name="connsiteX392" fmla="*/ 4855825 w 7456805"/>
              <a:gd name="connsiteY392" fmla="*/ 666523 h 14722578"/>
              <a:gd name="connsiteX393" fmla="*/ 4922091 w 7456805"/>
              <a:gd name="connsiteY393" fmla="*/ 774637 h 14722578"/>
              <a:gd name="connsiteX394" fmla="*/ 4855825 w 7456805"/>
              <a:gd name="connsiteY394" fmla="*/ 666523 h 14722578"/>
              <a:gd name="connsiteX395" fmla="*/ 4852009 w 7456805"/>
              <a:gd name="connsiteY395" fmla="*/ 591485 h 14722578"/>
              <a:gd name="connsiteX396" fmla="*/ 4878495 w 7456805"/>
              <a:gd name="connsiteY396" fmla="*/ 635135 h 14722578"/>
              <a:gd name="connsiteX397" fmla="*/ 4845361 w 7456805"/>
              <a:gd name="connsiteY397" fmla="*/ 602003 h 14722578"/>
              <a:gd name="connsiteX398" fmla="*/ 4852009 w 7456805"/>
              <a:gd name="connsiteY398" fmla="*/ 591485 h 14722578"/>
              <a:gd name="connsiteX399" fmla="*/ 5570799 w 7456805"/>
              <a:gd name="connsiteY399" fmla="*/ 136413 h 14722578"/>
              <a:gd name="connsiteX400" fmla="*/ 5612651 w 7456805"/>
              <a:gd name="connsiteY400" fmla="*/ 159082 h 14722578"/>
              <a:gd name="connsiteX401" fmla="*/ 5677173 w 7456805"/>
              <a:gd name="connsiteY401" fmla="*/ 136413 h 14722578"/>
              <a:gd name="connsiteX402" fmla="*/ 5731233 w 7456805"/>
              <a:gd name="connsiteY402" fmla="*/ 169545 h 14722578"/>
              <a:gd name="connsiteX403" fmla="*/ 5753901 w 7456805"/>
              <a:gd name="connsiteY403" fmla="*/ 244527 h 14722578"/>
              <a:gd name="connsiteX404" fmla="*/ 5818425 w 7456805"/>
              <a:gd name="connsiteY404" fmla="*/ 396236 h 14722578"/>
              <a:gd name="connsiteX405" fmla="*/ 5774829 w 7456805"/>
              <a:gd name="connsiteY405" fmla="*/ 471219 h 14722578"/>
              <a:gd name="connsiteX406" fmla="*/ 5731233 w 7456805"/>
              <a:gd name="connsiteY406" fmla="*/ 460756 h 14722578"/>
              <a:gd name="connsiteX407" fmla="*/ 5720769 w 7456805"/>
              <a:gd name="connsiteY407" fmla="*/ 504351 h 14722578"/>
              <a:gd name="connsiteX408" fmla="*/ 5666709 w 7456805"/>
              <a:gd name="connsiteY408" fmla="*/ 493888 h 14722578"/>
              <a:gd name="connsiteX409" fmla="*/ 5710305 w 7456805"/>
              <a:gd name="connsiteY409" fmla="*/ 687448 h 14722578"/>
              <a:gd name="connsiteX410" fmla="*/ 5591725 w 7456805"/>
              <a:gd name="connsiteY410" fmla="*/ 558408 h 14722578"/>
              <a:gd name="connsiteX411" fmla="*/ 5591725 w 7456805"/>
              <a:gd name="connsiteY411" fmla="*/ 558408 h 14722578"/>
              <a:gd name="connsiteX412" fmla="*/ 5612651 w 7456805"/>
              <a:gd name="connsiteY412" fmla="*/ 666523 h 14722578"/>
              <a:gd name="connsiteX413" fmla="*/ 5612651 w 7456805"/>
              <a:gd name="connsiteY413" fmla="*/ 731043 h 14722578"/>
              <a:gd name="connsiteX414" fmla="*/ 5591725 w 7456805"/>
              <a:gd name="connsiteY414" fmla="*/ 828695 h 14722578"/>
              <a:gd name="connsiteX415" fmla="*/ 5559463 w 7456805"/>
              <a:gd name="connsiteY415" fmla="*/ 819540 h 14722578"/>
              <a:gd name="connsiteX416" fmla="*/ 5558467 w 7456805"/>
              <a:gd name="connsiteY416" fmla="*/ 817357 h 14722578"/>
              <a:gd name="connsiteX417" fmla="*/ 5552025 w 7456805"/>
              <a:gd name="connsiteY417" fmla="*/ 772703 h 14722578"/>
              <a:gd name="connsiteX418" fmla="*/ 5514997 w 7456805"/>
              <a:gd name="connsiteY418" fmla="*/ 635135 h 14722578"/>
              <a:gd name="connsiteX419" fmla="*/ 5527203 w 7456805"/>
              <a:gd name="connsiteY419" fmla="*/ 731043 h 14722578"/>
              <a:gd name="connsiteX420" fmla="*/ 5473145 w 7456805"/>
              <a:gd name="connsiteY420" fmla="*/ 699655 h 14722578"/>
              <a:gd name="connsiteX421" fmla="*/ 5450473 w 7456805"/>
              <a:gd name="connsiteY421" fmla="*/ 785100 h 14722578"/>
              <a:gd name="connsiteX422" fmla="*/ 5460937 w 7456805"/>
              <a:gd name="connsiteY422" fmla="*/ 839157 h 14722578"/>
              <a:gd name="connsiteX423" fmla="*/ 5440011 w 7456805"/>
              <a:gd name="connsiteY423" fmla="*/ 872289 h 14722578"/>
              <a:gd name="connsiteX424" fmla="*/ 5440011 w 7456805"/>
              <a:gd name="connsiteY424" fmla="*/ 1034461 h 14722578"/>
              <a:gd name="connsiteX425" fmla="*/ 5537665 w 7456805"/>
              <a:gd name="connsiteY425" fmla="*/ 1693611 h 14722578"/>
              <a:gd name="connsiteX426" fmla="*/ 5591725 w 7456805"/>
              <a:gd name="connsiteY426" fmla="*/ 1833114 h 14722578"/>
              <a:gd name="connsiteX427" fmla="*/ 5612651 w 7456805"/>
              <a:gd name="connsiteY427" fmla="*/ 1845320 h 14722578"/>
              <a:gd name="connsiteX428" fmla="*/ 5743439 w 7456805"/>
              <a:gd name="connsiteY428" fmla="*/ 2666642 h 14722578"/>
              <a:gd name="connsiteX429" fmla="*/ 5774829 w 7456805"/>
              <a:gd name="connsiteY429" fmla="*/ 2753832 h 14722578"/>
              <a:gd name="connsiteX430" fmla="*/ 5797497 w 7456805"/>
              <a:gd name="connsiteY430" fmla="*/ 2731162 h 14722578"/>
              <a:gd name="connsiteX431" fmla="*/ 5851557 w 7456805"/>
              <a:gd name="connsiteY431" fmla="*/ 3034581 h 14722578"/>
              <a:gd name="connsiteX432" fmla="*/ 5893409 w 7456805"/>
              <a:gd name="connsiteY432" fmla="*/ 3120026 h 14722578"/>
              <a:gd name="connsiteX433" fmla="*/ 5818425 w 7456805"/>
              <a:gd name="connsiteY433" fmla="*/ 2710237 h 14722578"/>
              <a:gd name="connsiteX434" fmla="*/ 5797497 w 7456805"/>
              <a:gd name="connsiteY434" fmla="*/ 2548065 h 14722578"/>
              <a:gd name="connsiteX435" fmla="*/ 5828887 w 7456805"/>
              <a:gd name="connsiteY435" fmla="*/ 2666642 h 14722578"/>
              <a:gd name="connsiteX436" fmla="*/ 5862021 w 7456805"/>
              <a:gd name="connsiteY436" fmla="*/ 2795682 h 14722578"/>
              <a:gd name="connsiteX437" fmla="*/ 5862021 w 7456805"/>
              <a:gd name="connsiteY437" fmla="*/ 2795682 h 14722578"/>
              <a:gd name="connsiteX438" fmla="*/ 5787035 w 7456805"/>
              <a:gd name="connsiteY438" fmla="*/ 2180127 h 14722578"/>
              <a:gd name="connsiteX439" fmla="*/ 5862021 w 7456805"/>
              <a:gd name="connsiteY439" fmla="*/ 2548065 h 14722578"/>
              <a:gd name="connsiteX440" fmla="*/ 6003271 w 7456805"/>
              <a:gd name="connsiteY440" fmla="*/ 3325792 h 14722578"/>
              <a:gd name="connsiteX441" fmla="*/ 6034661 w 7456805"/>
              <a:gd name="connsiteY441" fmla="*/ 3400775 h 14722578"/>
              <a:gd name="connsiteX442" fmla="*/ 5970137 w 7456805"/>
              <a:gd name="connsiteY442" fmla="*/ 3022374 h 14722578"/>
              <a:gd name="connsiteX443" fmla="*/ 5991065 w 7456805"/>
              <a:gd name="connsiteY443" fmla="*/ 3001449 h 14722578"/>
              <a:gd name="connsiteX444" fmla="*/ 5947469 w 7456805"/>
              <a:gd name="connsiteY444" fmla="*/ 2720700 h 14722578"/>
              <a:gd name="connsiteX445" fmla="*/ 5970137 w 7456805"/>
              <a:gd name="connsiteY445" fmla="*/ 2741625 h 14722578"/>
              <a:gd name="connsiteX446" fmla="*/ 5980601 w 7456805"/>
              <a:gd name="connsiteY446" fmla="*/ 2677105 h 14722578"/>
              <a:gd name="connsiteX447" fmla="*/ 6067793 w 7456805"/>
              <a:gd name="connsiteY447" fmla="*/ 2914260 h 14722578"/>
              <a:gd name="connsiteX448" fmla="*/ 6175911 w 7456805"/>
              <a:gd name="connsiteY448" fmla="*/ 3454832 h 14722578"/>
              <a:gd name="connsiteX449" fmla="*/ 6229969 w 7456805"/>
              <a:gd name="connsiteY449" fmla="*/ 3737325 h 14722578"/>
              <a:gd name="connsiteX450" fmla="*/ 6271823 w 7456805"/>
              <a:gd name="connsiteY450" fmla="*/ 3758251 h 14722578"/>
              <a:gd name="connsiteX451" fmla="*/ 6315417 w 7456805"/>
              <a:gd name="connsiteY451" fmla="*/ 4028537 h 14722578"/>
              <a:gd name="connsiteX452" fmla="*/ 6608383 w 7456805"/>
              <a:gd name="connsiteY452" fmla="*/ 5876947 h 14722578"/>
              <a:gd name="connsiteX453" fmla="*/ 6618845 w 7456805"/>
              <a:gd name="connsiteY453" fmla="*/ 5843815 h 14722578"/>
              <a:gd name="connsiteX454" fmla="*/ 6338089 w 7456805"/>
              <a:gd name="connsiteY454" fmla="*/ 4049463 h 14722578"/>
              <a:gd name="connsiteX455" fmla="*/ 6348551 w 7456805"/>
              <a:gd name="connsiteY455" fmla="*/ 3964017 h 14722578"/>
              <a:gd name="connsiteX456" fmla="*/ 6456669 w 7456805"/>
              <a:gd name="connsiteY456" fmla="*/ 4600498 h 14722578"/>
              <a:gd name="connsiteX457" fmla="*/ 6500265 w 7456805"/>
              <a:gd name="connsiteY457" fmla="*/ 4656300 h 14722578"/>
              <a:gd name="connsiteX458" fmla="*/ 6521191 w 7456805"/>
              <a:gd name="connsiteY458" fmla="*/ 4828934 h 14722578"/>
              <a:gd name="connsiteX459" fmla="*/ 6672905 w 7456805"/>
              <a:gd name="connsiteY459" fmla="*/ 5822890 h 14722578"/>
              <a:gd name="connsiteX460" fmla="*/ 6704295 w 7456805"/>
              <a:gd name="connsiteY460" fmla="*/ 5876947 h 14722578"/>
              <a:gd name="connsiteX461" fmla="*/ 6521191 w 7456805"/>
              <a:gd name="connsiteY461" fmla="*/ 4569110 h 14722578"/>
              <a:gd name="connsiteX462" fmla="*/ 6435743 w 7456805"/>
              <a:gd name="connsiteY462" fmla="*/ 4136652 h 14722578"/>
              <a:gd name="connsiteX463" fmla="*/ 6456669 w 7456805"/>
              <a:gd name="connsiteY463" fmla="*/ 4082594 h 14722578"/>
              <a:gd name="connsiteX464" fmla="*/ 6791485 w 7456805"/>
              <a:gd name="connsiteY464" fmla="*/ 6288481 h 14722578"/>
              <a:gd name="connsiteX465" fmla="*/ 6856009 w 7456805"/>
              <a:gd name="connsiteY465" fmla="*/ 6612824 h 14722578"/>
              <a:gd name="connsiteX466" fmla="*/ 6856009 w 7456805"/>
              <a:gd name="connsiteY466" fmla="*/ 6569229 h 14722578"/>
              <a:gd name="connsiteX467" fmla="*/ 6770561 w 7456805"/>
              <a:gd name="connsiteY467" fmla="*/ 5876947 h 14722578"/>
              <a:gd name="connsiteX468" fmla="*/ 6747889 w 7456805"/>
              <a:gd name="connsiteY468" fmla="*/ 5660719 h 14722578"/>
              <a:gd name="connsiteX469" fmla="*/ 6845545 w 7456805"/>
              <a:gd name="connsiteY469" fmla="*/ 6330331 h 14722578"/>
              <a:gd name="connsiteX470" fmla="*/ 6878677 w 7456805"/>
              <a:gd name="connsiteY470" fmla="*/ 6396595 h 14722578"/>
              <a:gd name="connsiteX471" fmla="*/ 6770561 w 7456805"/>
              <a:gd name="connsiteY471" fmla="*/ 5390432 h 14722578"/>
              <a:gd name="connsiteX472" fmla="*/ 6650235 w 7456805"/>
              <a:gd name="connsiteY472" fmla="*/ 4710356 h 14722578"/>
              <a:gd name="connsiteX473" fmla="*/ 6629309 w 7456805"/>
              <a:gd name="connsiteY473" fmla="*/ 4504590 h 14722578"/>
              <a:gd name="connsiteX474" fmla="*/ 6704295 w 7456805"/>
              <a:gd name="connsiteY474" fmla="*/ 4741745 h 14722578"/>
              <a:gd name="connsiteX475" fmla="*/ 6812413 w 7456805"/>
              <a:gd name="connsiteY475" fmla="*/ 5477621 h 14722578"/>
              <a:gd name="connsiteX476" fmla="*/ 6856009 w 7456805"/>
              <a:gd name="connsiteY476" fmla="*/ 5617124 h 14722578"/>
              <a:gd name="connsiteX477" fmla="*/ 6920531 w 7456805"/>
              <a:gd name="connsiteY477" fmla="*/ 6093176 h 14722578"/>
              <a:gd name="connsiteX478" fmla="*/ 6932737 w 7456805"/>
              <a:gd name="connsiteY478" fmla="*/ 6309406 h 14722578"/>
              <a:gd name="connsiteX479" fmla="*/ 6964125 w 7456805"/>
              <a:gd name="connsiteY479" fmla="*/ 6407057 h 14722578"/>
              <a:gd name="connsiteX480" fmla="*/ 6997259 w 7456805"/>
              <a:gd name="connsiteY480" fmla="*/ 6525635 h 14722578"/>
              <a:gd name="connsiteX481" fmla="*/ 6866471 w 7456805"/>
              <a:gd name="connsiteY481" fmla="*/ 5477621 h 14722578"/>
              <a:gd name="connsiteX482" fmla="*/ 6737427 w 7456805"/>
              <a:gd name="connsiteY482" fmla="*/ 4612704 h 14722578"/>
              <a:gd name="connsiteX483" fmla="*/ 6639773 w 7456805"/>
              <a:gd name="connsiteY483" fmla="*/ 4039000 h 14722578"/>
              <a:gd name="connsiteX484" fmla="*/ 6639773 w 7456805"/>
              <a:gd name="connsiteY484" fmla="*/ 3899497 h 14722578"/>
              <a:gd name="connsiteX485" fmla="*/ 6747889 w 7456805"/>
              <a:gd name="connsiteY485" fmla="*/ 4546441 h 14722578"/>
              <a:gd name="connsiteX486" fmla="*/ 6866471 w 7456805"/>
              <a:gd name="connsiteY486" fmla="*/ 5238723 h 14722578"/>
              <a:gd name="connsiteX487" fmla="*/ 6878677 w 7456805"/>
              <a:gd name="connsiteY487" fmla="*/ 5120145 h 14722578"/>
              <a:gd name="connsiteX488" fmla="*/ 6683369 w 7456805"/>
              <a:gd name="connsiteY488" fmla="*/ 4007612 h 14722578"/>
              <a:gd name="connsiteX489" fmla="*/ 6704295 w 7456805"/>
              <a:gd name="connsiteY489" fmla="*/ 4018074 h 14722578"/>
              <a:gd name="connsiteX490" fmla="*/ 6726965 w 7456805"/>
              <a:gd name="connsiteY490" fmla="*/ 4136652 h 14722578"/>
              <a:gd name="connsiteX491" fmla="*/ 7298943 w 7456805"/>
              <a:gd name="connsiteY491" fmla="*/ 8190948 h 14722578"/>
              <a:gd name="connsiteX492" fmla="*/ 7332077 w 7456805"/>
              <a:gd name="connsiteY492" fmla="*/ 8698389 h 14722578"/>
              <a:gd name="connsiteX493" fmla="*/ 7342539 w 7456805"/>
              <a:gd name="connsiteY493" fmla="*/ 9043658 h 14722578"/>
              <a:gd name="connsiteX494" fmla="*/ 7365209 w 7456805"/>
              <a:gd name="connsiteY494" fmla="*/ 8935543 h 14722578"/>
              <a:gd name="connsiteX495" fmla="*/ 7353003 w 7456805"/>
              <a:gd name="connsiteY495" fmla="*/ 8881486 h 14722578"/>
              <a:gd name="connsiteX496" fmla="*/ 7311149 w 7456805"/>
              <a:gd name="connsiteY496" fmla="*/ 8039238 h 14722578"/>
              <a:gd name="connsiteX497" fmla="*/ 7342539 w 7456805"/>
              <a:gd name="connsiteY497" fmla="*/ 8190948 h 14722578"/>
              <a:gd name="connsiteX498" fmla="*/ 7375673 w 7456805"/>
              <a:gd name="connsiteY498" fmla="*/ 8871023 h 14722578"/>
              <a:gd name="connsiteX499" fmla="*/ 7396597 w 7456805"/>
              <a:gd name="connsiteY499" fmla="*/ 9336613 h 14722578"/>
              <a:gd name="connsiteX500" fmla="*/ 7429731 w 7456805"/>
              <a:gd name="connsiteY500" fmla="*/ 9270349 h 14722578"/>
              <a:gd name="connsiteX501" fmla="*/ 7440193 w 7456805"/>
              <a:gd name="connsiteY501" fmla="*/ 9530173 h 14722578"/>
              <a:gd name="connsiteX502" fmla="*/ 7353003 w 7456805"/>
              <a:gd name="connsiteY502" fmla="*/ 9887649 h 14722578"/>
              <a:gd name="connsiteX503" fmla="*/ 7244885 w 7456805"/>
              <a:gd name="connsiteY503" fmla="*/ 9864980 h 14722578"/>
              <a:gd name="connsiteX504" fmla="*/ 7267553 w 7456805"/>
              <a:gd name="connsiteY504" fmla="*/ 9833592 h 14722578"/>
              <a:gd name="connsiteX505" fmla="*/ 7223957 w 7456805"/>
              <a:gd name="connsiteY505" fmla="*/ 9864980 h 14722578"/>
              <a:gd name="connsiteX506" fmla="*/ 7159437 w 7456805"/>
              <a:gd name="connsiteY506" fmla="*/ 9908574 h 14722578"/>
              <a:gd name="connsiteX507" fmla="*/ 7082707 w 7456805"/>
              <a:gd name="connsiteY507" fmla="*/ 9887649 h 14722578"/>
              <a:gd name="connsiteX508" fmla="*/ 7040855 w 7456805"/>
              <a:gd name="connsiteY508" fmla="*/ 9919037 h 14722578"/>
              <a:gd name="connsiteX509" fmla="*/ 6986797 w 7456805"/>
              <a:gd name="connsiteY509" fmla="*/ 9908574 h 14722578"/>
              <a:gd name="connsiteX510" fmla="*/ 6910067 w 7456805"/>
              <a:gd name="connsiteY510" fmla="*/ 9974838 h 14722578"/>
              <a:gd name="connsiteX511" fmla="*/ 6812413 w 7456805"/>
              <a:gd name="connsiteY511" fmla="*/ 9974838 h 14722578"/>
              <a:gd name="connsiteX512" fmla="*/ 6878677 w 7456805"/>
              <a:gd name="connsiteY512" fmla="*/ 10006226 h 14722578"/>
              <a:gd name="connsiteX513" fmla="*/ 6662441 w 7456805"/>
              <a:gd name="connsiteY513" fmla="*/ 10027151 h 14722578"/>
              <a:gd name="connsiteX514" fmla="*/ 6531653 w 7456805"/>
              <a:gd name="connsiteY514" fmla="*/ 10049821 h 14722578"/>
              <a:gd name="connsiteX515" fmla="*/ 6510729 w 7456805"/>
              <a:gd name="connsiteY515" fmla="*/ 10114341 h 14722578"/>
              <a:gd name="connsiteX516" fmla="*/ 6186373 w 7456805"/>
              <a:gd name="connsiteY516" fmla="*/ 10135266 h 14722578"/>
              <a:gd name="connsiteX517" fmla="*/ 6121853 w 7456805"/>
              <a:gd name="connsiteY517" fmla="*/ 10189323 h 14722578"/>
              <a:gd name="connsiteX518" fmla="*/ 6055587 w 7456805"/>
              <a:gd name="connsiteY518" fmla="*/ 10201530 h 14722578"/>
              <a:gd name="connsiteX519" fmla="*/ 5916079 w 7456805"/>
              <a:gd name="connsiteY519" fmla="*/ 10222455 h 14722578"/>
              <a:gd name="connsiteX520" fmla="*/ 5851557 w 7456805"/>
              <a:gd name="connsiteY520" fmla="*/ 10286975 h 14722578"/>
              <a:gd name="connsiteX521" fmla="*/ 5764365 w 7456805"/>
              <a:gd name="connsiteY521" fmla="*/ 10286975 h 14722578"/>
              <a:gd name="connsiteX522" fmla="*/ 5666709 w 7456805"/>
              <a:gd name="connsiteY522" fmla="*/ 10330570 h 14722578"/>
              <a:gd name="connsiteX523" fmla="*/ 5514997 w 7456805"/>
              <a:gd name="connsiteY523" fmla="*/ 10351495 h 14722578"/>
              <a:gd name="connsiteX524" fmla="*/ 5602189 w 7456805"/>
              <a:gd name="connsiteY524" fmla="*/ 10590393 h 14722578"/>
              <a:gd name="connsiteX525" fmla="*/ 5677173 w 7456805"/>
              <a:gd name="connsiteY525" fmla="*/ 10794416 h 14722578"/>
              <a:gd name="connsiteX526" fmla="*/ 5514997 w 7456805"/>
              <a:gd name="connsiteY526" fmla="*/ 10513667 h 14722578"/>
              <a:gd name="connsiteX527" fmla="*/ 5527203 w 7456805"/>
              <a:gd name="connsiteY527" fmla="*/ 10567724 h 14722578"/>
              <a:gd name="connsiteX528" fmla="*/ 5807961 w 7456805"/>
              <a:gd name="connsiteY528" fmla="*/ 11216412 h 14722578"/>
              <a:gd name="connsiteX529" fmla="*/ 6078257 w 7456805"/>
              <a:gd name="connsiteY529" fmla="*/ 11887768 h 14722578"/>
              <a:gd name="connsiteX530" fmla="*/ 6325881 w 7456805"/>
              <a:gd name="connsiteY530" fmla="*/ 12590513 h 14722578"/>
              <a:gd name="connsiteX531" fmla="*/ 6175911 w 7456805"/>
              <a:gd name="connsiteY531" fmla="*/ 12199905 h 14722578"/>
              <a:gd name="connsiteX532" fmla="*/ 6121853 w 7456805"/>
              <a:gd name="connsiteY532" fmla="*/ 12070866 h 14722578"/>
              <a:gd name="connsiteX533" fmla="*/ 6142777 w 7456805"/>
              <a:gd name="connsiteY533" fmla="*/ 12199905 h 14722578"/>
              <a:gd name="connsiteX534" fmla="*/ 6456669 w 7456805"/>
              <a:gd name="connsiteY534" fmla="*/ 13085747 h 14722578"/>
              <a:gd name="connsiteX535" fmla="*/ 6142777 w 7456805"/>
              <a:gd name="connsiteY535" fmla="*/ 12276632 h 14722578"/>
              <a:gd name="connsiteX536" fmla="*/ 6109645 w 7456805"/>
              <a:gd name="connsiteY536" fmla="*/ 12222575 h 14722578"/>
              <a:gd name="connsiteX537" fmla="*/ 6132315 w 7456805"/>
              <a:gd name="connsiteY537" fmla="*/ 12276632 h 14722578"/>
              <a:gd name="connsiteX538" fmla="*/ 6435743 w 7456805"/>
              <a:gd name="connsiteY538" fmla="*/ 13171193 h 14722578"/>
              <a:gd name="connsiteX539" fmla="*/ 6359013 w 7456805"/>
              <a:gd name="connsiteY539" fmla="*/ 12977633 h 14722578"/>
              <a:gd name="connsiteX540" fmla="*/ 6284029 w 7456805"/>
              <a:gd name="connsiteY540" fmla="*/ 12773610 h 14722578"/>
              <a:gd name="connsiteX541" fmla="*/ 6315417 w 7456805"/>
              <a:gd name="connsiteY541" fmla="*/ 12923576 h 14722578"/>
              <a:gd name="connsiteX542" fmla="*/ 6369477 w 7456805"/>
              <a:gd name="connsiteY542" fmla="*/ 13075285 h 14722578"/>
              <a:gd name="connsiteX543" fmla="*/ 6304955 w 7456805"/>
              <a:gd name="connsiteY543" fmla="*/ 12954964 h 14722578"/>
              <a:gd name="connsiteX544" fmla="*/ 6024197 w 7456805"/>
              <a:gd name="connsiteY544" fmla="*/ 12178980 h 14722578"/>
              <a:gd name="connsiteX545" fmla="*/ 5893409 w 7456805"/>
              <a:gd name="connsiteY545" fmla="*/ 11887768 h 14722578"/>
              <a:gd name="connsiteX546" fmla="*/ 5905617 w 7456805"/>
              <a:gd name="connsiteY546" fmla="*/ 11931363 h 14722578"/>
              <a:gd name="connsiteX547" fmla="*/ 6132315 w 7456805"/>
              <a:gd name="connsiteY547" fmla="*/ 12567844 h 14722578"/>
              <a:gd name="connsiteX548" fmla="*/ 6219507 w 7456805"/>
              <a:gd name="connsiteY548" fmla="*/ 12806742 h 14722578"/>
              <a:gd name="connsiteX549" fmla="*/ 6153241 w 7456805"/>
              <a:gd name="connsiteY549" fmla="*/ 12675958 h 14722578"/>
              <a:gd name="connsiteX550" fmla="*/ 5882945 w 7456805"/>
              <a:gd name="connsiteY550" fmla="*/ 11973214 h 14722578"/>
              <a:gd name="connsiteX551" fmla="*/ 5764365 w 7456805"/>
              <a:gd name="connsiteY551" fmla="*/ 11702927 h 14722578"/>
              <a:gd name="connsiteX552" fmla="*/ 5841093 w 7456805"/>
              <a:gd name="connsiteY552" fmla="*/ 11898231 h 14722578"/>
              <a:gd name="connsiteX553" fmla="*/ 5905617 w 7456805"/>
              <a:gd name="connsiteY553" fmla="*/ 12103997 h 14722578"/>
              <a:gd name="connsiteX554" fmla="*/ 5764365 w 7456805"/>
              <a:gd name="connsiteY554" fmla="*/ 11756985 h 14722578"/>
              <a:gd name="connsiteX555" fmla="*/ 5699843 w 7456805"/>
              <a:gd name="connsiteY555" fmla="*/ 11659333 h 14722578"/>
              <a:gd name="connsiteX556" fmla="*/ 5527203 w 7456805"/>
              <a:gd name="connsiteY556" fmla="*/ 11270469 h 14722578"/>
              <a:gd name="connsiteX557" fmla="*/ 5494069 w 7456805"/>
              <a:gd name="connsiteY557" fmla="*/ 11216412 h 14722578"/>
              <a:gd name="connsiteX558" fmla="*/ 5527203 w 7456805"/>
              <a:gd name="connsiteY558" fmla="*/ 11324526 h 14722578"/>
              <a:gd name="connsiteX559" fmla="*/ 5851557 w 7456805"/>
              <a:gd name="connsiteY559" fmla="*/ 12178980 h 14722578"/>
              <a:gd name="connsiteX560" fmla="*/ 5558593 w 7456805"/>
              <a:gd name="connsiteY560" fmla="*/ 11476235 h 14722578"/>
              <a:gd name="connsiteX561" fmla="*/ 5494069 w 7456805"/>
              <a:gd name="connsiteY561" fmla="*/ 11411715 h 14722578"/>
              <a:gd name="connsiteX562" fmla="*/ 5818425 w 7456805"/>
              <a:gd name="connsiteY562" fmla="*/ 12253963 h 14722578"/>
              <a:gd name="connsiteX563" fmla="*/ 5818425 w 7456805"/>
              <a:gd name="connsiteY563" fmla="*/ 12341152 h 14722578"/>
              <a:gd name="connsiteX564" fmla="*/ 5581261 w 7456805"/>
              <a:gd name="connsiteY564" fmla="*/ 11790116 h 14722578"/>
              <a:gd name="connsiteX565" fmla="*/ 5527203 w 7456805"/>
              <a:gd name="connsiteY565" fmla="*/ 11702927 h 14722578"/>
              <a:gd name="connsiteX566" fmla="*/ 5882945 w 7456805"/>
              <a:gd name="connsiteY566" fmla="*/ 12621901 h 14722578"/>
              <a:gd name="connsiteX567" fmla="*/ 6003271 w 7456805"/>
              <a:gd name="connsiteY567" fmla="*/ 12967170 h 14722578"/>
              <a:gd name="connsiteX568" fmla="*/ 6013733 w 7456805"/>
              <a:gd name="connsiteY568" fmla="*/ 13096210 h 14722578"/>
              <a:gd name="connsiteX569" fmla="*/ 6088719 w 7456805"/>
              <a:gd name="connsiteY569" fmla="*/ 13345571 h 14722578"/>
              <a:gd name="connsiteX570" fmla="*/ 6088719 w 7456805"/>
              <a:gd name="connsiteY570" fmla="*/ 13420554 h 14722578"/>
              <a:gd name="connsiteX571" fmla="*/ 6132315 w 7456805"/>
              <a:gd name="connsiteY571" fmla="*/ 13572263 h 14722578"/>
              <a:gd name="connsiteX572" fmla="*/ 6163705 w 7456805"/>
              <a:gd name="connsiteY572" fmla="*/ 13722228 h 14722578"/>
              <a:gd name="connsiteX573" fmla="*/ 6099181 w 7456805"/>
              <a:gd name="connsiteY573" fmla="*/ 13572263 h 14722578"/>
              <a:gd name="connsiteX574" fmla="*/ 6099181 w 7456805"/>
              <a:gd name="connsiteY574" fmla="*/ 13680378 h 14722578"/>
              <a:gd name="connsiteX575" fmla="*/ 5991065 w 7456805"/>
              <a:gd name="connsiteY575" fmla="*/ 13356034 h 14722578"/>
              <a:gd name="connsiteX576" fmla="*/ 5970137 w 7456805"/>
              <a:gd name="connsiteY576" fmla="*/ 13387422 h 14722578"/>
              <a:gd name="connsiteX577" fmla="*/ 6003271 w 7456805"/>
              <a:gd name="connsiteY577" fmla="*/ 13549594 h 14722578"/>
              <a:gd name="connsiteX578" fmla="*/ 6078257 w 7456805"/>
              <a:gd name="connsiteY578" fmla="*/ 13809418 h 14722578"/>
              <a:gd name="connsiteX579" fmla="*/ 6024197 w 7456805"/>
              <a:gd name="connsiteY579" fmla="*/ 13680378 h 14722578"/>
              <a:gd name="connsiteX580" fmla="*/ 5959675 w 7456805"/>
              <a:gd name="connsiteY580" fmla="*/ 13549594 h 14722578"/>
              <a:gd name="connsiteX581" fmla="*/ 6003271 w 7456805"/>
              <a:gd name="connsiteY581" fmla="*/ 13744898 h 14722578"/>
              <a:gd name="connsiteX582" fmla="*/ 6055587 w 7456805"/>
              <a:gd name="connsiteY582" fmla="*/ 13938457 h 14722578"/>
              <a:gd name="connsiteX583" fmla="*/ 5991065 w 7456805"/>
              <a:gd name="connsiteY583" fmla="*/ 13744898 h 14722578"/>
              <a:gd name="connsiteX584" fmla="*/ 5959675 w 7456805"/>
              <a:gd name="connsiteY584" fmla="*/ 13778029 h 14722578"/>
              <a:gd name="connsiteX585" fmla="*/ 5937005 w 7456805"/>
              <a:gd name="connsiteY585" fmla="*/ 13722228 h 14722578"/>
              <a:gd name="connsiteX586" fmla="*/ 5905617 w 7456805"/>
              <a:gd name="connsiteY586" fmla="*/ 13701303 h 14722578"/>
              <a:gd name="connsiteX587" fmla="*/ 5947469 w 7456805"/>
              <a:gd name="connsiteY587" fmla="*/ 13863475 h 14722578"/>
              <a:gd name="connsiteX588" fmla="*/ 5905617 w 7456805"/>
              <a:gd name="connsiteY588" fmla="*/ 13886144 h 14722578"/>
              <a:gd name="connsiteX589" fmla="*/ 5905617 w 7456805"/>
              <a:gd name="connsiteY589" fmla="*/ 13863475 h 14722578"/>
              <a:gd name="connsiteX590" fmla="*/ 5905617 w 7456805"/>
              <a:gd name="connsiteY590" fmla="*/ 13886144 h 14722578"/>
              <a:gd name="connsiteX591" fmla="*/ 5937005 w 7456805"/>
              <a:gd name="connsiteY591" fmla="*/ 13971589 h 14722578"/>
              <a:gd name="connsiteX592" fmla="*/ 5905617 w 7456805"/>
              <a:gd name="connsiteY592" fmla="*/ 13927995 h 14722578"/>
              <a:gd name="connsiteX593" fmla="*/ 5818425 w 7456805"/>
              <a:gd name="connsiteY593" fmla="*/ 13778029 h 14722578"/>
              <a:gd name="connsiteX594" fmla="*/ 5851557 w 7456805"/>
              <a:gd name="connsiteY594" fmla="*/ 13917532 h 14722578"/>
              <a:gd name="connsiteX595" fmla="*/ 5862021 w 7456805"/>
              <a:gd name="connsiteY595" fmla="*/ 14048316 h 14722578"/>
              <a:gd name="connsiteX596" fmla="*/ 5807961 w 7456805"/>
              <a:gd name="connsiteY596" fmla="*/ 13907069 h 14722578"/>
              <a:gd name="connsiteX597" fmla="*/ 5645785 w 7456805"/>
              <a:gd name="connsiteY597" fmla="*/ 13495537 h 14722578"/>
              <a:gd name="connsiteX598" fmla="*/ 5581261 w 7456805"/>
              <a:gd name="connsiteY598" fmla="*/ 13366497 h 14722578"/>
              <a:gd name="connsiteX599" fmla="*/ 5666709 w 7456805"/>
              <a:gd name="connsiteY599" fmla="*/ 13603651 h 14722578"/>
              <a:gd name="connsiteX600" fmla="*/ 5764365 w 7456805"/>
              <a:gd name="connsiteY600" fmla="*/ 14015184 h 14722578"/>
              <a:gd name="connsiteX601" fmla="*/ 5699843 w 7456805"/>
              <a:gd name="connsiteY601" fmla="*/ 13927995 h 14722578"/>
              <a:gd name="connsiteX602" fmla="*/ 5731233 w 7456805"/>
              <a:gd name="connsiteY602" fmla="*/ 14177356 h 14722578"/>
              <a:gd name="connsiteX603" fmla="*/ 5624857 w 7456805"/>
              <a:gd name="connsiteY603" fmla="*/ 13938457 h 14722578"/>
              <a:gd name="connsiteX604" fmla="*/ 5581261 w 7456805"/>
              <a:gd name="connsiteY604" fmla="*/ 14004721 h 14722578"/>
              <a:gd name="connsiteX605" fmla="*/ 5581261 w 7456805"/>
              <a:gd name="connsiteY605" fmla="*/ 14036109 h 14722578"/>
              <a:gd name="connsiteX606" fmla="*/ 5537665 w 7456805"/>
              <a:gd name="connsiteY606" fmla="*/ 13982052 h 14722578"/>
              <a:gd name="connsiteX607" fmla="*/ 5494069 w 7456805"/>
              <a:gd name="connsiteY607" fmla="*/ 13873937 h 14722578"/>
              <a:gd name="connsiteX608" fmla="*/ 5082525 w 7456805"/>
              <a:gd name="connsiteY608" fmla="*/ 12752685 h 14722578"/>
              <a:gd name="connsiteX609" fmla="*/ 5082525 w 7456805"/>
              <a:gd name="connsiteY609" fmla="*/ 12752685 h 14722578"/>
              <a:gd name="connsiteX610" fmla="*/ 5234237 w 7456805"/>
              <a:gd name="connsiteY610" fmla="*/ 13204325 h 14722578"/>
              <a:gd name="connsiteX611" fmla="*/ 5375489 w 7456805"/>
              <a:gd name="connsiteY611" fmla="*/ 13701303 h 14722578"/>
              <a:gd name="connsiteX612" fmla="*/ 5460937 w 7456805"/>
              <a:gd name="connsiteY612" fmla="*/ 13994259 h 14722578"/>
              <a:gd name="connsiteX613" fmla="*/ 5396415 w 7456805"/>
              <a:gd name="connsiteY613" fmla="*/ 13873937 h 14722578"/>
              <a:gd name="connsiteX614" fmla="*/ 5396415 w 7456805"/>
              <a:gd name="connsiteY614" fmla="*/ 13873937 h 14722578"/>
              <a:gd name="connsiteX615" fmla="*/ 5483607 w 7456805"/>
              <a:gd name="connsiteY615" fmla="*/ 14231413 h 14722578"/>
              <a:gd name="connsiteX616" fmla="*/ 5440011 w 7456805"/>
              <a:gd name="connsiteY616" fmla="*/ 14231413 h 14722578"/>
              <a:gd name="connsiteX617" fmla="*/ 5483607 w 7456805"/>
              <a:gd name="connsiteY617" fmla="*/ 14447642 h 14722578"/>
              <a:gd name="connsiteX618" fmla="*/ 5429549 w 7456805"/>
              <a:gd name="connsiteY618" fmla="*/ 14285470 h 14722578"/>
              <a:gd name="connsiteX619" fmla="*/ 5375489 w 7456805"/>
              <a:gd name="connsiteY619" fmla="*/ 14123299 h 14722578"/>
              <a:gd name="connsiteX620" fmla="*/ 5365025 w 7456805"/>
              <a:gd name="connsiteY620" fmla="*/ 14252338 h 14722578"/>
              <a:gd name="connsiteX621" fmla="*/ 5256909 w 7456805"/>
              <a:gd name="connsiteY621" fmla="*/ 14036109 h 14722578"/>
              <a:gd name="connsiteX622" fmla="*/ 5331893 w 7456805"/>
              <a:gd name="connsiteY622" fmla="*/ 14360453 h 14722578"/>
              <a:gd name="connsiteX623" fmla="*/ 5385953 w 7456805"/>
              <a:gd name="connsiteY623" fmla="*/ 14566219 h 14722578"/>
              <a:gd name="connsiteX624" fmla="*/ 5298761 w 7456805"/>
              <a:gd name="connsiteY624" fmla="*/ 14329065 h 14722578"/>
              <a:gd name="connsiteX625" fmla="*/ 5244701 w 7456805"/>
              <a:gd name="connsiteY625" fmla="*/ 14339528 h 14722578"/>
              <a:gd name="connsiteX626" fmla="*/ 5192385 w 7456805"/>
              <a:gd name="connsiteY626" fmla="*/ 14144224 h 14722578"/>
              <a:gd name="connsiteX627" fmla="*/ 5148789 w 7456805"/>
              <a:gd name="connsiteY627" fmla="*/ 14112836 h 14722578"/>
              <a:gd name="connsiteX628" fmla="*/ 5072061 w 7456805"/>
              <a:gd name="connsiteY628" fmla="*/ 13927995 h 14722578"/>
              <a:gd name="connsiteX629" fmla="*/ 4932553 w 7456805"/>
              <a:gd name="connsiteY629" fmla="*/ 13528668 h 14722578"/>
              <a:gd name="connsiteX630" fmla="*/ 4932553 w 7456805"/>
              <a:gd name="connsiteY630" fmla="*/ 13528668 h 14722578"/>
              <a:gd name="connsiteX631" fmla="*/ 5040673 w 7456805"/>
              <a:gd name="connsiteY631" fmla="*/ 13961127 h 14722578"/>
              <a:gd name="connsiteX632" fmla="*/ 5105193 w 7456805"/>
              <a:gd name="connsiteY632" fmla="*/ 14177356 h 14722578"/>
              <a:gd name="connsiteX633" fmla="*/ 5126121 w 7456805"/>
              <a:gd name="connsiteY633" fmla="*/ 14349990 h 14722578"/>
              <a:gd name="connsiteX634" fmla="*/ 5051135 w 7456805"/>
              <a:gd name="connsiteY634" fmla="*/ 14154687 h 14722578"/>
              <a:gd name="connsiteX635" fmla="*/ 5018001 w 7456805"/>
              <a:gd name="connsiteY635" fmla="*/ 14144224 h 14722578"/>
              <a:gd name="connsiteX636" fmla="*/ 4963943 w 7456805"/>
              <a:gd name="connsiteY636" fmla="*/ 13971589 h 14722578"/>
              <a:gd name="connsiteX637" fmla="*/ 4899421 w 7456805"/>
              <a:gd name="connsiteY637" fmla="*/ 13809418 h 14722578"/>
              <a:gd name="connsiteX638" fmla="*/ 4899421 w 7456805"/>
              <a:gd name="connsiteY638" fmla="*/ 13853012 h 14722578"/>
              <a:gd name="connsiteX639" fmla="*/ 4855825 w 7456805"/>
              <a:gd name="connsiteY639" fmla="*/ 13842549 h 14722578"/>
              <a:gd name="connsiteX640" fmla="*/ 4943017 w 7456805"/>
              <a:gd name="connsiteY640" fmla="*/ 14177356 h 14722578"/>
              <a:gd name="connsiteX641" fmla="*/ 4824437 w 7456805"/>
              <a:gd name="connsiteY641" fmla="*/ 13907069 h 14722578"/>
              <a:gd name="connsiteX642" fmla="*/ 4813973 w 7456805"/>
              <a:gd name="connsiteY642" fmla="*/ 13961127 h 14722578"/>
              <a:gd name="connsiteX643" fmla="*/ 4575067 w 7456805"/>
              <a:gd name="connsiteY643" fmla="*/ 13322902 h 14722578"/>
              <a:gd name="connsiteX644" fmla="*/ 4219325 w 7456805"/>
              <a:gd name="connsiteY644" fmla="*/ 12482398 h 14722578"/>
              <a:gd name="connsiteX645" fmla="*/ 4219325 w 7456805"/>
              <a:gd name="connsiteY645" fmla="*/ 12482398 h 14722578"/>
              <a:gd name="connsiteX646" fmla="*/ 4433817 w 7456805"/>
              <a:gd name="connsiteY646" fmla="*/ 13117136 h 14722578"/>
              <a:gd name="connsiteX647" fmla="*/ 4273383 w 7456805"/>
              <a:gd name="connsiteY647" fmla="*/ 12742222 h 14722578"/>
              <a:gd name="connsiteX648" fmla="*/ 4261177 w 7456805"/>
              <a:gd name="connsiteY648" fmla="*/ 12773610 h 14722578"/>
              <a:gd name="connsiteX649" fmla="*/ 4737245 w 7456805"/>
              <a:gd name="connsiteY649" fmla="*/ 14123299 h 14722578"/>
              <a:gd name="connsiteX650" fmla="*/ 4813973 w 7456805"/>
              <a:gd name="connsiteY650" fmla="*/ 14393585 h 14722578"/>
              <a:gd name="connsiteX651" fmla="*/ 4791303 w 7456805"/>
              <a:gd name="connsiteY651" fmla="*/ 14370916 h 14722578"/>
              <a:gd name="connsiteX652" fmla="*/ 4705855 w 7456805"/>
              <a:gd name="connsiteY652" fmla="*/ 14090167 h 14722578"/>
              <a:gd name="connsiteX653" fmla="*/ 4608201 w 7456805"/>
              <a:gd name="connsiteY653" fmla="*/ 13819880 h 14722578"/>
              <a:gd name="connsiteX654" fmla="*/ 4575067 w 7456805"/>
              <a:gd name="connsiteY654" fmla="*/ 13798955 h 14722578"/>
              <a:gd name="connsiteX655" fmla="*/ 4489619 w 7456805"/>
              <a:gd name="connsiteY655" fmla="*/ 13572263 h 14722578"/>
              <a:gd name="connsiteX656" fmla="*/ 4446023 w 7456805"/>
              <a:gd name="connsiteY656" fmla="*/ 13549594 h 14722578"/>
              <a:gd name="connsiteX657" fmla="*/ 4439921 w 7456805"/>
              <a:gd name="connsiteY657" fmla="*/ 13536297 h 14722578"/>
              <a:gd name="connsiteX658" fmla="*/ 4437237 w 7456805"/>
              <a:gd name="connsiteY658" fmla="*/ 13522977 h 14722578"/>
              <a:gd name="connsiteX659" fmla="*/ 4440683 w 7456805"/>
              <a:gd name="connsiteY659" fmla="*/ 13529786 h 14722578"/>
              <a:gd name="connsiteX660" fmla="*/ 4433817 w 7456805"/>
              <a:gd name="connsiteY660" fmla="*/ 13505999 h 14722578"/>
              <a:gd name="connsiteX661" fmla="*/ 4391965 w 7456805"/>
              <a:gd name="connsiteY661" fmla="*/ 13453686 h 14722578"/>
              <a:gd name="connsiteX662" fmla="*/ 4477413 w 7456805"/>
              <a:gd name="connsiteY662" fmla="*/ 13690840 h 14722578"/>
              <a:gd name="connsiteX663" fmla="*/ 4466949 w 7456805"/>
              <a:gd name="connsiteY663" fmla="*/ 13744898 h 14722578"/>
              <a:gd name="connsiteX664" fmla="*/ 4521009 w 7456805"/>
              <a:gd name="connsiteY664" fmla="*/ 13971589 h 14722578"/>
              <a:gd name="connsiteX665" fmla="*/ 4629125 w 7456805"/>
              <a:gd name="connsiteY665" fmla="*/ 14285470 h 14722578"/>
              <a:gd name="connsiteX666" fmla="*/ 4564605 w 7456805"/>
              <a:gd name="connsiteY666" fmla="*/ 14252338 h 14722578"/>
              <a:gd name="connsiteX667" fmla="*/ 4521009 w 7456805"/>
              <a:gd name="connsiteY667" fmla="*/ 14166893 h 14722578"/>
              <a:gd name="connsiteX668" fmla="*/ 4456485 w 7456805"/>
              <a:gd name="connsiteY668" fmla="*/ 14025647 h 14722578"/>
              <a:gd name="connsiteX669" fmla="*/ 4381501 w 7456805"/>
              <a:gd name="connsiteY669" fmla="*/ 13832087 h 14722578"/>
              <a:gd name="connsiteX670" fmla="*/ 4003088 w 7456805"/>
              <a:gd name="connsiteY670" fmla="*/ 12869518 h 14722578"/>
              <a:gd name="connsiteX671" fmla="*/ 3926359 w 7456805"/>
              <a:gd name="connsiteY671" fmla="*/ 12675958 h 14722578"/>
              <a:gd name="connsiteX672" fmla="*/ 3959492 w 7456805"/>
              <a:gd name="connsiteY672" fmla="*/ 12806742 h 14722578"/>
              <a:gd name="connsiteX673" fmla="*/ 4207117 w 7456805"/>
              <a:gd name="connsiteY673" fmla="*/ 13464148 h 14722578"/>
              <a:gd name="connsiteX674" fmla="*/ 4304773 w 7456805"/>
              <a:gd name="connsiteY674" fmla="*/ 13734435 h 14722578"/>
              <a:gd name="connsiteX675" fmla="*/ 4261177 w 7456805"/>
              <a:gd name="connsiteY675" fmla="*/ 13788492 h 14722578"/>
              <a:gd name="connsiteX676" fmla="*/ 4294309 w 7456805"/>
              <a:gd name="connsiteY676" fmla="*/ 13917532 h 14722578"/>
              <a:gd name="connsiteX677" fmla="*/ 4315235 w 7456805"/>
              <a:gd name="connsiteY677" fmla="*/ 14048316 h 14722578"/>
              <a:gd name="connsiteX678" fmla="*/ 4446023 w 7456805"/>
              <a:gd name="connsiteY678" fmla="*/ 14458105 h 14722578"/>
              <a:gd name="connsiteX679" fmla="*/ 4489619 w 7456805"/>
              <a:gd name="connsiteY679" fmla="*/ 14587145 h 14722578"/>
              <a:gd name="connsiteX680" fmla="*/ 4454743 w 7456805"/>
              <a:gd name="connsiteY680" fmla="*/ 14524805 h 14722578"/>
              <a:gd name="connsiteX681" fmla="*/ 4445827 w 7456805"/>
              <a:gd name="connsiteY681" fmla="*/ 14500967 h 14722578"/>
              <a:gd name="connsiteX682" fmla="*/ 4421281 w 7456805"/>
              <a:gd name="connsiteY682" fmla="*/ 14409715 h 14722578"/>
              <a:gd name="connsiteX683" fmla="*/ 4337905 w 7456805"/>
              <a:gd name="connsiteY683" fmla="*/ 14154687 h 14722578"/>
              <a:gd name="connsiteX684" fmla="*/ 4294309 w 7456805"/>
              <a:gd name="connsiteY684" fmla="*/ 14123299 h 14722578"/>
              <a:gd name="connsiteX685" fmla="*/ 4250713 w 7456805"/>
              <a:gd name="connsiteY685" fmla="*/ 14004721 h 14722578"/>
              <a:gd name="connsiteX686" fmla="*/ 4196653 w 7456805"/>
              <a:gd name="connsiteY686" fmla="*/ 13927995 h 14722578"/>
              <a:gd name="connsiteX687" fmla="*/ 4261177 w 7456805"/>
              <a:gd name="connsiteY687" fmla="*/ 14100629 h 14722578"/>
              <a:gd name="connsiteX688" fmla="*/ 4261177 w 7456805"/>
              <a:gd name="connsiteY688" fmla="*/ 14177356 h 14722578"/>
              <a:gd name="connsiteX689" fmla="*/ 4294309 w 7456805"/>
              <a:gd name="connsiteY689" fmla="*/ 14241876 h 14722578"/>
              <a:gd name="connsiteX690" fmla="*/ 4294309 w 7456805"/>
              <a:gd name="connsiteY690" fmla="*/ 14316858 h 14722578"/>
              <a:gd name="connsiteX691" fmla="*/ 4348369 w 7456805"/>
              <a:gd name="connsiteY691" fmla="*/ 14501699 h 14722578"/>
              <a:gd name="connsiteX692" fmla="*/ 4369293 w 7456805"/>
              <a:gd name="connsiteY692" fmla="*/ 14630739 h 14722578"/>
              <a:gd name="connsiteX693" fmla="*/ 4240249 w 7456805"/>
              <a:gd name="connsiteY693" fmla="*/ 14241876 h 14722578"/>
              <a:gd name="connsiteX694" fmla="*/ 4111205 w 7456805"/>
              <a:gd name="connsiteY694" fmla="*/ 13917532 h 14722578"/>
              <a:gd name="connsiteX695" fmla="*/ 4067609 w 7456805"/>
              <a:gd name="connsiteY695" fmla="*/ 13832087 h 14722578"/>
              <a:gd name="connsiteX696" fmla="*/ 4207117 w 7456805"/>
              <a:gd name="connsiteY696" fmla="*/ 14231413 h 14722578"/>
              <a:gd name="connsiteX697" fmla="*/ 4219325 w 7456805"/>
              <a:gd name="connsiteY697" fmla="*/ 14349990 h 14722578"/>
              <a:gd name="connsiteX698" fmla="*/ 4121669 w 7456805"/>
              <a:gd name="connsiteY698" fmla="*/ 14133761 h 14722578"/>
              <a:gd name="connsiteX699" fmla="*/ 3591542 w 7456805"/>
              <a:gd name="connsiteY699" fmla="*/ 12752685 h 14722578"/>
              <a:gd name="connsiteX700" fmla="*/ 3246262 w 7456805"/>
              <a:gd name="connsiteY700" fmla="*/ 11995883 h 14722578"/>
              <a:gd name="connsiteX701" fmla="*/ 2824253 w 7456805"/>
              <a:gd name="connsiteY701" fmla="*/ 11314064 h 14722578"/>
              <a:gd name="connsiteX702" fmla="*/ 2824253 w 7456805"/>
              <a:gd name="connsiteY702" fmla="*/ 11314064 h 14722578"/>
              <a:gd name="connsiteX703" fmla="*/ 3418902 w 7456805"/>
              <a:gd name="connsiteY703" fmla="*/ 12449267 h 14722578"/>
              <a:gd name="connsiteX704" fmla="*/ 3840911 w 7456805"/>
              <a:gd name="connsiteY704" fmla="*/ 13528668 h 14722578"/>
              <a:gd name="connsiteX705" fmla="*/ 3872300 w 7456805"/>
              <a:gd name="connsiteY705" fmla="*/ 13690840 h 14722578"/>
              <a:gd name="connsiteX706" fmla="*/ 3797315 w 7456805"/>
              <a:gd name="connsiteY706" fmla="*/ 13474611 h 14722578"/>
              <a:gd name="connsiteX707" fmla="*/ 3375306 w 7456805"/>
              <a:gd name="connsiteY707" fmla="*/ 12438804 h 14722578"/>
              <a:gd name="connsiteX708" fmla="*/ 2932371 w 7456805"/>
              <a:gd name="connsiteY708" fmla="*/ 11605275 h 14722578"/>
              <a:gd name="connsiteX709" fmla="*/ 2855642 w 7456805"/>
              <a:gd name="connsiteY709" fmla="*/ 11486698 h 14722578"/>
              <a:gd name="connsiteX710" fmla="*/ 2909701 w 7456805"/>
              <a:gd name="connsiteY710" fmla="*/ 11627945 h 14722578"/>
              <a:gd name="connsiteX711" fmla="*/ 2986430 w 7456805"/>
              <a:gd name="connsiteY711" fmla="*/ 11790116 h 14722578"/>
              <a:gd name="connsiteX712" fmla="*/ 2975967 w 7456805"/>
              <a:gd name="connsiteY712" fmla="*/ 11790116 h 14722578"/>
              <a:gd name="connsiteX713" fmla="*/ 2986430 w 7456805"/>
              <a:gd name="connsiteY713" fmla="*/ 11790116 h 14722578"/>
              <a:gd name="connsiteX714" fmla="*/ 3138144 w 7456805"/>
              <a:gd name="connsiteY714" fmla="*/ 12049940 h 14722578"/>
              <a:gd name="connsiteX715" fmla="*/ 3342173 w 7456805"/>
              <a:gd name="connsiteY715" fmla="*/ 12459729 h 14722578"/>
              <a:gd name="connsiteX716" fmla="*/ 3418902 w 7456805"/>
              <a:gd name="connsiteY716" fmla="*/ 12665496 h 14722578"/>
              <a:gd name="connsiteX717" fmla="*/ 3418902 w 7456805"/>
              <a:gd name="connsiteY717" fmla="*/ 12665496 h 14722578"/>
              <a:gd name="connsiteX718" fmla="*/ 3439828 w 7456805"/>
              <a:gd name="connsiteY718" fmla="*/ 12719553 h 14722578"/>
              <a:gd name="connsiteX719" fmla="*/ 3743256 w 7456805"/>
              <a:gd name="connsiteY719" fmla="*/ 13561800 h 14722578"/>
              <a:gd name="connsiteX720" fmla="*/ 3396232 w 7456805"/>
              <a:gd name="connsiteY720" fmla="*/ 12686421 h 14722578"/>
              <a:gd name="connsiteX721" fmla="*/ 3267188 w 7456805"/>
              <a:gd name="connsiteY721" fmla="*/ 12395209 h 14722578"/>
              <a:gd name="connsiteX722" fmla="*/ 3267188 w 7456805"/>
              <a:gd name="connsiteY722" fmla="*/ 12449267 h 14722578"/>
              <a:gd name="connsiteX723" fmla="*/ 3300321 w 7456805"/>
              <a:gd name="connsiteY723" fmla="*/ 12525993 h 14722578"/>
              <a:gd name="connsiteX724" fmla="*/ 3689197 w 7456805"/>
              <a:gd name="connsiteY724" fmla="*/ 13572263 h 14722578"/>
              <a:gd name="connsiteX725" fmla="*/ 3179996 w 7456805"/>
              <a:gd name="connsiteY725" fmla="*/ 12384747 h 14722578"/>
              <a:gd name="connsiteX726" fmla="*/ 2608017 w 7456805"/>
              <a:gd name="connsiteY726" fmla="*/ 11357658 h 14722578"/>
              <a:gd name="connsiteX727" fmla="*/ 2574884 w 7456805"/>
              <a:gd name="connsiteY727" fmla="*/ 11336733 h 14722578"/>
              <a:gd name="connsiteX728" fmla="*/ 2726598 w 7456805"/>
              <a:gd name="connsiteY728" fmla="*/ 11594813 h 14722578"/>
              <a:gd name="connsiteX729" fmla="*/ 3612468 w 7456805"/>
              <a:gd name="connsiteY729" fmla="*/ 13505999 h 14722578"/>
              <a:gd name="connsiteX730" fmla="*/ 3710123 w 7456805"/>
              <a:gd name="connsiteY730" fmla="*/ 13886144 h 14722578"/>
              <a:gd name="connsiteX731" fmla="*/ 3710123 w 7456805"/>
              <a:gd name="connsiteY731" fmla="*/ 13886144 h 14722578"/>
              <a:gd name="connsiteX732" fmla="*/ 3743256 w 7456805"/>
              <a:gd name="connsiteY732" fmla="*/ 13982052 h 14722578"/>
              <a:gd name="connsiteX733" fmla="*/ 3743256 w 7456805"/>
              <a:gd name="connsiteY733" fmla="*/ 14048316 h 14722578"/>
              <a:gd name="connsiteX734" fmla="*/ 3602005 w 7456805"/>
              <a:gd name="connsiteY734" fmla="*/ 13701303 h 14722578"/>
              <a:gd name="connsiteX735" fmla="*/ 3105011 w 7456805"/>
              <a:gd name="connsiteY735" fmla="*/ 12492861 h 14722578"/>
              <a:gd name="connsiteX736" fmla="*/ 2770194 w 7456805"/>
              <a:gd name="connsiteY736" fmla="*/ 11844174 h 14722578"/>
              <a:gd name="connsiteX737" fmla="*/ 2510362 w 7456805"/>
              <a:gd name="connsiteY737" fmla="*/ 11378584 h 14722578"/>
              <a:gd name="connsiteX738" fmla="*/ 2402244 w 7456805"/>
              <a:gd name="connsiteY738" fmla="*/ 11239081 h 14722578"/>
              <a:gd name="connsiteX739" fmla="*/ 2424914 w 7456805"/>
              <a:gd name="connsiteY739" fmla="*/ 11314064 h 14722578"/>
              <a:gd name="connsiteX740" fmla="*/ 3061415 w 7456805"/>
              <a:gd name="connsiteY740" fmla="*/ 12459729 h 14722578"/>
              <a:gd name="connsiteX741" fmla="*/ 3537483 w 7456805"/>
              <a:gd name="connsiteY741" fmla="*/ 13636783 h 14722578"/>
              <a:gd name="connsiteX742" fmla="*/ 3602005 w 7456805"/>
              <a:gd name="connsiteY742" fmla="*/ 13819880 h 14722578"/>
              <a:gd name="connsiteX743" fmla="*/ 3581079 w 7456805"/>
              <a:gd name="connsiteY743" fmla="*/ 13863475 h 14722578"/>
              <a:gd name="connsiteX744" fmla="*/ 3591542 w 7456805"/>
              <a:gd name="connsiteY744" fmla="*/ 13917532 h 14722578"/>
              <a:gd name="connsiteX745" fmla="*/ 3483424 w 7456805"/>
              <a:gd name="connsiteY745" fmla="*/ 13711766 h 14722578"/>
              <a:gd name="connsiteX746" fmla="*/ 3493887 w 7456805"/>
              <a:gd name="connsiteY746" fmla="*/ 13701303 h 14722578"/>
              <a:gd name="connsiteX747" fmla="*/ 3570616 w 7456805"/>
              <a:gd name="connsiteY747" fmla="*/ 13863475 h 14722578"/>
              <a:gd name="connsiteX748" fmla="*/ 3483424 w 7456805"/>
              <a:gd name="connsiteY748" fmla="*/ 13711766 h 14722578"/>
              <a:gd name="connsiteX749" fmla="*/ 3477214 w 7456805"/>
              <a:gd name="connsiteY749" fmla="*/ 13723841 h 14722578"/>
              <a:gd name="connsiteX750" fmla="*/ 3441926 w 7456805"/>
              <a:gd name="connsiteY750" fmla="*/ 13663648 h 14722578"/>
              <a:gd name="connsiteX751" fmla="*/ 3354380 w 7456805"/>
              <a:gd name="connsiteY751" fmla="*/ 13410091 h 14722578"/>
              <a:gd name="connsiteX752" fmla="*/ 2618480 w 7456805"/>
              <a:gd name="connsiteY752" fmla="*/ 11844174 h 14722578"/>
              <a:gd name="connsiteX753" fmla="*/ 2273200 w 7456805"/>
              <a:gd name="connsiteY753" fmla="*/ 11270469 h 14722578"/>
              <a:gd name="connsiteX754" fmla="*/ 1615773 w 7456805"/>
              <a:gd name="connsiteY754" fmla="*/ 10103878 h 14722578"/>
              <a:gd name="connsiteX755" fmla="*/ 1085646 w 7456805"/>
              <a:gd name="connsiteY755" fmla="*/ 9249424 h 14722578"/>
              <a:gd name="connsiteX756" fmla="*/ 954858 w 7456805"/>
              <a:gd name="connsiteY756" fmla="*/ 9033195 h 14722578"/>
              <a:gd name="connsiteX757" fmla="*/ 913006 w 7456805"/>
              <a:gd name="connsiteY757" fmla="*/ 9012270 h 14722578"/>
              <a:gd name="connsiteX758" fmla="*/ 1052513 w 7456805"/>
              <a:gd name="connsiteY758" fmla="*/ 9249424 h 14722578"/>
              <a:gd name="connsiteX759" fmla="*/ 1549507 w 7456805"/>
              <a:gd name="connsiteY759" fmla="*/ 10070746 h 14722578"/>
              <a:gd name="connsiteX760" fmla="*/ 1884324 w 7456805"/>
              <a:gd name="connsiteY760" fmla="*/ 10600856 h 14722578"/>
              <a:gd name="connsiteX761" fmla="*/ 2034294 w 7456805"/>
              <a:gd name="connsiteY761" fmla="*/ 10892068 h 14722578"/>
              <a:gd name="connsiteX762" fmla="*/ 2152875 w 7456805"/>
              <a:gd name="connsiteY762" fmla="*/ 11097834 h 14722578"/>
              <a:gd name="connsiteX763" fmla="*/ 2121486 w 7456805"/>
              <a:gd name="connsiteY763" fmla="*/ 11076909 h 14722578"/>
              <a:gd name="connsiteX764" fmla="*/ 1647162 w 7456805"/>
              <a:gd name="connsiteY764" fmla="*/ 10266050 h 14722578"/>
              <a:gd name="connsiteX765" fmla="*/ 1085646 w 7456805"/>
              <a:gd name="connsiteY765" fmla="*/ 9380208 h 14722578"/>
              <a:gd name="connsiteX766" fmla="*/ 522386 w 7456805"/>
              <a:gd name="connsiteY766" fmla="*/ 8503085 h 14722578"/>
              <a:gd name="connsiteX767" fmla="*/ 89914 w 7456805"/>
              <a:gd name="connsiteY767" fmla="*/ 7660838 h 14722578"/>
              <a:gd name="connsiteX768" fmla="*/ 48062 w 7456805"/>
              <a:gd name="connsiteY768" fmla="*/ 7519591 h 14722578"/>
              <a:gd name="connsiteX769" fmla="*/ 58525 w 7456805"/>
              <a:gd name="connsiteY769" fmla="*/ 7650375 h 14722578"/>
              <a:gd name="connsiteX770" fmla="*/ 25392 w 7456805"/>
              <a:gd name="connsiteY770" fmla="*/ 7584111 h 14722578"/>
              <a:gd name="connsiteX771" fmla="*/ 48062 w 7456805"/>
              <a:gd name="connsiteY771" fmla="*/ 7151653 h 14722578"/>
              <a:gd name="connsiteX772" fmla="*/ 25392 w 7456805"/>
              <a:gd name="connsiteY772" fmla="*/ 7261512 h 14722578"/>
              <a:gd name="connsiteX773" fmla="*/ 68988 w 7456805"/>
              <a:gd name="connsiteY773" fmla="*/ 7141191 h 14722578"/>
              <a:gd name="connsiteX774" fmla="*/ 123047 w 7456805"/>
              <a:gd name="connsiteY774" fmla="*/ 7130728 h 14722578"/>
              <a:gd name="connsiteX775" fmla="*/ 187569 w 7456805"/>
              <a:gd name="connsiteY775" fmla="*/ 7033076 h 14722578"/>
              <a:gd name="connsiteX776" fmla="*/ 328820 w 7456805"/>
              <a:gd name="connsiteY776" fmla="*/ 6947630 h 14722578"/>
              <a:gd name="connsiteX777" fmla="*/ 403805 w 7456805"/>
              <a:gd name="connsiteY777" fmla="*/ 6883110 h 14722578"/>
              <a:gd name="connsiteX778" fmla="*/ 468327 w 7456805"/>
              <a:gd name="connsiteY778" fmla="*/ 6860441 h 14722578"/>
              <a:gd name="connsiteX779" fmla="*/ 522386 w 7456805"/>
              <a:gd name="connsiteY779" fmla="*/ 6806384 h 14722578"/>
              <a:gd name="connsiteX780" fmla="*/ 501460 w 7456805"/>
              <a:gd name="connsiteY780" fmla="*/ 6860441 h 14722578"/>
              <a:gd name="connsiteX781" fmla="*/ 609578 w 7456805"/>
              <a:gd name="connsiteY781" fmla="*/ 6752327 h 14722578"/>
              <a:gd name="connsiteX782" fmla="*/ 663637 w 7456805"/>
              <a:gd name="connsiteY782" fmla="*/ 6741864 h 14722578"/>
              <a:gd name="connsiteX783" fmla="*/ 717696 w 7456805"/>
              <a:gd name="connsiteY783" fmla="*/ 6666882 h 14722578"/>
              <a:gd name="connsiteX784" fmla="*/ 804888 w 7456805"/>
              <a:gd name="connsiteY784" fmla="*/ 6666882 h 14722578"/>
              <a:gd name="connsiteX785" fmla="*/ 846740 w 7456805"/>
              <a:gd name="connsiteY785" fmla="*/ 6623287 h 14722578"/>
              <a:gd name="connsiteX786" fmla="*/ 954858 w 7456805"/>
              <a:gd name="connsiteY786" fmla="*/ 6546561 h 14722578"/>
              <a:gd name="connsiteX787" fmla="*/ 1031587 w 7456805"/>
              <a:gd name="connsiteY787" fmla="*/ 6482040 h 14722578"/>
              <a:gd name="connsiteX788" fmla="*/ 1106572 w 7456805"/>
              <a:gd name="connsiteY788" fmla="*/ 6461115 h 14722578"/>
              <a:gd name="connsiteX789" fmla="*/ 1139705 w 7456805"/>
              <a:gd name="connsiteY789" fmla="*/ 6407057 h 14722578"/>
              <a:gd name="connsiteX790" fmla="*/ 1214690 w 7456805"/>
              <a:gd name="connsiteY790" fmla="*/ 6396595 h 14722578"/>
              <a:gd name="connsiteX791" fmla="*/ 1301882 w 7456805"/>
              <a:gd name="connsiteY791" fmla="*/ 6309406 h 14722578"/>
              <a:gd name="connsiteX792" fmla="*/ 1345478 w 7456805"/>
              <a:gd name="connsiteY792" fmla="*/ 6309406 h 14722578"/>
              <a:gd name="connsiteX793" fmla="*/ 1451852 w 7456805"/>
              <a:gd name="connsiteY793" fmla="*/ 6222217 h 14722578"/>
              <a:gd name="connsiteX794" fmla="*/ 1549507 w 7456805"/>
              <a:gd name="connsiteY794" fmla="*/ 6190829 h 14722578"/>
              <a:gd name="connsiteX795" fmla="*/ 1582640 w 7456805"/>
              <a:gd name="connsiteY795" fmla="*/ 6126308 h 14722578"/>
              <a:gd name="connsiteX796" fmla="*/ 1647162 w 7456805"/>
              <a:gd name="connsiteY796" fmla="*/ 6126308 h 14722578"/>
              <a:gd name="connsiteX797" fmla="*/ 1668088 w 7456805"/>
              <a:gd name="connsiteY797" fmla="*/ 6093176 h 14722578"/>
              <a:gd name="connsiteX798" fmla="*/ 1711684 w 7456805"/>
              <a:gd name="connsiteY798" fmla="*/ 6082714 h 14722578"/>
              <a:gd name="connsiteX799" fmla="*/ 1744817 w 7456805"/>
              <a:gd name="connsiteY799" fmla="*/ 6028657 h 14722578"/>
              <a:gd name="connsiteX800" fmla="*/ 1798876 w 7456805"/>
              <a:gd name="connsiteY800" fmla="*/ 6005987 h 14722578"/>
              <a:gd name="connsiteX801" fmla="*/ 1896531 w 7456805"/>
              <a:gd name="connsiteY801" fmla="*/ 5931005 h 14722578"/>
              <a:gd name="connsiteX802" fmla="*/ 1927920 w 7456805"/>
              <a:gd name="connsiteY802" fmla="*/ 5897873 h 14722578"/>
              <a:gd name="connsiteX803" fmla="*/ 2034294 w 7456805"/>
              <a:gd name="connsiteY803" fmla="*/ 5876947 h 14722578"/>
              <a:gd name="connsiteX804" fmla="*/ 2002905 w 7456805"/>
              <a:gd name="connsiteY804" fmla="*/ 5876947 h 14722578"/>
              <a:gd name="connsiteX805" fmla="*/ 2067427 w 7456805"/>
              <a:gd name="connsiteY805" fmla="*/ 5866485 h 14722578"/>
              <a:gd name="connsiteX806" fmla="*/ 2142412 w 7456805"/>
              <a:gd name="connsiteY806" fmla="*/ 5768833 h 14722578"/>
              <a:gd name="connsiteX807" fmla="*/ 2219141 w 7456805"/>
              <a:gd name="connsiteY807" fmla="*/ 5735701 h 14722578"/>
              <a:gd name="connsiteX808" fmla="*/ 2273200 w 7456805"/>
              <a:gd name="connsiteY808" fmla="*/ 5681644 h 14722578"/>
              <a:gd name="connsiteX809" fmla="*/ 2337722 w 7456805"/>
              <a:gd name="connsiteY809" fmla="*/ 5671181 h 14722578"/>
              <a:gd name="connsiteX810" fmla="*/ 2370855 w 7456805"/>
              <a:gd name="connsiteY810" fmla="*/ 5627587 h 14722578"/>
              <a:gd name="connsiteX811" fmla="*/ 2435377 w 7456805"/>
              <a:gd name="connsiteY811" fmla="*/ 5617124 h 14722578"/>
              <a:gd name="connsiteX812" fmla="*/ 2435377 w 7456805"/>
              <a:gd name="connsiteY812" fmla="*/ 5573530 h 14722578"/>
              <a:gd name="connsiteX813" fmla="*/ 2477229 w 7456805"/>
              <a:gd name="connsiteY813" fmla="*/ 5573530 h 14722578"/>
              <a:gd name="connsiteX814" fmla="*/ 2520825 w 7456805"/>
              <a:gd name="connsiteY814" fmla="*/ 5521216 h 14722578"/>
              <a:gd name="connsiteX815" fmla="*/ 2641150 w 7456805"/>
              <a:gd name="connsiteY815" fmla="*/ 5488084 h 14722578"/>
              <a:gd name="connsiteX816" fmla="*/ 2672539 w 7456805"/>
              <a:gd name="connsiteY816" fmla="*/ 5390432 h 14722578"/>
              <a:gd name="connsiteX817" fmla="*/ 2878312 w 7456805"/>
              <a:gd name="connsiteY817" fmla="*/ 5390432 h 14722578"/>
              <a:gd name="connsiteX818" fmla="*/ 2921908 w 7456805"/>
              <a:gd name="connsiteY818" fmla="*/ 5400895 h 14722578"/>
              <a:gd name="connsiteX819" fmla="*/ 2867849 w 7456805"/>
              <a:gd name="connsiteY819" fmla="*/ 5379969 h 14722578"/>
              <a:gd name="connsiteX820" fmla="*/ 3321247 w 7456805"/>
              <a:gd name="connsiteY820" fmla="*/ 5542141 h 14722578"/>
              <a:gd name="connsiteX821" fmla="*/ 3321247 w 7456805"/>
              <a:gd name="connsiteY821" fmla="*/ 5542141 h 14722578"/>
              <a:gd name="connsiteX822" fmla="*/ 3310784 w 7456805"/>
              <a:gd name="connsiteY822" fmla="*/ 5521216 h 14722578"/>
              <a:gd name="connsiteX823" fmla="*/ 3699660 w 7456805"/>
              <a:gd name="connsiteY823" fmla="*/ 5725238 h 14722578"/>
              <a:gd name="connsiteX824" fmla="*/ 3699660 w 7456805"/>
              <a:gd name="connsiteY824" fmla="*/ 5725238 h 14722578"/>
              <a:gd name="connsiteX825" fmla="*/ 3612468 w 7456805"/>
              <a:gd name="connsiteY825" fmla="*/ 5650256 h 14722578"/>
              <a:gd name="connsiteX826" fmla="*/ 3743256 w 7456805"/>
              <a:gd name="connsiteY826" fmla="*/ 5714776 h 14722578"/>
              <a:gd name="connsiteX827" fmla="*/ 3710123 w 7456805"/>
              <a:gd name="connsiteY827" fmla="*/ 5639793 h 14722578"/>
              <a:gd name="connsiteX828" fmla="*/ 3743256 w 7456805"/>
              <a:gd name="connsiteY828" fmla="*/ 5639793 h 14722578"/>
              <a:gd name="connsiteX829" fmla="*/ 3710123 w 7456805"/>
              <a:gd name="connsiteY829" fmla="*/ 5563066 h 14722578"/>
              <a:gd name="connsiteX830" fmla="*/ 3720586 w 7456805"/>
              <a:gd name="connsiteY830" fmla="*/ 5531678 h 14722578"/>
              <a:gd name="connsiteX831" fmla="*/ 3720586 w 7456805"/>
              <a:gd name="connsiteY831" fmla="*/ 5465414 h 14722578"/>
              <a:gd name="connsiteX832" fmla="*/ 3666527 w 7456805"/>
              <a:gd name="connsiteY832" fmla="*/ 5109683 h 14722578"/>
              <a:gd name="connsiteX833" fmla="*/ 3504350 w 7456805"/>
              <a:gd name="connsiteY833" fmla="*/ 4180246 h 14722578"/>
              <a:gd name="connsiteX834" fmla="*/ 3429365 w 7456805"/>
              <a:gd name="connsiteY834" fmla="*/ 3704193 h 14722578"/>
              <a:gd name="connsiteX835" fmla="*/ 3364843 w 7456805"/>
              <a:gd name="connsiteY835" fmla="*/ 3552484 h 14722578"/>
              <a:gd name="connsiteX836" fmla="*/ 3300321 w 7456805"/>
              <a:gd name="connsiteY836" fmla="*/ 3034581 h 14722578"/>
              <a:gd name="connsiteX837" fmla="*/ 3202666 w 7456805"/>
              <a:gd name="connsiteY837" fmla="*/ 2105144 h 14722578"/>
              <a:gd name="connsiteX838" fmla="*/ 3223592 w 7456805"/>
              <a:gd name="connsiteY838" fmla="*/ 1737206 h 14722578"/>
              <a:gd name="connsiteX839" fmla="*/ 3267188 w 7456805"/>
              <a:gd name="connsiteY839" fmla="*/ 1683148 h 14722578"/>
              <a:gd name="connsiteX840" fmla="*/ 3342173 w 7456805"/>
              <a:gd name="connsiteY840" fmla="*/ 1606422 h 14722578"/>
              <a:gd name="connsiteX841" fmla="*/ 3354380 w 7456805"/>
              <a:gd name="connsiteY841" fmla="*/ 1564571 h 14722578"/>
              <a:gd name="connsiteX842" fmla="*/ 3396232 w 7456805"/>
              <a:gd name="connsiteY842" fmla="*/ 1575034 h 14722578"/>
              <a:gd name="connsiteX843" fmla="*/ 3418902 w 7456805"/>
              <a:gd name="connsiteY843" fmla="*/ 1541902 h 14722578"/>
              <a:gd name="connsiteX844" fmla="*/ 3452035 w 7456805"/>
              <a:gd name="connsiteY844" fmla="*/ 1498307 h 14722578"/>
              <a:gd name="connsiteX845" fmla="*/ 3493887 w 7456805"/>
              <a:gd name="connsiteY845" fmla="*/ 1541902 h 14722578"/>
              <a:gd name="connsiteX846" fmla="*/ 3537483 w 7456805"/>
              <a:gd name="connsiteY846" fmla="*/ 1466919 h 14722578"/>
              <a:gd name="connsiteX847" fmla="*/ 3602005 w 7456805"/>
              <a:gd name="connsiteY847" fmla="*/ 1498307 h 14722578"/>
              <a:gd name="connsiteX848" fmla="*/ 3591542 w 7456805"/>
              <a:gd name="connsiteY848" fmla="*/ 1412862 h 14722578"/>
              <a:gd name="connsiteX849" fmla="*/ 3635138 w 7456805"/>
              <a:gd name="connsiteY849" fmla="*/ 1498307 h 14722578"/>
              <a:gd name="connsiteX850" fmla="*/ 3699660 w 7456805"/>
              <a:gd name="connsiteY850" fmla="*/ 1454713 h 14722578"/>
              <a:gd name="connsiteX851" fmla="*/ 3710123 w 7456805"/>
              <a:gd name="connsiteY851" fmla="*/ 1390193 h 14722578"/>
              <a:gd name="connsiteX852" fmla="*/ 3774645 w 7456805"/>
              <a:gd name="connsiteY852" fmla="*/ 1402399 h 14722578"/>
              <a:gd name="connsiteX853" fmla="*/ 3764182 w 7456805"/>
              <a:gd name="connsiteY853" fmla="*/ 1325673 h 14722578"/>
              <a:gd name="connsiteX854" fmla="*/ 3828704 w 7456805"/>
              <a:gd name="connsiteY854" fmla="*/ 1336136 h 14722578"/>
              <a:gd name="connsiteX855" fmla="*/ 3894970 w 7456805"/>
              <a:gd name="connsiteY855" fmla="*/ 1282078 h 14722578"/>
              <a:gd name="connsiteX856" fmla="*/ 3936822 w 7456805"/>
              <a:gd name="connsiteY856" fmla="*/ 1294285 h 14722578"/>
              <a:gd name="connsiteX857" fmla="*/ 3990881 w 7456805"/>
              <a:gd name="connsiteY857" fmla="*/ 1304748 h 14722578"/>
              <a:gd name="connsiteX858" fmla="*/ 4098999 w 7456805"/>
              <a:gd name="connsiteY858" fmla="*/ 1119907 h 14722578"/>
              <a:gd name="connsiteX859" fmla="*/ 4207117 w 7456805"/>
              <a:gd name="connsiteY859" fmla="*/ 1142576 h 14722578"/>
              <a:gd name="connsiteX860" fmla="*/ 4207117 w 7456805"/>
              <a:gd name="connsiteY860" fmla="*/ 1055386 h 14722578"/>
              <a:gd name="connsiteX861" fmla="*/ 4348369 w 7456805"/>
              <a:gd name="connsiteY861" fmla="*/ 1228021 h 14722578"/>
              <a:gd name="connsiteX862" fmla="*/ 4369293 w 7456805"/>
              <a:gd name="connsiteY862" fmla="*/ 1132113 h 14722578"/>
              <a:gd name="connsiteX863" fmla="*/ 4402427 w 7456805"/>
              <a:gd name="connsiteY863" fmla="*/ 1142576 h 14722578"/>
              <a:gd name="connsiteX864" fmla="*/ 4358831 w 7456805"/>
              <a:gd name="connsiteY864" fmla="*/ 990866 h 14722578"/>
              <a:gd name="connsiteX865" fmla="*/ 4456485 w 7456805"/>
              <a:gd name="connsiteY865" fmla="*/ 1034461 h 14722578"/>
              <a:gd name="connsiteX866" fmla="*/ 4489619 w 7456805"/>
              <a:gd name="connsiteY866" fmla="*/ 872289 h 14722578"/>
              <a:gd name="connsiteX867" fmla="*/ 4585529 w 7456805"/>
              <a:gd name="connsiteY867" fmla="*/ 893215 h 14722578"/>
              <a:gd name="connsiteX868" fmla="*/ 4618663 w 7456805"/>
              <a:gd name="connsiteY868" fmla="*/ 849620 h 14722578"/>
              <a:gd name="connsiteX869" fmla="*/ 4639589 w 7456805"/>
              <a:gd name="connsiteY869" fmla="*/ 774637 h 14722578"/>
              <a:gd name="connsiteX870" fmla="*/ 4662259 w 7456805"/>
              <a:gd name="connsiteY870" fmla="*/ 764175 h 14722578"/>
              <a:gd name="connsiteX871" fmla="*/ 4683185 w 7456805"/>
              <a:gd name="connsiteY871" fmla="*/ 699655 h 14722578"/>
              <a:gd name="connsiteX872" fmla="*/ 4759913 w 7456805"/>
              <a:gd name="connsiteY872" fmla="*/ 699655 h 14722578"/>
              <a:gd name="connsiteX873" fmla="*/ 4759913 w 7456805"/>
              <a:gd name="connsiteY873" fmla="*/ 656060 h 14722578"/>
              <a:gd name="connsiteX874" fmla="*/ 4801765 w 7456805"/>
              <a:gd name="connsiteY874" fmla="*/ 645597 h 14722578"/>
              <a:gd name="connsiteX875" fmla="*/ 4888957 w 7456805"/>
              <a:gd name="connsiteY875" fmla="*/ 795563 h 14722578"/>
              <a:gd name="connsiteX876" fmla="*/ 4976149 w 7456805"/>
              <a:gd name="connsiteY876" fmla="*/ 903677 h 14722578"/>
              <a:gd name="connsiteX877" fmla="*/ 5051135 w 7456805"/>
              <a:gd name="connsiteY877" fmla="*/ 1261153 h 14722578"/>
              <a:gd name="connsiteX878" fmla="*/ 5105193 w 7456805"/>
              <a:gd name="connsiteY878" fmla="*/ 1639554 h 14722578"/>
              <a:gd name="connsiteX879" fmla="*/ 5321429 w 7456805"/>
              <a:gd name="connsiteY879" fmla="*/ 3045043 h 14722578"/>
              <a:gd name="connsiteX880" fmla="*/ 5591725 w 7456805"/>
              <a:gd name="connsiteY880" fmla="*/ 4612704 h 14722578"/>
              <a:gd name="connsiteX881" fmla="*/ 5602189 w 7456805"/>
              <a:gd name="connsiteY881" fmla="*/ 4687688 h 14722578"/>
              <a:gd name="connsiteX882" fmla="*/ 5612651 w 7456805"/>
              <a:gd name="connsiteY882" fmla="*/ 4644093 h 14722578"/>
              <a:gd name="connsiteX883" fmla="*/ 5460937 w 7456805"/>
              <a:gd name="connsiteY883" fmla="*/ 3779176 h 14722578"/>
              <a:gd name="connsiteX884" fmla="*/ 5298761 w 7456805"/>
              <a:gd name="connsiteY884" fmla="*/ 2785220 h 14722578"/>
              <a:gd name="connsiteX885" fmla="*/ 5148789 w 7456805"/>
              <a:gd name="connsiteY885" fmla="*/ 1768594 h 14722578"/>
              <a:gd name="connsiteX886" fmla="*/ 5040673 w 7456805"/>
              <a:gd name="connsiteY886" fmla="*/ 1023998 h 14722578"/>
              <a:gd name="connsiteX887" fmla="*/ 4986613 w 7456805"/>
              <a:gd name="connsiteY887" fmla="*/ 818232 h 14722578"/>
              <a:gd name="connsiteX888" fmla="*/ 4986613 w 7456805"/>
              <a:gd name="connsiteY888" fmla="*/ 774637 h 14722578"/>
              <a:gd name="connsiteX889" fmla="*/ 4909885 w 7456805"/>
              <a:gd name="connsiteY889" fmla="*/ 568871 h 14722578"/>
              <a:gd name="connsiteX890" fmla="*/ 4976149 w 7456805"/>
              <a:gd name="connsiteY890" fmla="*/ 558408 h 14722578"/>
              <a:gd name="connsiteX891" fmla="*/ 4963943 w 7456805"/>
              <a:gd name="connsiteY891" fmla="*/ 514814 h 14722578"/>
              <a:gd name="connsiteX892" fmla="*/ 5007539 w 7456805"/>
              <a:gd name="connsiteY892" fmla="*/ 537483 h 14722578"/>
              <a:gd name="connsiteX893" fmla="*/ 5007539 w 7456805"/>
              <a:gd name="connsiteY893" fmla="*/ 504351 h 14722578"/>
              <a:gd name="connsiteX894" fmla="*/ 5051135 w 7456805"/>
              <a:gd name="connsiteY894" fmla="*/ 514814 h 14722578"/>
              <a:gd name="connsiteX895" fmla="*/ 5082525 w 7456805"/>
              <a:gd name="connsiteY895" fmla="*/ 450294 h 14722578"/>
              <a:gd name="connsiteX896" fmla="*/ 5126121 w 7456805"/>
              <a:gd name="connsiteY896" fmla="*/ 460756 h 14722578"/>
              <a:gd name="connsiteX897" fmla="*/ 5169717 w 7456805"/>
              <a:gd name="connsiteY897" fmla="*/ 396236 h 14722578"/>
              <a:gd name="connsiteX898" fmla="*/ 5213313 w 7456805"/>
              <a:gd name="connsiteY898" fmla="*/ 375311 h 14722578"/>
              <a:gd name="connsiteX899" fmla="*/ 5288297 w 7456805"/>
              <a:gd name="connsiteY899" fmla="*/ 309047 h 14722578"/>
              <a:gd name="connsiteX900" fmla="*/ 5310967 w 7456805"/>
              <a:gd name="connsiteY900" fmla="*/ 342179 h 14722578"/>
              <a:gd name="connsiteX901" fmla="*/ 5365025 w 7456805"/>
              <a:gd name="connsiteY901" fmla="*/ 277659 h 14722578"/>
              <a:gd name="connsiteX902" fmla="*/ 5419085 w 7456805"/>
              <a:gd name="connsiteY902" fmla="*/ 277659 h 14722578"/>
              <a:gd name="connsiteX903" fmla="*/ 5408621 w 7456805"/>
              <a:gd name="connsiteY903" fmla="*/ 244527 h 14722578"/>
              <a:gd name="connsiteX904" fmla="*/ 5494069 w 7456805"/>
              <a:gd name="connsiteY904" fmla="*/ 256734 h 14722578"/>
              <a:gd name="connsiteX905" fmla="*/ 5504533 w 7456805"/>
              <a:gd name="connsiteY905" fmla="*/ 180007 h 14722578"/>
              <a:gd name="connsiteX906" fmla="*/ 5548129 w 7456805"/>
              <a:gd name="connsiteY906" fmla="*/ 169545 h 14722578"/>
              <a:gd name="connsiteX907" fmla="*/ 5570799 w 7456805"/>
              <a:gd name="connsiteY907" fmla="*/ 136413 h 14722578"/>
              <a:gd name="connsiteX908" fmla="*/ 5736819 w 7456805"/>
              <a:gd name="connsiteY908" fmla="*/ 102927 h 14722578"/>
              <a:gd name="connsiteX909" fmla="*/ 5774829 w 7456805"/>
              <a:gd name="connsiteY909" fmla="*/ 190470 h 14722578"/>
              <a:gd name="connsiteX910" fmla="*/ 5720769 w 7456805"/>
              <a:gd name="connsiteY910" fmla="*/ 105025 h 14722578"/>
              <a:gd name="connsiteX911" fmla="*/ 5736819 w 7456805"/>
              <a:gd name="connsiteY911" fmla="*/ 102927 h 14722578"/>
              <a:gd name="connsiteX912" fmla="*/ 5943599 w 7456805"/>
              <a:gd name="connsiteY912" fmla="*/ 71 h 14722578"/>
              <a:gd name="connsiteX913" fmla="*/ 6013733 w 7456805"/>
              <a:gd name="connsiteY913" fmla="*/ 105025 h 14722578"/>
              <a:gd name="connsiteX914" fmla="*/ 6003271 w 7456805"/>
              <a:gd name="connsiteY914" fmla="*/ 309047 h 14722578"/>
              <a:gd name="connsiteX915" fmla="*/ 5947469 w 7456805"/>
              <a:gd name="connsiteY915" fmla="*/ 256734 h 14722578"/>
              <a:gd name="connsiteX916" fmla="*/ 5872483 w 7456805"/>
              <a:gd name="connsiteY916" fmla="*/ 267196 h 14722578"/>
              <a:gd name="connsiteX917" fmla="*/ 5818425 w 7456805"/>
              <a:gd name="connsiteY917" fmla="*/ 202676 h 14722578"/>
              <a:gd name="connsiteX918" fmla="*/ 5807961 w 7456805"/>
              <a:gd name="connsiteY918" fmla="*/ 115487 h 14722578"/>
              <a:gd name="connsiteX919" fmla="*/ 5851557 w 7456805"/>
              <a:gd name="connsiteY919" fmla="*/ 50967 h 14722578"/>
              <a:gd name="connsiteX920" fmla="*/ 5916079 w 7456805"/>
              <a:gd name="connsiteY920" fmla="*/ 71893 h 14722578"/>
              <a:gd name="connsiteX921" fmla="*/ 5905617 w 7456805"/>
              <a:gd name="connsiteY921" fmla="*/ 7373 h 14722578"/>
              <a:gd name="connsiteX922" fmla="*/ 5943599 w 7456805"/>
              <a:gd name="connsiteY922" fmla="*/ 71 h 1472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Lst>
            <a:rect l="l" t="t" r="r" b="b"/>
            <a:pathLst>
              <a:path w="7456805" h="14722578">
                <a:moveTo>
                  <a:pt x="4407887" y="14719748"/>
                </a:moveTo>
                <a:lnTo>
                  <a:pt x="4414199" y="14721852"/>
                </a:lnTo>
                <a:cubicBezTo>
                  <a:pt x="4416161" y="14722506"/>
                  <a:pt x="4417141" y="14722833"/>
                  <a:pt x="4415669" y="14722343"/>
                </a:cubicBezTo>
                <a:close/>
                <a:moveTo>
                  <a:pt x="4402427" y="14717929"/>
                </a:moveTo>
                <a:lnTo>
                  <a:pt x="4407887" y="14719748"/>
                </a:lnTo>
                <a:lnTo>
                  <a:pt x="4406841" y="14719400"/>
                </a:lnTo>
                <a:cubicBezTo>
                  <a:pt x="4404389" y="14718583"/>
                  <a:pt x="4402427" y="14717929"/>
                  <a:pt x="4402427" y="14717929"/>
                </a:cubicBezTo>
                <a:close/>
                <a:moveTo>
                  <a:pt x="4388449" y="14713515"/>
                </a:moveTo>
                <a:cubicBezTo>
                  <a:pt x="4390001" y="14714005"/>
                  <a:pt x="4394143" y="14715313"/>
                  <a:pt x="4402427" y="14717929"/>
                </a:cubicBezTo>
                <a:cubicBezTo>
                  <a:pt x="4402427" y="14717929"/>
                  <a:pt x="4383789" y="14712044"/>
                  <a:pt x="4388449" y="14713515"/>
                </a:cubicBezTo>
                <a:close/>
                <a:moveTo>
                  <a:pt x="4444323" y="14496949"/>
                </a:moveTo>
                <a:lnTo>
                  <a:pt x="4445827" y="14500967"/>
                </a:lnTo>
                <a:lnTo>
                  <a:pt x="4446023" y="14501699"/>
                </a:lnTo>
                <a:close/>
                <a:moveTo>
                  <a:pt x="4440887" y="14487347"/>
                </a:moveTo>
                <a:lnTo>
                  <a:pt x="4444323" y="14496949"/>
                </a:lnTo>
                <a:lnTo>
                  <a:pt x="4441555" y="14489547"/>
                </a:lnTo>
                <a:cubicBezTo>
                  <a:pt x="4440519" y="14486578"/>
                  <a:pt x="4440219" y="14485583"/>
                  <a:pt x="4440887" y="14487347"/>
                </a:cubicBezTo>
                <a:close/>
                <a:moveTo>
                  <a:pt x="5385953" y="14241876"/>
                </a:moveTo>
                <a:cubicBezTo>
                  <a:pt x="5385953" y="14241876"/>
                  <a:pt x="5419085" y="14252338"/>
                  <a:pt x="5385953" y="14241876"/>
                </a:cubicBezTo>
                <a:close/>
                <a:moveTo>
                  <a:pt x="4175729" y="13842549"/>
                </a:moveTo>
                <a:cubicBezTo>
                  <a:pt x="4175729" y="13842549"/>
                  <a:pt x="4186191" y="13853012"/>
                  <a:pt x="4175729" y="13842549"/>
                </a:cubicBezTo>
                <a:close/>
                <a:moveTo>
                  <a:pt x="4047011" y="13740838"/>
                </a:moveTo>
                <a:cubicBezTo>
                  <a:pt x="4041779" y="13738467"/>
                  <a:pt x="4037093" y="13739230"/>
                  <a:pt x="4034477" y="13744898"/>
                </a:cubicBezTo>
                <a:cubicBezTo>
                  <a:pt x="4034477" y="13765823"/>
                  <a:pt x="4067609" y="13798955"/>
                  <a:pt x="4067609" y="13798955"/>
                </a:cubicBezTo>
                <a:cubicBezTo>
                  <a:pt x="4083305" y="13783261"/>
                  <a:pt x="4062705" y="13747949"/>
                  <a:pt x="4047011" y="13740838"/>
                </a:cubicBezTo>
                <a:close/>
                <a:moveTo>
                  <a:pt x="3477214" y="13723841"/>
                </a:moveTo>
                <a:lnTo>
                  <a:pt x="3483424" y="13734435"/>
                </a:lnTo>
                <a:cubicBezTo>
                  <a:pt x="3478193" y="13734435"/>
                  <a:pt x="3475577" y="13731383"/>
                  <a:pt x="3475577" y="13727024"/>
                </a:cubicBezTo>
                <a:close/>
                <a:moveTo>
                  <a:pt x="3689197" y="13593188"/>
                </a:moveTo>
                <a:cubicBezTo>
                  <a:pt x="3710123" y="13593188"/>
                  <a:pt x="3710123" y="13615858"/>
                  <a:pt x="3699660" y="13626320"/>
                </a:cubicBezTo>
                <a:cubicBezTo>
                  <a:pt x="3689197" y="13626320"/>
                  <a:pt x="3689197" y="13615858"/>
                  <a:pt x="3689197" y="13593188"/>
                </a:cubicBezTo>
                <a:close/>
                <a:moveTo>
                  <a:pt x="3689197" y="13572263"/>
                </a:moveTo>
                <a:cubicBezTo>
                  <a:pt x="3689197" y="13572263"/>
                  <a:pt x="3699660" y="13582726"/>
                  <a:pt x="3689197" y="13593188"/>
                </a:cubicBezTo>
                <a:cubicBezTo>
                  <a:pt x="3689197" y="13593188"/>
                  <a:pt x="3678734" y="13582726"/>
                  <a:pt x="3689197" y="13572263"/>
                </a:cubicBezTo>
                <a:close/>
                <a:moveTo>
                  <a:pt x="4428243" y="13505203"/>
                </a:moveTo>
                <a:lnTo>
                  <a:pt x="4433817" y="13505999"/>
                </a:lnTo>
                <a:lnTo>
                  <a:pt x="4437237" y="13522977"/>
                </a:lnTo>
                <a:close/>
                <a:moveTo>
                  <a:pt x="4423353" y="13495537"/>
                </a:moveTo>
                <a:lnTo>
                  <a:pt x="4428243" y="13505203"/>
                </a:lnTo>
                <a:lnTo>
                  <a:pt x="4424661" y="13504691"/>
                </a:lnTo>
                <a:cubicBezTo>
                  <a:pt x="4423353" y="13503384"/>
                  <a:pt x="4423353" y="13500768"/>
                  <a:pt x="4423353" y="13495537"/>
                </a:cubicBezTo>
                <a:close/>
                <a:moveTo>
                  <a:pt x="4499551" y="13261693"/>
                </a:moveTo>
                <a:lnTo>
                  <a:pt x="4501391" y="13262306"/>
                </a:lnTo>
                <a:cubicBezTo>
                  <a:pt x="4503353" y="13262959"/>
                  <a:pt x="4504333" y="13263286"/>
                  <a:pt x="4502861" y="13262796"/>
                </a:cubicBezTo>
                <a:close/>
                <a:moveTo>
                  <a:pt x="4489619" y="13258382"/>
                </a:moveTo>
                <a:lnTo>
                  <a:pt x="4499551" y="13261693"/>
                </a:lnTo>
                <a:lnTo>
                  <a:pt x="4494033" y="13259853"/>
                </a:lnTo>
                <a:cubicBezTo>
                  <a:pt x="4491581" y="13259036"/>
                  <a:pt x="4489619" y="13258382"/>
                  <a:pt x="4489619" y="13258382"/>
                </a:cubicBezTo>
                <a:close/>
                <a:moveTo>
                  <a:pt x="4466949" y="13204325"/>
                </a:moveTo>
                <a:cubicBezTo>
                  <a:pt x="4466949" y="13204325"/>
                  <a:pt x="4500081" y="13214787"/>
                  <a:pt x="4466949" y="13204325"/>
                </a:cubicBezTo>
                <a:close/>
                <a:moveTo>
                  <a:pt x="6440157" y="13172909"/>
                </a:moveTo>
                <a:cubicBezTo>
                  <a:pt x="6445061" y="13174817"/>
                  <a:pt x="6451929" y="13177487"/>
                  <a:pt x="6448985" y="13176342"/>
                </a:cubicBezTo>
                <a:close/>
                <a:moveTo>
                  <a:pt x="4433817" y="13117136"/>
                </a:moveTo>
                <a:cubicBezTo>
                  <a:pt x="4456485" y="13139805"/>
                  <a:pt x="4466949" y="13171193"/>
                  <a:pt x="4466949" y="13204325"/>
                </a:cubicBezTo>
                <a:cubicBezTo>
                  <a:pt x="4446023" y="13193862"/>
                  <a:pt x="4433817" y="13160730"/>
                  <a:pt x="4433817" y="13117136"/>
                </a:cubicBezTo>
                <a:close/>
                <a:moveTo>
                  <a:pt x="6466601" y="13089058"/>
                </a:moveTo>
                <a:lnTo>
                  <a:pt x="6468441" y="13089671"/>
                </a:lnTo>
                <a:cubicBezTo>
                  <a:pt x="6470403" y="13090325"/>
                  <a:pt x="6471383" y="13090652"/>
                  <a:pt x="6469911" y="13090161"/>
                </a:cubicBezTo>
                <a:close/>
                <a:moveTo>
                  <a:pt x="6456669" y="13085747"/>
                </a:moveTo>
                <a:lnTo>
                  <a:pt x="6466601" y="13089058"/>
                </a:lnTo>
                <a:lnTo>
                  <a:pt x="6461083" y="13087218"/>
                </a:lnTo>
                <a:cubicBezTo>
                  <a:pt x="6458631" y="13086401"/>
                  <a:pt x="6456669" y="13085747"/>
                  <a:pt x="6456669" y="13085747"/>
                </a:cubicBezTo>
                <a:close/>
                <a:moveTo>
                  <a:pt x="3458084" y="12748271"/>
                </a:moveTo>
                <a:cubicBezTo>
                  <a:pt x="3458574" y="12748761"/>
                  <a:pt x="3459882" y="12750069"/>
                  <a:pt x="3462498" y="12752685"/>
                </a:cubicBezTo>
                <a:cubicBezTo>
                  <a:pt x="3462498" y="12752685"/>
                  <a:pt x="3456613" y="12746800"/>
                  <a:pt x="3458084" y="12748271"/>
                </a:cubicBezTo>
                <a:close/>
                <a:moveTo>
                  <a:pt x="6369477" y="12709090"/>
                </a:moveTo>
                <a:cubicBezTo>
                  <a:pt x="6379941" y="12709090"/>
                  <a:pt x="6379941" y="12719553"/>
                  <a:pt x="6379941" y="12742222"/>
                </a:cubicBezTo>
                <a:cubicBezTo>
                  <a:pt x="6359013" y="12742222"/>
                  <a:pt x="6369477" y="12719553"/>
                  <a:pt x="6369477" y="12709090"/>
                </a:cubicBezTo>
                <a:close/>
                <a:moveTo>
                  <a:pt x="6359013" y="12675958"/>
                </a:moveTo>
                <a:cubicBezTo>
                  <a:pt x="6369477" y="12675958"/>
                  <a:pt x="6369477" y="12686421"/>
                  <a:pt x="6369477" y="12709090"/>
                </a:cubicBezTo>
                <a:cubicBezTo>
                  <a:pt x="6348551" y="12709090"/>
                  <a:pt x="6359013" y="12686421"/>
                  <a:pt x="6359013" y="12675958"/>
                </a:cubicBezTo>
                <a:close/>
                <a:moveTo>
                  <a:pt x="4229787" y="12635579"/>
                </a:moveTo>
                <a:cubicBezTo>
                  <a:pt x="4225863" y="12632255"/>
                  <a:pt x="4221941" y="12633671"/>
                  <a:pt x="4219325" y="12644570"/>
                </a:cubicBezTo>
                <a:cubicBezTo>
                  <a:pt x="4219325" y="12655033"/>
                  <a:pt x="4229787" y="12655033"/>
                  <a:pt x="4229787" y="12665496"/>
                </a:cubicBezTo>
                <a:cubicBezTo>
                  <a:pt x="4253329" y="12698191"/>
                  <a:pt x="4241559" y="12645551"/>
                  <a:pt x="4229787" y="12635579"/>
                </a:cubicBezTo>
                <a:close/>
                <a:moveTo>
                  <a:pt x="6325881" y="12590513"/>
                </a:moveTo>
                <a:cubicBezTo>
                  <a:pt x="6348551" y="12611438"/>
                  <a:pt x="6348551" y="12632364"/>
                  <a:pt x="6359013" y="12675958"/>
                </a:cubicBezTo>
                <a:cubicBezTo>
                  <a:pt x="6338089" y="12655033"/>
                  <a:pt x="6325881" y="12621901"/>
                  <a:pt x="6325881" y="12590513"/>
                </a:cubicBezTo>
                <a:close/>
                <a:moveTo>
                  <a:pt x="5952483" y="12440630"/>
                </a:moveTo>
                <a:cubicBezTo>
                  <a:pt x="5961311" y="12445779"/>
                  <a:pt x="5977985" y="12485014"/>
                  <a:pt x="5970137" y="12492861"/>
                </a:cubicBezTo>
                <a:cubicBezTo>
                  <a:pt x="5970137" y="12492861"/>
                  <a:pt x="5947469" y="12470192"/>
                  <a:pt x="5947469" y="12449267"/>
                </a:cubicBezTo>
                <a:cubicBezTo>
                  <a:pt x="5947469" y="12440984"/>
                  <a:pt x="5949539" y="12438913"/>
                  <a:pt x="5952483" y="12440630"/>
                </a:cubicBezTo>
                <a:close/>
                <a:moveTo>
                  <a:pt x="5937005" y="12428341"/>
                </a:moveTo>
                <a:cubicBezTo>
                  <a:pt x="5947469" y="12438804"/>
                  <a:pt x="5937005" y="12428341"/>
                  <a:pt x="5937005" y="12428341"/>
                </a:cubicBezTo>
                <a:close/>
                <a:moveTo>
                  <a:pt x="6024197" y="12416135"/>
                </a:moveTo>
                <a:cubicBezTo>
                  <a:pt x="6034661" y="12416135"/>
                  <a:pt x="6034661" y="12438804"/>
                  <a:pt x="6034661" y="12449267"/>
                </a:cubicBezTo>
                <a:cubicBezTo>
                  <a:pt x="6024197" y="12449267"/>
                  <a:pt x="6024197" y="12428341"/>
                  <a:pt x="6024197" y="12416135"/>
                </a:cubicBezTo>
                <a:close/>
                <a:moveTo>
                  <a:pt x="4165265" y="12374284"/>
                </a:moveTo>
                <a:cubicBezTo>
                  <a:pt x="4165265" y="12374284"/>
                  <a:pt x="4175729" y="12384747"/>
                  <a:pt x="4165265" y="12374284"/>
                </a:cubicBezTo>
                <a:close/>
                <a:moveTo>
                  <a:pt x="5991065" y="12330689"/>
                </a:moveTo>
                <a:cubicBezTo>
                  <a:pt x="6013733" y="12351615"/>
                  <a:pt x="6024197" y="12384747"/>
                  <a:pt x="6024197" y="12416135"/>
                </a:cubicBezTo>
                <a:cubicBezTo>
                  <a:pt x="6003271" y="12395209"/>
                  <a:pt x="5991065" y="12362077"/>
                  <a:pt x="5991065" y="12330689"/>
                </a:cubicBezTo>
                <a:close/>
                <a:moveTo>
                  <a:pt x="4153931" y="12312380"/>
                </a:moveTo>
                <a:cubicBezTo>
                  <a:pt x="4148263" y="12312380"/>
                  <a:pt x="4142595" y="12314996"/>
                  <a:pt x="4142595" y="12320227"/>
                </a:cubicBezTo>
                <a:cubicBezTo>
                  <a:pt x="4142595" y="12320227"/>
                  <a:pt x="4175729" y="12330689"/>
                  <a:pt x="4165265" y="12320227"/>
                </a:cubicBezTo>
                <a:cubicBezTo>
                  <a:pt x="4165265" y="12314996"/>
                  <a:pt x="4159597" y="12312380"/>
                  <a:pt x="4153931" y="12312380"/>
                </a:cubicBezTo>
                <a:close/>
                <a:moveTo>
                  <a:pt x="5873651" y="12258811"/>
                </a:moveTo>
                <a:lnTo>
                  <a:pt x="5882945" y="12266169"/>
                </a:lnTo>
                <a:cubicBezTo>
                  <a:pt x="5882945" y="12266169"/>
                  <a:pt x="5880329" y="12264098"/>
                  <a:pt x="5877059" y="12261510"/>
                </a:cubicBezTo>
                <a:close/>
                <a:moveTo>
                  <a:pt x="5865289" y="12252191"/>
                </a:moveTo>
                <a:cubicBezTo>
                  <a:pt x="5863327" y="12250638"/>
                  <a:pt x="5864635" y="12251674"/>
                  <a:pt x="5867251" y="12253744"/>
                </a:cubicBezTo>
                <a:lnTo>
                  <a:pt x="5873651" y="12258811"/>
                </a:lnTo>
                <a:lnTo>
                  <a:pt x="5870929" y="12256656"/>
                </a:lnTo>
                <a:cubicBezTo>
                  <a:pt x="5868067" y="12254392"/>
                  <a:pt x="5866269" y="12252968"/>
                  <a:pt x="5865289" y="12252191"/>
                </a:cubicBezTo>
                <a:close/>
                <a:moveTo>
                  <a:pt x="5959675" y="12243500"/>
                </a:moveTo>
                <a:cubicBezTo>
                  <a:pt x="5970137" y="12243500"/>
                  <a:pt x="5970137" y="12266169"/>
                  <a:pt x="5970137" y="12276632"/>
                </a:cubicBezTo>
                <a:cubicBezTo>
                  <a:pt x="5959675" y="12276632"/>
                  <a:pt x="5959675" y="12253963"/>
                  <a:pt x="5959675" y="12243500"/>
                </a:cubicBezTo>
                <a:close/>
                <a:moveTo>
                  <a:pt x="5926541" y="12158055"/>
                </a:moveTo>
                <a:cubicBezTo>
                  <a:pt x="5947469" y="12178980"/>
                  <a:pt x="5959675" y="12212112"/>
                  <a:pt x="5959675" y="12243500"/>
                </a:cubicBezTo>
                <a:cubicBezTo>
                  <a:pt x="5937005" y="12222575"/>
                  <a:pt x="5926541" y="12189443"/>
                  <a:pt x="5926541" y="12158055"/>
                </a:cubicBezTo>
                <a:close/>
                <a:moveTo>
                  <a:pt x="2794662" y="12110046"/>
                </a:moveTo>
                <a:cubicBezTo>
                  <a:pt x="2792537" y="12110536"/>
                  <a:pt x="2791120" y="12111844"/>
                  <a:pt x="2791120" y="12114460"/>
                </a:cubicBezTo>
                <a:cubicBezTo>
                  <a:pt x="2791120" y="12124923"/>
                  <a:pt x="2813790" y="12135386"/>
                  <a:pt x="2813790" y="12114460"/>
                </a:cubicBezTo>
                <a:cubicBezTo>
                  <a:pt x="2813790" y="12114460"/>
                  <a:pt x="2801038" y="12108575"/>
                  <a:pt x="2794662" y="12110046"/>
                </a:cubicBezTo>
                <a:close/>
                <a:moveTo>
                  <a:pt x="5905617" y="12103997"/>
                </a:moveTo>
                <a:cubicBezTo>
                  <a:pt x="5916079" y="12114460"/>
                  <a:pt x="5926541" y="12135386"/>
                  <a:pt x="5926541" y="12158055"/>
                </a:cubicBezTo>
                <a:cubicBezTo>
                  <a:pt x="5905617" y="12147592"/>
                  <a:pt x="5905617" y="12135386"/>
                  <a:pt x="5905617" y="12103997"/>
                </a:cubicBezTo>
                <a:close/>
                <a:moveTo>
                  <a:pt x="6083161" y="11977246"/>
                </a:moveTo>
                <a:cubicBezTo>
                  <a:pt x="6080219" y="11974630"/>
                  <a:pt x="6078257" y="11975829"/>
                  <a:pt x="6078257" y="11983676"/>
                </a:cubicBezTo>
                <a:cubicBezTo>
                  <a:pt x="6078257" y="12027271"/>
                  <a:pt x="6109645" y="12049940"/>
                  <a:pt x="6109645" y="12027271"/>
                </a:cubicBezTo>
                <a:cubicBezTo>
                  <a:pt x="6109645" y="12027271"/>
                  <a:pt x="6091989" y="11985093"/>
                  <a:pt x="6083161" y="11977246"/>
                </a:cubicBezTo>
                <a:close/>
                <a:moveTo>
                  <a:pt x="2683002" y="11908694"/>
                </a:moveTo>
                <a:cubicBezTo>
                  <a:pt x="2705672" y="11962751"/>
                  <a:pt x="2737061" y="12016808"/>
                  <a:pt x="2770194" y="12060403"/>
                </a:cubicBezTo>
                <a:cubicBezTo>
                  <a:pt x="2770194" y="12070866"/>
                  <a:pt x="2770194" y="12081328"/>
                  <a:pt x="2780657" y="12081328"/>
                </a:cubicBezTo>
                <a:cubicBezTo>
                  <a:pt x="2791120" y="12103997"/>
                  <a:pt x="2791120" y="12081328"/>
                  <a:pt x="2780657" y="12081328"/>
                </a:cubicBezTo>
                <a:cubicBezTo>
                  <a:pt x="2780657" y="12070866"/>
                  <a:pt x="2780657" y="12060403"/>
                  <a:pt x="2770194" y="12060403"/>
                </a:cubicBezTo>
                <a:cubicBezTo>
                  <a:pt x="2747524" y="12006346"/>
                  <a:pt x="2726598" y="11941826"/>
                  <a:pt x="2683002" y="11908694"/>
                </a:cubicBezTo>
                <a:close/>
                <a:moveTo>
                  <a:pt x="3902899" y="11882418"/>
                </a:moveTo>
                <a:cubicBezTo>
                  <a:pt x="3899112" y="11880929"/>
                  <a:pt x="3896278" y="11882319"/>
                  <a:pt x="3894970" y="11887768"/>
                </a:cubicBezTo>
                <a:cubicBezTo>
                  <a:pt x="3894970" y="11898231"/>
                  <a:pt x="3926359" y="11931363"/>
                  <a:pt x="3926359" y="11931363"/>
                </a:cubicBezTo>
                <a:cubicBezTo>
                  <a:pt x="4002652" y="12044273"/>
                  <a:pt x="3929411" y="11892836"/>
                  <a:pt x="3902899" y="11882418"/>
                </a:cubicBezTo>
                <a:close/>
                <a:moveTo>
                  <a:pt x="3949029" y="11854636"/>
                </a:moveTo>
                <a:cubicBezTo>
                  <a:pt x="3926359" y="11887768"/>
                  <a:pt x="4024014" y="12016808"/>
                  <a:pt x="4034477" y="12037734"/>
                </a:cubicBezTo>
                <a:cubicBezTo>
                  <a:pt x="4078073" y="12124923"/>
                  <a:pt x="4078073" y="12178980"/>
                  <a:pt x="4121669" y="12222575"/>
                </a:cubicBezTo>
                <a:cubicBezTo>
                  <a:pt x="4088537" y="12124923"/>
                  <a:pt x="4044940" y="11995883"/>
                  <a:pt x="3980418" y="11887768"/>
                </a:cubicBezTo>
                <a:cubicBezTo>
                  <a:pt x="3980418" y="11887768"/>
                  <a:pt x="3959492" y="11854636"/>
                  <a:pt x="3949029" y="11854636"/>
                </a:cubicBezTo>
                <a:close/>
                <a:moveTo>
                  <a:pt x="2963760" y="11854636"/>
                </a:moveTo>
                <a:cubicBezTo>
                  <a:pt x="2963760" y="11898231"/>
                  <a:pt x="2986430" y="11908694"/>
                  <a:pt x="3007356" y="11931363"/>
                </a:cubicBezTo>
                <a:cubicBezTo>
                  <a:pt x="3007356" y="11962751"/>
                  <a:pt x="3019563" y="11973214"/>
                  <a:pt x="3040489" y="11983676"/>
                </a:cubicBezTo>
                <a:cubicBezTo>
                  <a:pt x="3071878" y="12093535"/>
                  <a:pt x="3125937" y="12178980"/>
                  <a:pt x="3179996" y="12297557"/>
                </a:cubicBezTo>
                <a:cubicBezTo>
                  <a:pt x="3202666" y="12351615"/>
                  <a:pt x="3267188" y="12428341"/>
                  <a:pt x="3223592" y="12330689"/>
                </a:cubicBezTo>
                <a:cubicBezTo>
                  <a:pt x="3179996" y="12233037"/>
                  <a:pt x="3105011" y="12081328"/>
                  <a:pt x="3040489" y="11983676"/>
                </a:cubicBezTo>
                <a:cubicBezTo>
                  <a:pt x="3040489" y="11952288"/>
                  <a:pt x="3030026" y="11941826"/>
                  <a:pt x="3007356" y="11931363"/>
                </a:cubicBezTo>
                <a:cubicBezTo>
                  <a:pt x="3007356" y="11898231"/>
                  <a:pt x="2986430" y="11877306"/>
                  <a:pt x="2963760" y="11854636"/>
                </a:cubicBezTo>
                <a:close/>
                <a:moveTo>
                  <a:pt x="3887913" y="11815319"/>
                </a:moveTo>
                <a:cubicBezTo>
                  <a:pt x="3889629" y="11809189"/>
                  <a:pt x="3882763" y="11833711"/>
                  <a:pt x="3882763" y="11833711"/>
                </a:cubicBezTo>
                <a:cubicBezTo>
                  <a:pt x="3885815" y="11822812"/>
                  <a:pt x="3887341" y="11817363"/>
                  <a:pt x="3887913" y="11815319"/>
                </a:cubicBezTo>
                <a:close/>
                <a:moveTo>
                  <a:pt x="3851374" y="11767447"/>
                </a:moveTo>
                <a:cubicBezTo>
                  <a:pt x="3861837" y="11779654"/>
                  <a:pt x="3851374" y="11767447"/>
                  <a:pt x="3851374" y="11767447"/>
                </a:cubicBezTo>
                <a:close/>
                <a:moveTo>
                  <a:pt x="3879030" y="11720229"/>
                </a:moveTo>
                <a:cubicBezTo>
                  <a:pt x="3875951" y="11719847"/>
                  <a:pt x="3873608" y="11721455"/>
                  <a:pt x="3872300" y="11725596"/>
                </a:cubicBezTo>
                <a:cubicBezTo>
                  <a:pt x="3872300" y="11736059"/>
                  <a:pt x="3936822" y="11844174"/>
                  <a:pt x="3949029" y="11833711"/>
                </a:cubicBezTo>
                <a:cubicBezTo>
                  <a:pt x="3958184" y="11823031"/>
                  <a:pt x="3900583" y="11722899"/>
                  <a:pt x="3879030" y="11720229"/>
                </a:cubicBezTo>
                <a:close/>
                <a:moveTo>
                  <a:pt x="3724030" y="11417822"/>
                </a:moveTo>
                <a:cubicBezTo>
                  <a:pt x="3717780" y="11414413"/>
                  <a:pt x="3712957" y="11415421"/>
                  <a:pt x="3710123" y="11422178"/>
                </a:cubicBezTo>
                <a:cubicBezTo>
                  <a:pt x="3710123" y="11444847"/>
                  <a:pt x="3764182" y="11519830"/>
                  <a:pt x="3786852" y="11563425"/>
                </a:cubicBezTo>
                <a:cubicBezTo>
                  <a:pt x="3797315" y="11573887"/>
                  <a:pt x="3861837" y="11702927"/>
                  <a:pt x="3872300" y="11682002"/>
                </a:cubicBezTo>
                <a:cubicBezTo>
                  <a:pt x="3881455" y="11682002"/>
                  <a:pt x="3767779" y="11441687"/>
                  <a:pt x="3724030" y="11417822"/>
                </a:cubicBezTo>
                <a:close/>
                <a:moveTo>
                  <a:pt x="3654211" y="11398773"/>
                </a:moveTo>
                <a:cubicBezTo>
                  <a:pt x="3651269" y="11410299"/>
                  <a:pt x="3702276" y="11509367"/>
                  <a:pt x="3710123" y="11540755"/>
                </a:cubicBezTo>
                <a:cubicBezTo>
                  <a:pt x="3743256" y="11594813"/>
                  <a:pt x="3774645" y="11627945"/>
                  <a:pt x="3797315" y="11659333"/>
                </a:cubicBezTo>
                <a:cubicBezTo>
                  <a:pt x="3797315" y="11682002"/>
                  <a:pt x="3807778" y="11682002"/>
                  <a:pt x="3807778" y="11682002"/>
                </a:cubicBezTo>
                <a:cubicBezTo>
                  <a:pt x="3818241" y="11671539"/>
                  <a:pt x="3807778" y="11671539"/>
                  <a:pt x="3797315" y="11659333"/>
                </a:cubicBezTo>
                <a:cubicBezTo>
                  <a:pt x="3774645" y="11584350"/>
                  <a:pt x="3720586" y="11498905"/>
                  <a:pt x="3678734" y="11422178"/>
                </a:cubicBezTo>
                <a:cubicBezTo>
                  <a:pt x="3662168" y="11400817"/>
                  <a:pt x="3655192" y="11394932"/>
                  <a:pt x="3654211" y="11398773"/>
                </a:cubicBezTo>
                <a:close/>
                <a:moveTo>
                  <a:pt x="3105011" y="11076909"/>
                </a:moveTo>
                <a:lnTo>
                  <a:pt x="3105011" y="11087372"/>
                </a:lnTo>
                <a:cubicBezTo>
                  <a:pt x="3105011" y="11097834"/>
                  <a:pt x="3169533" y="11205949"/>
                  <a:pt x="3192203" y="11249544"/>
                </a:cubicBezTo>
                <a:cubicBezTo>
                  <a:pt x="3385769" y="11605275"/>
                  <a:pt x="3591542" y="11931363"/>
                  <a:pt x="3753719" y="12309764"/>
                </a:cubicBezTo>
                <a:cubicBezTo>
                  <a:pt x="3774645" y="12341152"/>
                  <a:pt x="3828704" y="12438804"/>
                  <a:pt x="3786852" y="12351615"/>
                </a:cubicBezTo>
                <a:cubicBezTo>
                  <a:pt x="3645601" y="11995883"/>
                  <a:pt x="3462498" y="11682002"/>
                  <a:pt x="3300321" y="11389046"/>
                </a:cubicBezTo>
                <a:cubicBezTo>
                  <a:pt x="3235799" y="11282675"/>
                  <a:pt x="3179996" y="11141429"/>
                  <a:pt x="3105011" y="11076909"/>
                </a:cubicBezTo>
                <a:close/>
                <a:moveTo>
                  <a:pt x="6121853" y="10189323"/>
                </a:moveTo>
                <a:cubicBezTo>
                  <a:pt x="6132315" y="10189323"/>
                  <a:pt x="6153241" y="10189323"/>
                  <a:pt x="6163705" y="10189323"/>
                </a:cubicBezTo>
                <a:cubicBezTo>
                  <a:pt x="6132315" y="10201530"/>
                  <a:pt x="6121853" y="10201530"/>
                  <a:pt x="6121853" y="10189323"/>
                </a:cubicBezTo>
                <a:close/>
                <a:moveTo>
                  <a:pt x="7051317" y="9985301"/>
                </a:moveTo>
                <a:cubicBezTo>
                  <a:pt x="7040855" y="10016689"/>
                  <a:pt x="7051317" y="9985301"/>
                  <a:pt x="7051317" y="9985301"/>
                </a:cubicBezTo>
                <a:close/>
                <a:moveTo>
                  <a:pt x="7055731" y="9971324"/>
                </a:moveTo>
                <a:cubicBezTo>
                  <a:pt x="7057203" y="9966664"/>
                  <a:pt x="7051317" y="9985301"/>
                  <a:pt x="7051317" y="9985301"/>
                </a:cubicBezTo>
                <a:cubicBezTo>
                  <a:pt x="7053933" y="9977018"/>
                  <a:pt x="7055241" y="9972877"/>
                  <a:pt x="7055731" y="9971324"/>
                </a:cubicBezTo>
                <a:close/>
                <a:moveTo>
                  <a:pt x="1931408" y="9916639"/>
                </a:moveTo>
                <a:cubicBezTo>
                  <a:pt x="1925740" y="9919473"/>
                  <a:pt x="1922689" y="9925140"/>
                  <a:pt x="1927920" y="9931243"/>
                </a:cubicBezTo>
                <a:lnTo>
                  <a:pt x="1950590" y="9919037"/>
                </a:lnTo>
                <a:cubicBezTo>
                  <a:pt x="1945359" y="9913806"/>
                  <a:pt x="1937075" y="9913806"/>
                  <a:pt x="1931408" y="9916639"/>
                </a:cubicBezTo>
                <a:close/>
                <a:moveTo>
                  <a:pt x="7231151" y="9883398"/>
                </a:moveTo>
                <a:cubicBezTo>
                  <a:pt x="7233113" y="9883725"/>
                  <a:pt x="7234421" y="9885033"/>
                  <a:pt x="7234421" y="9887649"/>
                </a:cubicBezTo>
                <a:cubicBezTo>
                  <a:pt x="7244885" y="9887649"/>
                  <a:pt x="7213495" y="9898111"/>
                  <a:pt x="7213495" y="9898111"/>
                </a:cubicBezTo>
                <a:cubicBezTo>
                  <a:pt x="7213495" y="9890265"/>
                  <a:pt x="7225265" y="9882417"/>
                  <a:pt x="7231151" y="9883398"/>
                </a:cubicBezTo>
                <a:close/>
                <a:moveTo>
                  <a:pt x="7386135" y="9424675"/>
                </a:moveTo>
                <a:cubicBezTo>
                  <a:pt x="7380905" y="9424675"/>
                  <a:pt x="7375673" y="9427290"/>
                  <a:pt x="7375673" y="9432521"/>
                </a:cubicBezTo>
                <a:cubicBezTo>
                  <a:pt x="7375673" y="9444728"/>
                  <a:pt x="7396597" y="9444728"/>
                  <a:pt x="7396597" y="9432521"/>
                </a:cubicBezTo>
                <a:cubicBezTo>
                  <a:pt x="7396597" y="9427290"/>
                  <a:pt x="7391367" y="9424675"/>
                  <a:pt x="7386135" y="9424675"/>
                </a:cubicBezTo>
                <a:close/>
                <a:moveTo>
                  <a:pt x="837748" y="8852632"/>
                </a:moveTo>
                <a:cubicBezTo>
                  <a:pt x="834315" y="8846501"/>
                  <a:pt x="820583" y="8871023"/>
                  <a:pt x="836277" y="8871023"/>
                </a:cubicBezTo>
                <a:cubicBezTo>
                  <a:pt x="836277" y="8893692"/>
                  <a:pt x="846740" y="8904155"/>
                  <a:pt x="858947" y="8904155"/>
                </a:cubicBezTo>
                <a:cubicBezTo>
                  <a:pt x="869410" y="8893692"/>
                  <a:pt x="858947" y="8881486"/>
                  <a:pt x="836277" y="8871023"/>
                </a:cubicBezTo>
                <a:cubicBezTo>
                  <a:pt x="838893" y="8860125"/>
                  <a:pt x="838893" y="8854675"/>
                  <a:pt x="837748" y="8852632"/>
                </a:cubicBezTo>
                <a:close/>
                <a:moveTo>
                  <a:pt x="669686" y="8591909"/>
                </a:moveTo>
                <a:cubicBezTo>
                  <a:pt x="668215" y="8588966"/>
                  <a:pt x="674100" y="8600737"/>
                  <a:pt x="674100" y="8600737"/>
                </a:cubicBezTo>
                <a:cubicBezTo>
                  <a:pt x="671484" y="8595506"/>
                  <a:pt x="670177" y="8592890"/>
                  <a:pt x="669686" y="8591909"/>
                </a:cubicBezTo>
                <a:close/>
                <a:moveTo>
                  <a:pt x="7300851" y="7945047"/>
                </a:moveTo>
                <a:cubicBezTo>
                  <a:pt x="7304283" y="7945619"/>
                  <a:pt x="7311149" y="7965564"/>
                  <a:pt x="7311149" y="7974719"/>
                </a:cubicBezTo>
                <a:cubicBezTo>
                  <a:pt x="7311149" y="7995644"/>
                  <a:pt x="7298943" y="7962512"/>
                  <a:pt x="7298943" y="7952050"/>
                </a:cubicBezTo>
                <a:cubicBezTo>
                  <a:pt x="7298943" y="7946818"/>
                  <a:pt x="7299705" y="7944857"/>
                  <a:pt x="7300851" y="7945047"/>
                </a:cubicBezTo>
                <a:close/>
                <a:moveTo>
                  <a:pt x="7071181" y="7277968"/>
                </a:moveTo>
                <a:cubicBezTo>
                  <a:pt x="7067775" y="7277859"/>
                  <a:pt x="7064397" y="7282001"/>
                  <a:pt x="7061781" y="7292899"/>
                </a:cubicBezTo>
                <a:cubicBezTo>
                  <a:pt x="7061781" y="7313825"/>
                  <a:pt x="7072245" y="7336494"/>
                  <a:pt x="7082707" y="7326031"/>
                </a:cubicBezTo>
                <a:cubicBezTo>
                  <a:pt x="7091861" y="7316877"/>
                  <a:pt x="7081399" y="7278295"/>
                  <a:pt x="7071181" y="7277968"/>
                </a:cubicBezTo>
                <a:close/>
                <a:moveTo>
                  <a:pt x="7012125" y="6786651"/>
                </a:moveTo>
                <a:cubicBezTo>
                  <a:pt x="7010527" y="6787557"/>
                  <a:pt x="7009029" y="6790472"/>
                  <a:pt x="7007721" y="6795921"/>
                </a:cubicBezTo>
                <a:cubicBezTo>
                  <a:pt x="6997259" y="6849978"/>
                  <a:pt x="7040855" y="6870904"/>
                  <a:pt x="7028649" y="6883110"/>
                </a:cubicBezTo>
                <a:cubicBezTo>
                  <a:pt x="7039329" y="6872430"/>
                  <a:pt x="7023307" y="6780309"/>
                  <a:pt x="7012125" y="6786651"/>
                </a:cubicBezTo>
                <a:close/>
                <a:moveTo>
                  <a:pt x="6866471" y="6731402"/>
                </a:moveTo>
                <a:cubicBezTo>
                  <a:pt x="6856009" y="6762789"/>
                  <a:pt x="6899605" y="6839516"/>
                  <a:pt x="6899605" y="6839516"/>
                </a:cubicBezTo>
                <a:cubicBezTo>
                  <a:pt x="6910067" y="6829053"/>
                  <a:pt x="6878677" y="6708732"/>
                  <a:pt x="6866471" y="6731402"/>
                </a:cubicBezTo>
                <a:close/>
                <a:moveTo>
                  <a:pt x="6693831" y="5951931"/>
                </a:moveTo>
                <a:cubicBezTo>
                  <a:pt x="6683369" y="6005987"/>
                  <a:pt x="6716501" y="6103640"/>
                  <a:pt x="6726965" y="6180366"/>
                </a:cubicBezTo>
                <a:cubicBezTo>
                  <a:pt x="6737427" y="6211754"/>
                  <a:pt x="6770561" y="6407057"/>
                  <a:pt x="6770561" y="6407057"/>
                </a:cubicBezTo>
                <a:cubicBezTo>
                  <a:pt x="6791485" y="6384388"/>
                  <a:pt x="6726965" y="5887410"/>
                  <a:pt x="6693831" y="5951931"/>
                </a:cubicBezTo>
                <a:close/>
                <a:moveTo>
                  <a:pt x="5797497" y="5931005"/>
                </a:moveTo>
                <a:cubicBezTo>
                  <a:pt x="5774829" y="5951931"/>
                  <a:pt x="5841093" y="6190829"/>
                  <a:pt x="5841093" y="6211754"/>
                </a:cubicBezTo>
                <a:cubicBezTo>
                  <a:pt x="5841093" y="6234423"/>
                  <a:pt x="5872483" y="6373926"/>
                  <a:pt x="5862021" y="6265811"/>
                </a:cubicBezTo>
                <a:cubicBezTo>
                  <a:pt x="5851557" y="6190829"/>
                  <a:pt x="5818425" y="5910079"/>
                  <a:pt x="5797497" y="5931005"/>
                </a:cubicBezTo>
                <a:close/>
                <a:moveTo>
                  <a:pt x="3564220" y="5631393"/>
                </a:moveTo>
                <a:lnTo>
                  <a:pt x="3560807" y="5632164"/>
                </a:lnTo>
                <a:cubicBezTo>
                  <a:pt x="3557428" y="5632927"/>
                  <a:pt x="3555739" y="5633308"/>
                  <a:pt x="3558273" y="5632736"/>
                </a:cubicBezTo>
                <a:close/>
                <a:moveTo>
                  <a:pt x="3581079" y="5627587"/>
                </a:moveTo>
                <a:cubicBezTo>
                  <a:pt x="3574322" y="5629112"/>
                  <a:pt x="3569254" y="5630257"/>
                  <a:pt x="3565558" y="5631091"/>
                </a:cubicBezTo>
                <a:lnTo>
                  <a:pt x="3564220" y="5631393"/>
                </a:lnTo>
                <a:lnTo>
                  <a:pt x="3573477" y="5629303"/>
                </a:lnTo>
                <a:cubicBezTo>
                  <a:pt x="3577700" y="5628349"/>
                  <a:pt x="3581079" y="5627587"/>
                  <a:pt x="3581079" y="5627587"/>
                </a:cubicBezTo>
                <a:close/>
                <a:moveTo>
                  <a:pt x="3581079" y="5627587"/>
                </a:moveTo>
                <a:cubicBezTo>
                  <a:pt x="3591542" y="5627587"/>
                  <a:pt x="3602005" y="5627587"/>
                  <a:pt x="3612468" y="5650256"/>
                </a:cubicBezTo>
                <a:cubicBezTo>
                  <a:pt x="3591542" y="5650256"/>
                  <a:pt x="3581079" y="5639793"/>
                  <a:pt x="3581079" y="5627587"/>
                </a:cubicBezTo>
                <a:close/>
                <a:moveTo>
                  <a:pt x="3288114" y="5509010"/>
                </a:moveTo>
                <a:cubicBezTo>
                  <a:pt x="3300321" y="5509010"/>
                  <a:pt x="3310784" y="5509010"/>
                  <a:pt x="3310784" y="5521216"/>
                </a:cubicBezTo>
                <a:cubicBezTo>
                  <a:pt x="3300321" y="5521216"/>
                  <a:pt x="3288114" y="5521216"/>
                  <a:pt x="3288114" y="5509010"/>
                </a:cubicBezTo>
                <a:close/>
                <a:moveTo>
                  <a:pt x="3267188" y="5498546"/>
                </a:moveTo>
                <a:cubicBezTo>
                  <a:pt x="3277651" y="5498546"/>
                  <a:pt x="3288114" y="5498546"/>
                  <a:pt x="3288114" y="5509010"/>
                </a:cubicBezTo>
                <a:cubicBezTo>
                  <a:pt x="3277651" y="5509010"/>
                  <a:pt x="3267188" y="5509010"/>
                  <a:pt x="3267188" y="5498546"/>
                </a:cubicBezTo>
                <a:close/>
                <a:moveTo>
                  <a:pt x="3246262" y="5488084"/>
                </a:moveTo>
                <a:cubicBezTo>
                  <a:pt x="3256725" y="5488084"/>
                  <a:pt x="3267188" y="5488084"/>
                  <a:pt x="3267188" y="5498546"/>
                </a:cubicBezTo>
                <a:cubicBezTo>
                  <a:pt x="3256725" y="5498546"/>
                  <a:pt x="3246262" y="5498546"/>
                  <a:pt x="3246262" y="5488084"/>
                </a:cubicBezTo>
                <a:close/>
                <a:moveTo>
                  <a:pt x="3223592" y="5477621"/>
                </a:moveTo>
                <a:cubicBezTo>
                  <a:pt x="3235799" y="5477621"/>
                  <a:pt x="3246262" y="5477621"/>
                  <a:pt x="3246262" y="5488084"/>
                </a:cubicBezTo>
                <a:cubicBezTo>
                  <a:pt x="3235799" y="5488084"/>
                  <a:pt x="3223592" y="5488084"/>
                  <a:pt x="3223592" y="5477621"/>
                </a:cubicBezTo>
                <a:close/>
                <a:moveTo>
                  <a:pt x="3179996" y="5454952"/>
                </a:moveTo>
                <a:cubicBezTo>
                  <a:pt x="3202666" y="5454952"/>
                  <a:pt x="3223592" y="5454952"/>
                  <a:pt x="3223592" y="5477621"/>
                </a:cubicBezTo>
                <a:cubicBezTo>
                  <a:pt x="3202666" y="5477621"/>
                  <a:pt x="3192203" y="5465414"/>
                  <a:pt x="3179996" y="5454952"/>
                </a:cubicBezTo>
                <a:close/>
                <a:moveTo>
                  <a:pt x="3159070" y="5444489"/>
                </a:moveTo>
                <a:cubicBezTo>
                  <a:pt x="3169533" y="5444489"/>
                  <a:pt x="3179996" y="5444489"/>
                  <a:pt x="3179996" y="5454952"/>
                </a:cubicBezTo>
                <a:cubicBezTo>
                  <a:pt x="3169533" y="5454952"/>
                  <a:pt x="3159070" y="5454952"/>
                  <a:pt x="3159070" y="5444489"/>
                </a:cubicBezTo>
                <a:close/>
                <a:moveTo>
                  <a:pt x="3138144" y="5434026"/>
                </a:moveTo>
                <a:cubicBezTo>
                  <a:pt x="3148607" y="5434026"/>
                  <a:pt x="3159070" y="5434026"/>
                  <a:pt x="3159070" y="5444489"/>
                </a:cubicBezTo>
                <a:cubicBezTo>
                  <a:pt x="3148607" y="5444489"/>
                  <a:pt x="3138144" y="5444489"/>
                  <a:pt x="3138144" y="5434026"/>
                </a:cubicBezTo>
                <a:close/>
                <a:moveTo>
                  <a:pt x="3105724" y="5425904"/>
                </a:moveTo>
                <a:lnTo>
                  <a:pt x="3099126" y="5427487"/>
                </a:lnTo>
                <a:cubicBezTo>
                  <a:pt x="3095038" y="5428468"/>
                  <a:pt x="3094017" y="5428713"/>
                  <a:pt x="3102957" y="5426568"/>
                </a:cubicBezTo>
                <a:close/>
                <a:moveTo>
                  <a:pt x="3115474" y="5423564"/>
                </a:moveTo>
                <a:lnTo>
                  <a:pt x="3105724" y="5425904"/>
                </a:lnTo>
                <a:lnTo>
                  <a:pt x="3109344" y="5425035"/>
                </a:lnTo>
                <a:cubicBezTo>
                  <a:pt x="3112749" y="5424218"/>
                  <a:pt x="3115474" y="5423564"/>
                  <a:pt x="3115474" y="5423564"/>
                </a:cubicBezTo>
                <a:close/>
                <a:moveTo>
                  <a:pt x="3115474" y="5423564"/>
                </a:moveTo>
                <a:cubicBezTo>
                  <a:pt x="3125937" y="5423564"/>
                  <a:pt x="3138144" y="5423564"/>
                  <a:pt x="3138144" y="5434026"/>
                </a:cubicBezTo>
                <a:cubicBezTo>
                  <a:pt x="3125937" y="5434026"/>
                  <a:pt x="3115474" y="5434026"/>
                  <a:pt x="3115474" y="5423564"/>
                </a:cubicBezTo>
                <a:close/>
                <a:moveTo>
                  <a:pt x="3061415" y="5390432"/>
                </a:moveTo>
                <a:lnTo>
                  <a:pt x="3040489" y="5400895"/>
                </a:lnTo>
                <a:cubicBezTo>
                  <a:pt x="3030026" y="5390432"/>
                  <a:pt x="3061415" y="5390432"/>
                  <a:pt x="3061415" y="5390432"/>
                </a:cubicBezTo>
                <a:close/>
                <a:moveTo>
                  <a:pt x="3030026" y="5379969"/>
                </a:moveTo>
                <a:lnTo>
                  <a:pt x="3007356" y="5390432"/>
                </a:lnTo>
                <a:cubicBezTo>
                  <a:pt x="3007356" y="5379969"/>
                  <a:pt x="3030026" y="5379969"/>
                  <a:pt x="3030026" y="5379969"/>
                </a:cubicBezTo>
                <a:close/>
                <a:moveTo>
                  <a:pt x="6714457" y="4618944"/>
                </a:moveTo>
                <a:cubicBezTo>
                  <a:pt x="6725003" y="4625565"/>
                  <a:pt x="6734811" y="4658915"/>
                  <a:pt x="6726965" y="4666762"/>
                </a:cubicBezTo>
                <a:cubicBezTo>
                  <a:pt x="6726965" y="4698150"/>
                  <a:pt x="6704295" y="4687688"/>
                  <a:pt x="6704295" y="4623168"/>
                </a:cubicBezTo>
                <a:cubicBezTo>
                  <a:pt x="6707347" y="4617500"/>
                  <a:pt x="6710943" y="4616737"/>
                  <a:pt x="6714457" y="4618944"/>
                </a:cubicBezTo>
                <a:close/>
                <a:moveTo>
                  <a:pt x="6693831" y="4569110"/>
                </a:moveTo>
                <a:cubicBezTo>
                  <a:pt x="6704295" y="4558647"/>
                  <a:pt x="6716501" y="4579573"/>
                  <a:pt x="6704295" y="4590036"/>
                </a:cubicBezTo>
                <a:cubicBezTo>
                  <a:pt x="6704295" y="4612704"/>
                  <a:pt x="6693831" y="4590036"/>
                  <a:pt x="6693831" y="4569110"/>
                </a:cubicBezTo>
                <a:close/>
                <a:moveTo>
                  <a:pt x="6443791" y="4429871"/>
                </a:moveTo>
                <a:lnTo>
                  <a:pt x="6442281" y="4437672"/>
                </a:lnTo>
                <a:cubicBezTo>
                  <a:pt x="6441627" y="4441051"/>
                  <a:pt x="6441301" y="4442740"/>
                  <a:pt x="6441791" y="4440206"/>
                </a:cubicBezTo>
                <a:close/>
                <a:moveTo>
                  <a:pt x="6446205" y="4417401"/>
                </a:moveTo>
                <a:lnTo>
                  <a:pt x="6443791" y="4429871"/>
                </a:lnTo>
                <a:lnTo>
                  <a:pt x="6444733" y="4425003"/>
                </a:lnTo>
                <a:cubicBezTo>
                  <a:pt x="6445551" y="4420779"/>
                  <a:pt x="6446205" y="4417401"/>
                  <a:pt x="6446205" y="4417401"/>
                </a:cubicBezTo>
                <a:close/>
                <a:moveTo>
                  <a:pt x="6435743" y="4342418"/>
                </a:moveTo>
                <a:cubicBezTo>
                  <a:pt x="6435743" y="4342418"/>
                  <a:pt x="6435743" y="4342418"/>
                  <a:pt x="6435743" y="4352881"/>
                </a:cubicBezTo>
                <a:cubicBezTo>
                  <a:pt x="6423537" y="4396475"/>
                  <a:pt x="6435743" y="4352881"/>
                  <a:pt x="6435743" y="4342418"/>
                </a:cubicBezTo>
                <a:close/>
                <a:moveTo>
                  <a:pt x="6423537" y="4277898"/>
                </a:moveTo>
                <a:cubicBezTo>
                  <a:pt x="6423537" y="4277898"/>
                  <a:pt x="6456669" y="4309286"/>
                  <a:pt x="6423537" y="4277898"/>
                </a:cubicBezTo>
                <a:close/>
                <a:moveTo>
                  <a:pt x="6583495" y="4232154"/>
                </a:moveTo>
                <a:cubicBezTo>
                  <a:pt x="6603261" y="4256782"/>
                  <a:pt x="6623859" y="4464483"/>
                  <a:pt x="6585713" y="4342418"/>
                </a:cubicBezTo>
                <a:cubicBezTo>
                  <a:pt x="6585713" y="4298823"/>
                  <a:pt x="6564787" y="4277898"/>
                  <a:pt x="6575249" y="4234303"/>
                </a:cubicBezTo>
                <a:cubicBezTo>
                  <a:pt x="6577865" y="4228854"/>
                  <a:pt x="6580671" y="4228636"/>
                  <a:pt x="6583495" y="4232154"/>
                </a:cubicBezTo>
                <a:close/>
                <a:moveTo>
                  <a:pt x="6413073" y="4211634"/>
                </a:moveTo>
                <a:cubicBezTo>
                  <a:pt x="6435743" y="4211634"/>
                  <a:pt x="6413073" y="4255229"/>
                  <a:pt x="6423537" y="4277898"/>
                </a:cubicBezTo>
                <a:cubicBezTo>
                  <a:pt x="6392147" y="4265692"/>
                  <a:pt x="6413073" y="4223841"/>
                  <a:pt x="6413073" y="4211634"/>
                </a:cubicBezTo>
                <a:close/>
                <a:moveTo>
                  <a:pt x="6392147" y="4082594"/>
                </a:moveTo>
                <a:cubicBezTo>
                  <a:pt x="6402609" y="4115726"/>
                  <a:pt x="6413073" y="4157577"/>
                  <a:pt x="6413073" y="4211634"/>
                </a:cubicBezTo>
                <a:cubicBezTo>
                  <a:pt x="6392147" y="4180246"/>
                  <a:pt x="6392147" y="4126189"/>
                  <a:pt x="6392147" y="4082594"/>
                </a:cubicBezTo>
                <a:close/>
                <a:moveTo>
                  <a:pt x="6378169" y="4064203"/>
                </a:moveTo>
                <a:cubicBezTo>
                  <a:pt x="6379721" y="4066246"/>
                  <a:pt x="6383863" y="4071696"/>
                  <a:pt x="6392147" y="4082594"/>
                </a:cubicBezTo>
                <a:cubicBezTo>
                  <a:pt x="6392147" y="4082594"/>
                  <a:pt x="6373509" y="4058072"/>
                  <a:pt x="6378169" y="4064203"/>
                </a:cubicBezTo>
                <a:close/>
                <a:moveTo>
                  <a:pt x="6121853" y="4039000"/>
                </a:moveTo>
                <a:cubicBezTo>
                  <a:pt x="6109645" y="4061669"/>
                  <a:pt x="6132315" y="4157577"/>
                  <a:pt x="6142777" y="4223841"/>
                </a:cubicBezTo>
                <a:cubicBezTo>
                  <a:pt x="6153241" y="4288361"/>
                  <a:pt x="6163705" y="4342418"/>
                  <a:pt x="6175911" y="4396475"/>
                </a:cubicBezTo>
                <a:cubicBezTo>
                  <a:pt x="6304955" y="5174203"/>
                  <a:pt x="6413073" y="5931005"/>
                  <a:pt x="6531653" y="6731402"/>
                </a:cubicBezTo>
                <a:cubicBezTo>
                  <a:pt x="6531653" y="6774996"/>
                  <a:pt x="6554325" y="6914498"/>
                  <a:pt x="6554325" y="6914498"/>
                </a:cubicBezTo>
                <a:cubicBezTo>
                  <a:pt x="6585713" y="6883110"/>
                  <a:pt x="6521191" y="6612824"/>
                  <a:pt x="6521191" y="6536097"/>
                </a:cubicBezTo>
                <a:cubicBezTo>
                  <a:pt x="6413073" y="5747908"/>
                  <a:pt x="6325881" y="5088757"/>
                  <a:pt x="6196837" y="4373806"/>
                </a:cubicBezTo>
                <a:cubicBezTo>
                  <a:pt x="6186373" y="4319749"/>
                  <a:pt x="6121853" y="4018074"/>
                  <a:pt x="6121853" y="4039000"/>
                </a:cubicBezTo>
                <a:close/>
                <a:moveTo>
                  <a:pt x="6108173" y="4004724"/>
                </a:moveTo>
                <a:lnTo>
                  <a:pt x="6105231" y="4023360"/>
                </a:lnTo>
                <a:cubicBezTo>
                  <a:pt x="6104249" y="4029573"/>
                  <a:pt x="6106539" y="4015077"/>
                  <a:pt x="6108173" y="4004724"/>
                </a:cubicBezTo>
                <a:close/>
                <a:moveTo>
                  <a:pt x="6371111" y="3953473"/>
                </a:moveTo>
                <a:cubicBezTo>
                  <a:pt x="6374055" y="3955189"/>
                  <a:pt x="6379941" y="3987558"/>
                  <a:pt x="6379941" y="3995405"/>
                </a:cubicBezTo>
                <a:cubicBezTo>
                  <a:pt x="6369477" y="4018074"/>
                  <a:pt x="6359013" y="4007612"/>
                  <a:pt x="6369477" y="3964017"/>
                </a:cubicBezTo>
                <a:cubicBezTo>
                  <a:pt x="6369477" y="3955734"/>
                  <a:pt x="6370131" y="3952900"/>
                  <a:pt x="6371111" y="3953473"/>
                </a:cubicBezTo>
                <a:close/>
                <a:moveTo>
                  <a:pt x="6354599" y="3936934"/>
                </a:moveTo>
                <a:cubicBezTo>
                  <a:pt x="6353129" y="3935463"/>
                  <a:pt x="6359013" y="3941348"/>
                  <a:pt x="6359013" y="3941348"/>
                </a:cubicBezTo>
                <a:cubicBezTo>
                  <a:pt x="6356397" y="3938732"/>
                  <a:pt x="6355089" y="3937424"/>
                  <a:pt x="6354599" y="3936934"/>
                </a:cubicBezTo>
                <a:close/>
                <a:moveTo>
                  <a:pt x="6083069" y="3794683"/>
                </a:moveTo>
                <a:cubicBezTo>
                  <a:pt x="6081227" y="3794325"/>
                  <a:pt x="6079565" y="3796396"/>
                  <a:pt x="6078257" y="3801845"/>
                </a:cubicBezTo>
                <a:cubicBezTo>
                  <a:pt x="6067793" y="3822771"/>
                  <a:pt x="6088719" y="3822771"/>
                  <a:pt x="6088719" y="3833233"/>
                </a:cubicBezTo>
                <a:cubicBezTo>
                  <a:pt x="6117711" y="3918679"/>
                  <a:pt x="6095967" y="3797186"/>
                  <a:pt x="6083069" y="3794683"/>
                </a:cubicBezTo>
                <a:close/>
                <a:moveTo>
                  <a:pt x="6062643" y="3666648"/>
                </a:moveTo>
                <a:cubicBezTo>
                  <a:pt x="6060927" y="3665176"/>
                  <a:pt x="6067793" y="3671062"/>
                  <a:pt x="6067793" y="3671062"/>
                </a:cubicBezTo>
                <a:cubicBezTo>
                  <a:pt x="6064741" y="3668446"/>
                  <a:pt x="6063215" y="3667138"/>
                  <a:pt x="6062643" y="3666648"/>
                </a:cubicBezTo>
                <a:close/>
                <a:moveTo>
                  <a:pt x="6028939" y="3454860"/>
                </a:moveTo>
                <a:cubicBezTo>
                  <a:pt x="6026159" y="3455268"/>
                  <a:pt x="6024197" y="3458756"/>
                  <a:pt x="6024197" y="3467039"/>
                </a:cubicBezTo>
                <a:cubicBezTo>
                  <a:pt x="6024197" y="3477502"/>
                  <a:pt x="6045123" y="3487964"/>
                  <a:pt x="6045123" y="3487964"/>
                </a:cubicBezTo>
                <a:cubicBezTo>
                  <a:pt x="6052971" y="3480117"/>
                  <a:pt x="6037277" y="3453634"/>
                  <a:pt x="6028939" y="3454860"/>
                </a:cubicBezTo>
                <a:close/>
                <a:moveTo>
                  <a:pt x="5793083" y="2472265"/>
                </a:moveTo>
                <a:cubicBezTo>
                  <a:pt x="5797497" y="2474717"/>
                  <a:pt x="5797497" y="2507086"/>
                  <a:pt x="5797497" y="2514933"/>
                </a:cubicBezTo>
                <a:cubicBezTo>
                  <a:pt x="5797497" y="2537602"/>
                  <a:pt x="5774829" y="2525396"/>
                  <a:pt x="5787035" y="2481801"/>
                </a:cubicBezTo>
                <a:cubicBezTo>
                  <a:pt x="5789651" y="2473954"/>
                  <a:pt x="5791613" y="2471448"/>
                  <a:pt x="5793083" y="2472265"/>
                </a:cubicBezTo>
                <a:close/>
                <a:moveTo>
                  <a:pt x="5783945" y="2408351"/>
                </a:moveTo>
                <a:lnTo>
                  <a:pt x="5788807" y="2414747"/>
                </a:lnTo>
                <a:cubicBezTo>
                  <a:pt x="5790359" y="2416791"/>
                  <a:pt x="5789325" y="2415429"/>
                  <a:pt x="5787253" y="2412704"/>
                </a:cubicBezTo>
                <a:close/>
                <a:moveTo>
                  <a:pt x="5774829" y="2396356"/>
                </a:moveTo>
                <a:cubicBezTo>
                  <a:pt x="5774829" y="2396356"/>
                  <a:pt x="5776899" y="2399081"/>
                  <a:pt x="5779489" y="2402486"/>
                </a:cubicBezTo>
                <a:lnTo>
                  <a:pt x="5783945" y="2408351"/>
                </a:lnTo>
                <a:close/>
                <a:moveTo>
                  <a:pt x="5753901" y="2255109"/>
                </a:moveTo>
                <a:cubicBezTo>
                  <a:pt x="5774829" y="2288241"/>
                  <a:pt x="5774829" y="2342299"/>
                  <a:pt x="5774829" y="2396356"/>
                </a:cubicBezTo>
                <a:cubicBezTo>
                  <a:pt x="5753901" y="2363224"/>
                  <a:pt x="5753901" y="2309167"/>
                  <a:pt x="5753901" y="2255109"/>
                </a:cubicBezTo>
                <a:close/>
                <a:moveTo>
                  <a:pt x="5743439" y="2190590"/>
                </a:moveTo>
                <a:cubicBezTo>
                  <a:pt x="5764365" y="2190590"/>
                  <a:pt x="5743439" y="2234184"/>
                  <a:pt x="5753901" y="2255109"/>
                </a:cubicBezTo>
                <a:cubicBezTo>
                  <a:pt x="5731233" y="2255109"/>
                  <a:pt x="5753901" y="2211515"/>
                  <a:pt x="5743439" y="2190590"/>
                </a:cubicBezTo>
                <a:close/>
                <a:moveTo>
                  <a:pt x="5731233" y="2136532"/>
                </a:moveTo>
                <a:cubicBezTo>
                  <a:pt x="5753901" y="2136532"/>
                  <a:pt x="5743439" y="2180127"/>
                  <a:pt x="5743439" y="2190590"/>
                </a:cubicBezTo>
                <a:cubicBezTo>
                  <a:pt x="5720769" y="2190590"/>
                  <a:pt x="5743439" y="2159201"/>
                  <a:pt x="5731233" y="2136532"/>
                </a:cubicBezTo>
                <a:close/>
                <a:moveTo>
                  <a:pt x="5710305" y="1997030"/>
                </a:moveTo>
                <a:cubicBezTo>
                  <a:pt x="5731233" y="2028418"/>
                  <a:pt x="5731233" y="2082475"/>
                  <a:pt x="5731233" y="2136532"/>
                </a:cubicBezTo>
                <a:cubicBezTo>
                  <a:pt x="5710305" y="2105144"/>
                  <a:pt x="5710305" y="2049343"/>
                  <a:pt x="5710305" y="1997030"/>
                </a:cubicBezTo>
                <a:close/>
                <a:moveTo>
                  <a:pt x="3243537" y="1643995"/>
                </a:moveTo>
                <a:cubicBezTo>
                  <a:pt x="3252039" y="1653068"/>
                  <a:pt x="3230132" y="1696227"/>
                  <a:pt x="3213129" y="1672686"/>
                </a:cubicBezTo>
                <a:cubicBezTo>
                  <a:pt x="3202666" y="1672686"/>
                  <a:pt x="3223592" y="1660479"/>
                  <a:pt x="3223592" y="1650016"/>
                </a:cubicBezTo>
                <a:cubicBezTo>
                  <a:pt x="3234491" y="1641734"/>
                  <a:pt x="3240704" y="1640971"/>
                  <a:pt x="3243537" y="1643995"/>
                </a:cubicBezTo>
                <a:close/>
                <a:moveTo>
                  <a:pt x="5090477" y="1044661"/>
                </a:moveTo>
                <a:cubicBezTo>
                  <a:pt x="5088001" y="1045251"/>
                  <a:pt x="5085359" y="1048629"/>
                  <a:pt x="5082525" y="1055386"/>
                </a:cubicBezTo>
                <a:cubicBezTo>
                  <a:pt x="5061597" y="1078056"/>
                  <a:pt x="5105193" y="1196633"/>
                  <a:pt x="5115657" y="1250690"/>
                </a:cubicBezTo>
                <a:cubicBezTo>
                  <a:pt x="5126121" y="1369267"/>
                  <a:pt x="5148789" y="1639554"/>
                  <a:pt x="5180179" y="1768594"/>
                </a:cubicBezTo>
                <a:cubicBezTo>
                  <a:pt x="5234237" y="1930766"/>
                  <a:pt x="5213313" y="1726743"/>
                  <a:pt x="5192385" y="1616885"/>
                </a:cubicBezTo>
                <a:cubicBezTo>
                  <a:pt x="5180179" y="1487845"/>
                  <a:pt x="5148789" y="1336136"/>
                  <a:pt x="5126121" y="1240227"/>
                </a:cubicBezTo>
                <a:cubicBezTo>
                  <a:pt x="5116965" y="1173092"/>
                  <a:pt x="5107809" y="1040537"/>
                  <a:pt x="5090477" y="1044661"/>
                </a:cubicBezTo>
                <a:close/>
                <a:moveTo>
                  <a:pt x="5256909" y="818232"/>
                </a:moveTo>
                <a:cubicBezTo>
                  <a:pt x="5256909" y="807769"/>
                  <a:pt x="5244701" y="828695"/>
                  <a:pt x="5244701" y="828695"/>
                </a:cubicBezTo>
                <a:cubicBezTo>
                  <a:pt x="5234237" y="849620"/>
                  <a:pt x="5277833" y="926347"/>
                  <a:pt x="5267371" y="947272"/>
                </a:cubicBezTo>
                <a:lnTo>
                  <a:pt x="5244701" y="936809"/>
                </a:lnTo>
                <a:cubicBezTo>
                  <a:pt x="5234237" y="936809"/>
                  <a:pt x="5244701" y="947272"/>
                  <a:pt x="5234237" y="969941"/>
                </a:cubicBezTo>
                <a:cubicBezTo>
                  <a:pt x="5234237" y="1001329"/>
                  <a:pt x="5244701" y="1098981"/>
                  <a:pt x="5256909" y="1186170"/>
                </a:cubicBezTo>
                <a:cubicBezTo>
                  <a:pt x="5267371" y="1261153"/>
                  <a:pt x="5267371" y="1358805"/>
                  <a:pt x="5277833" y="1433787"/>
                </a:cubicBezTo>
                <a:cubicBezTo>
                  <a:pt x="5298761" y="1564571"/>
                  <a:pt x="5365025" y="1737206"/>
                  <a:pt x="5396415" y="1930766"/>
                </a:cubicBezTo>
                <a:cubicBezTo>
                  <a:pt x="5440011" y="2126070"/>
                  <a:pt x="5473145" y="2298704"/>
                  <a:pt x="5494069" y="2471339"/>
                </a:cubicBezTo>
                <a:cubicBezTo>
                  <a:pt x="5548129" y="2785220"/>
                  <a:pt x="5612651" y="3142695"/>
                  <a:pt x="5710305" y="3433907"/>
                </a:cubicBezTo>
                <a:cubicBezTo>
                  <a:pt x="5753901" y="3562947"/>
                  <a:pt x="5731233" y="3444370"/>
                  <a:pt x="5710305" y="3336255"/>
                </a:cubicBezTo>
                <a:cubicBezTo>
                  <a:pt x="5677173" y="3163621"/>
                  <a:pt x="5656247" y="2990986"/>
                  <a:pt x="5635321" y="2860202"/>
                </a:cubicBezTo>
                <a:cubicBezTo>
                  <a:pt x="5602189" y="2623048"/>
                  <a:pt x="5558593" y="2396356"/>
                  <a:pt x="5537665" y="2211515"/>
                </a:cubicBezTo>
                <a:cubicBezTo>
                  <a:pt x="5537665" y="2180127"/>
                  <a:pt x="5527203" y="2082475"/>
                  <a:pt x="5527203" y="2082475"/>
                </a:cubicBezTo>
                <a:cubicBezTo>
                  <a:pt x="5527203" y="2061550"/>
                  <a:pt x="5548129" y="2072012"/>
                  <a:pt x="5548129" y="2049343"/>
                </a:cubicBezTo>
                <a:cubicBezTo>
                  <a:pt x="5548129" y="1920303"/>
                  <a:pt x="5504533" y="1758131"/>
                  <a:pt x="5483607" y="1595959"/>
                </a:cubicBezTo>
                <a:cubicBezTo>
                  <a:pt x="5473145" y="1477382"/>
                  <a:pt x="5460937" y="1348342"/>
                  <a:pt x="5440011" y="1271616"/>
                </a:cubicBezTo>
                <a:cubicBezTo>
                  <a:pt x="5429549" y="1186170"/>
                  <a:pt x="5408621" y="1044924"/>
                  <a:pt x="5375489" y="969941"/>
                </a:cubicBezTo>
                <a:cubicBezTo>
                  <a:pt x="5375489" y="969941"/>
                  <a:pt x="5354563" y="947272"/>
                  <a:pt x="5342357" y="936809"/>
                </a:cubicBezTo>
                <a:cubicBezTo>
                  <a:pt x="5342357" y="926347"/>
                  <a:pt x="5342357" y="882752"/>
                  <a:pt x="5331893" y="882752"/>
                </a:cubicBezTo>
                <a:cubicBezTo>
                  <a:pt x="5310967" y="849620"/>
                  <a:pt x="5277833" y="872289"/>
                  <a:pt x="5256909" y="818232"/>
                </a:cubicBezTo>
                <a:close/>
                <a:moveTo>
                  <a:pt x="5556201" y="812397"/>
                </a:moveTo>
                <a:lnTo>
                  <a:pt x="5558467" y="817357"/>
                </a:lnTo>
                <a:lnTo>
                  <a:pt x="5558593" y="818232"/>
                </a:lnTo>
                <a:close/>
                <a:moveTo>
                  <a:pt x="5551999" y="803192"/>
                </a:moveTo>
                <a:cubicBezTo>
                  <a:pt x="5551753" y="802265"/>
                  <a:pt x="5552093" y="802647"/>
                  <a:pt x="5553149" y="804949"/>
                </a:cubicBezTo>
                <a:lnTo>
                  <a:pt x="5556201" y="812397"/>
                </a:lnTo>
                <a:close/>
                <a:moveTo>
                  <a:pt x="4855825" y="666523"/>
                </a:moveTo>
                <a:cubicBezTo>
                  <a:pt x="4855825" y="656060"/>
                  <a:pt x="4943017" y="741506"/>
                  <a:pt x="4922091" y="774637"/>
                </a:cubicBezTo>
                <a:cubicBezTo>
                  <a:pt x="4922091" y="774637"/>
                  <a:pt x="4845361" y="676985"/>
                  <a:pt x="4855825" y="666523"/>
                </a:cubicBezTo>
                <a:close/>
                <a:moveTo>
                  <a:pt x="4852009" y="591485"/>
                </a:moveTo>
                <a:cubicBezTo>
                  <a:pt x="4863781" y="593284"/>
                  <a:pt x="4886341" y="625980"/>
                  <a:pt x="4878495" y="635135"/>
                </a:cubicBezTo>
                <a:cubicBezTo>
                  <a:pt x="4866289" y="645597"/>
                  <a:pt x="4845361" y="602003"/>
                  <a:pt x="4845361" y="602003"/>
                </a:cubicBezTo>
                <a:cubicBezTo>
                  <a:pt x="4845361" y="593720"/>
                  <a:pt x="4848085" y="590886"/>
                  <a:pt x="4852009" y="591485"/>
                </a:cubicBezTo>
                <a:close/>
                <a:moveTo>
                  <a:pt x="5570799" y="136413"/>
                </a:moveTo>
                <a:cubicBezTo>
                  <a:pt x="5602189" y="136413"/>
                  <a:pt x="5570799" y="159082"/>
                  <a:pt x="5612651" y="159082"/>
                </a:cubicBezTo>
                <a:cubicBezTo>
                  <a:pt x="5635321" y="169545"/>
                  <a:pt x="5666709" y="136413"/>
                  <a:pt x="5677173" y="136413"/>
                </a:cubicBezTo>
                <a:lnTo>
                  <a:pt x="5731233" y="169545"/>
                </a:lnTo>
                <a:cubicBezTo>
                  <a:pt x="5753901" y="180007"/>
                  <a:pt x="5743439" y="234064"/>
                  <a:pt x="5753901" y="244527"/>
                </a:cubicBezTo>
                <a:cubicBezTo>
                  <a:pt x="5764365" y="267196"/>
                  <a:pt x="5818425" y="375311"/>
                  <a:pt x="5818425" y="396236"/>
                </a:cubicBezTo>
                <a:cubicBezTo>
                  <a:pt x="5818425" y="396236"/>
                  <a:pt x="5764365" y="483426"/>
                  <a:pt x="5774829" y="471219"/>
                </a:cubicBezTo>
                <a:cubicBezTo>
                  <a:pt x="5764365" y="483426"/>
                  <a:pt x="5743439" y="450294"/>
                  <a:pt x="5731233" y="460756"/>
                </a:cubicBezTo>
                <a:cubicBezTo>
                  <a:pt x="5720769" y="471219"/>
                  <a:pt x="5720769" y="493888"/>
                  <a:pt x="5720769" y="504351"/>
                </a:cubicBezTo>
                <a:cubicBezTo>
                  <a:pt x="5710305" y="504351"/>
                  <a:pt x="5666709" y="504351"/>
                  <a:pt x="5666709" y="493888"/>
                </a:cubicBezTo>
                <a:cubicBezTo>
                  <a:pt x="5656247" y="525276"/>
                  <a:pt x="5731233" y="666523"/>
                  <a:pt x="5710305" y="687448"/>
                </a:cubicBezTo>
                <a:cubicBezTo>
                  <a:pt x="5689381" y="720580"/>
                  <a:pt x="5591725" y="547946"/>
                  <a:pt x="5591725" y="558408"/>
                </a:cubicBezTo>
                <a:cubicBezTo>
                  <a:pt x="5602189" y="514814"/>
                  <a:pt x="5558593" y="558408"/>
                  <a:pt x="5591725" y="558408"/>
                </a:cubicBezTo>
                <a:cubicBezTo>
                  <a:pt x="5612651" y="656060"/>
                  <a:pt x="5591725" y="579334"/>
                  <a:pt x="5612651" y="666523"/>
                </a:cubicBezTo>
                <a:cubicBezTo>
                  <a:pt x="5635321" y="731043"/>
                  <a:pt x="5656247" y="818232"/>
                  <a:pt x="5612651" y="731043"/>
                </a:cubicBezTo>
                <a:cubicBezTo>
                  <a:pt x="5548129" y="579334"/>
                  <a:pt x="5602189" y="807769"/>
                  <a:pt x="5591725" y="828695"/>
                </a:cubicBezTo>
                <a:cubicBezTo>
                  <a:pt x="5581263" y="850492"/>
                  <a:pt x="5567747" y="834362"/>
                  <a:pt x="5559463" y="819540"/>
                </a:cubicBezTo>
                <a:lnTo>
                  <a:pt x="5558467" y="817357"/>
                </a:lnTo>
                <a:lnTo>
                  <a:pt x="5552025" y="772703"/>
                </a:lnTo>
                <a:cubicBezTo>
                  <a:pt x="5546059" y="717528"/>
                  <a:pt x="5539847" y="642982"/>
                  <a:pt x="5514997" y="635135"/>
                </a:cubicBezTo>
                <a:cubicBezTo>
                  <a:pt x="5460937" y="622928"/>
                  <a:pt x="5537665" y="720580"/>
                  <a:pt x="5527203" y="731043"/>
                </a:cubicBezTo>
                <a:cubicBezTo>
                  <a:pt x="5514997" y="753712"/>
                  <a:pt x="5494069" y="699655"/>
                  <a:pt x="5473145" y="699655"/>
                </a:cubicBezTo>
                <a:cubicBezTo>
                  <a:pt x="5483607" y="710117"/>
                  <a:pt x="5460937" y="785100"/>
                  <a:pt x="5450473" y="785100"/>
                </a:cubicBezTo>
                <a:cubicBezTo>
                  <a:pt x="5450473" y="807769"/>
                  <a:pt x="5473145" y="828695"/>
                  <a:pt x="5460937" y="839157"/>
                </a:cubicBezTo>
                <a:cubicBezTo>
                  <a:pt x="5460937" y="849620"/>
                  <a:pt x="5440011" y="849620"/>
                  <a:pt x="5440011" y="872289"/>
                </a:cubicBezTo>
                <a:cubicBezTo>
                  <a:pt x="5440011" y="915884"/>
                  <a:pt x="5440011" y="990866"/>
                  <a:pt x="5440011" y="1034461"/>
                </a:cubicBezTo>
                <a:cubicBezTo>
                  <a:pt x="5460937" y="1207096"/>
                  <a:pt x="5514997" y="1552365"/>
                  <a:pt x="5537665" y="1693611"/>
                </a:cubicBezTo>
                <a:cubicBezTo>
                  <a:pt x="5548129" y="1768594"/>
                  <a:pt x="5612651" y="2061550"/>
                  <a:pt x="5591725" y="1833114"/>
                </a:cubicBezTo>
                <a:cubicBezTo>
                  <a:pt x="5570799" y="1629091"/>
                  <a:pt x="5602189" y="1791263"/>
                  <a:pt x="5612651" y="1845320"/>
                </a:cubicBezTo>
                <a:cubicBezTo>
                  <a:pt x="5666709" y="2159201"/>
                  <a:pt x="5699843" y="2375431"/>
                  <a:pt x="5743439" y="2666642"/>
                </a:cubicBezTo>
                <a:cubicBezTo>
                  <a:pt x="5753901" y="2698030"/>
                  <a:pt x="5774829" y="2882871"/>
                  <a:pt x="5774829" y="2753832"/>
                </a:cubicBezTo>
                <a:cubicBezTo>
                  <a:pt x="5774829" y="2677105"/>
                  <a:pt x="5787035" y="2687568"/>
                  <a:pt x="5797497" y="2731162"/>
                </a:cubicBezTo>
                <a:cubicBezTo>
                  <a:pt x="5818425" y="2839277"/>
                  <a:pt x="5828887" y="2947391"/>
                  <a:pt x="5851557" y="3034581"/>
                </a:cubicBezTo>
                <a:cubicBezTo>
                  <a:pt x="5851557" y="3055506"/>
                  <a:pt x="5893409" y="3217678"/>
                  <a:pt x="5893409" y="3120026"/>
                </a:cubicBezTo>
                <a:cubicBezTo>
                  <a:pt x="5893409" y="2990986"/>
                  <a:pt x="5841093" y="2828814"/>
                  <a:pt x="5818425" y="2710237"/>
                </a:cubicBezTo>
                <a:cubicBezTo>
                  <a:pt x="5818425" y="2687568"/>
                  <a:pt x="5787035" y="2558528"/>
                  <a:pt x="5797497" y="2548065"/>
                </a:cubicBezTo>
                <a:cubicBezTo>
                  <a:pt x="5797497" y="2548065"/>
                  <a:pt x="5828887" y="2633510"/>
                  <a:pt x="5828887" y="2666642"/>
                </a:cubicBezTo>
                <a:cubicBezTo>
                  <a:pt x="5841093" y="2710237"/>
                  <a:pt x="5851557" y="2753832"/>
                  <a:pt x="5862021" y="2795682"/>
                </a:cubicBezTo>
                <a:cubicBezTo>
                  <a:pt x="5851557" y="2839277"/>
                  <a:pt x="5893409" y="2795682"/>
                  <a:pt x="5862021" y="2795682"/>
                </a:cubicBezTo>
                <a:cubicBezTo>
                  <a:pt x="5851557" y="2579453"/>
                  <a:pt x="5797497" y="2406819"/>
                  <a:pt x="5787035" y="2180127"/>
                </a:cubicBezTo>
                <a:cubicBezTo>
                  <a:pt x="5841093" y="2321373"/>
                  <a:pt x="5851557" y="2406819"/>
                  <a:pt x="5862021" y="2548065"/>
                </a:cubicBezTo>
                <a:cubicBezTo>
                  <a:pt x="5882945" y="2710237"/>
                  <a:pt x="5959675" y="3130489"/>
                  <a:pt x="6003271" y="3325792"/>
                </a:cubicBezTo>
                <a:cubicBezTo>
                  <a:pt x="6013733" y="3369387"/>
                  <a:pt x="6034661" y="3508890"/>
                  <a:pt x="6034661" y="3400775"/>
                </a:cubicBezTo>
                <a:cubicBezTo>
                  <a:pt x="6024197" y="3304867"/>
                  <a:pt x="5959675" y="3099101"/>
                  <a:pt x="5970137" y="3022374"/>
                </a:cubicBezTo>
                <a:cubicBezTo>
                  <a:pt x="5970137" y="3001449"/>
                  <a:pt x="5991065" y="3022374"/>
                  <a:pt x="5991065" y="3001449"/>
                </a:cubicBezTo>
                <a:cubicBezTo>
                  <a:pt x="5991065" y="2893334"/>
                  <a:pt x="5926541" y="2795682"/>
                  <a:pt x="5947469" y="2720700"/>
                </a:cubicBezTo>
                <a:cubicBezTo>
                  <a:pt x="5947469" y="2710237"/>
                  <a:pt x="5970137" y="2741625"/>
                  <a:pt x="5970137" y="2741625"/>
                </a:cubicBezTo>
                <a:cubicBezTo>
                  <a:pt x="6003271" y="2731162"/>
                  <a:pt x="5970137" y="2677105"/>
                  <a:pt x="5980601" y="2677105"/>
                </a:cubicBezTo>
                <a:cubicBezTo>
                  <a:pt x="6013733" y="2677105"/>
                  <a:pt x="6045123" y="2839277"/>
                  <a:pt x="6067793" y="2914260"/>
                </a:cubicBezTo>
                <a:cubicBezTo>
                  <a:pt x="6109645" y="3120026"/>
                  <a:pt x="6132315" y="3261272"/>
                  <a:pt x="6175911" y="3454832"/>
                </a:cubicBezTo>
                <a:cubicBezTo>
                  <a:pt x="6196837" y="3552484"/>
                  <a:pt x="6207301" y="3704193"/>
                  <a:pt x="6229969" y="3737325"/>
                </a:cubicBezTo>
                <a:cubicBezTo>
                  <a:pt x="6240433" y="3747788"/>
                  <a:pt x="6261359" y="3747788"/>
                  <a:pt x="6271823" y="3758251"/>
                </a:cubicBezTo>
                <a:cubicBezTo>
                  <a:pt x="6294493" y="3833233"/>
                  <a:pt x="6294493" y="3930885"/>
                  <a:pt x="6315417" y="4028537"/>
                </a:cubicBezTo>
                <a:cubicBezTo>
                  <a:pt x="6413073" y="4633630"/>
                  <a:pt x="6521191" y="5249186"/>
                  <a:pt x="6608383" y="5876947"/>
                </a:cubicBezTo>
                <a:cubicBezTo>
                  <a:pt x="6629309" y="6028657"/>
                  <a:pt x="6629309" y="5876947"/>
                  <a:pt x="6618845" y="5843815"/>
                </a:cubicBezTo>
                <a:cubicBezTo>
                  <a:pt x="6554325" y="5174203"/>
                  <a:pt x="6423537" y="4644093"/>
                  <a:pt x="6338089" y="4049463"/>
                </a:cubicBezTo>
                <a:cubicBezTo>
                  <a:pt x="6315417" y="3964017"/>
                  <a:pt x="6315417" y="3845440"/>
                  <a:pt x="6348551" y="3964017"/>
                </a:cubicBezTo>
                <a:cubicBezTo>
                  <a:pt x="6392147" y="4157577"/>
                  <a:pt x="6413073" y="4471458"/>
                  <a:pt x="6456669" y="4600498"/>
                </a:cubicBezTo>
                <a:cubicBezTo>
                  <a:pt x="6456669" y="4612704"/>
                  <a:pt x="6488059" y="4633630"/>
                  <a:pt x="6500265" y="4656300"/>
                </a:cubicBezTo>
                <a:cubicBezTo>
                  <a:pt x="6510729" y="4687688"/>
                  <a:pt x="6500265" y="4762670"/>
                  <a:pt x="6521191" y="4828934"/>
                </a:cubicBezTo>
                <a:cubicBezTo>
                  <a:pt x="6575249" y="5153277"/>
                  <a:pt x="6629309" y="5509010"/>
                  <a:pt x="6672905" y="5822890"/>
                </a:cubicBezTo>
                <a:cubicBezTo>
                  <a:pt x="6683369" y="5866485"/>
                  <a:pt x="6716501" y="6005987"/>
                  <a:pt x="6704295" y="5876947"/>
                </a:cubicBezTo>
                <a:cubicBezTo>
                  <a:pt x="6672905" y="5423564"/>
                  <a:pt x="6585713" y="4968436"/>
                  <a:pt x="6521191" y="4569110"/>
                </a:cubicBezTo>
                <a:cubicBezTo>
                  <a:pt x="6488059" y="4417401"/>
                  <a:pt x="6446205" y="4265692"/>
                  <a:pt x="6435743" y="4136652"/>
                </a:cubicBezTo>
                <a:cubicBezTo>
                  <a:pt x="6423537" y="4049463"/>
                  <a:pt x="6435743" y="3974480"/>
                  <a:pt x="6456669" y="4082594"/>
                </a:cubicBezTo>
                <a:cubicBezTo>
                  <a:pt x="6608383" y="4828934"/>
                  <a:pt x="6683369" y="5509010"/>
                  <a:pt x="6791485" y="6288481"/>
                </a:cubicBezTo>
                <a:cubicBezTo>
                  <a:pt x="6801949" y="6319868"/>
                  <a:pt x="6845545" y="6612824"/>
                  <a:pt x="6856009" y="6612824"/>
                </a:cubicBezTo>
                <a:cubicBezTo>
                  <a:pt x="6889141" y="6612824"/>
                  <a:pt x="6856009" y="6569229"/>
                  <a:pt x="6856009" y="6569229"/>
                </a:cubicBezTo>
                <a:cubicBezTo>
                  <a:pt x="6835081" y="6288481"/>
                  <a:pt x="6801949" y="6103640"/>
                  <a:pt x="6770561" y="5876947"/>
                </a:cubicBezTo>
                <a:cubicBezTo>
                  <a:pt x="6770561" y="5856022"/>
                  <a:pt x="6726965" y="5521216"/>
                  <a:pt x="6747889" y="5660719"/>
                </a:cubicBezTo>
                <a:cubicBezTo>
                  <a:pt x="6791485" y="5897873"/>
                  <a:pt x="6812413" y="6093176"/>
                  <a:pt x="6845545" y="6330331"/>
                </a:cubicBezTo>
                <a:cubicBezTo>
                  <a:pt x="6856009" y="6353000"/>
                  <a:pt x="6889141" y="6492503"/>
                  <a:pt x="6878677" y="6396595"/>
                </a:cubicBezTo>
                <a:cubicBezTo>
                  <a:pt x="6856009" y="6060045"/>
                  <a:pt x="6812413" y="5735701"/>
                  <a:pt x="6770561" y="5390432"/>
                </a:cubicBezTo>
                <a:cubicBezTo>
                  <a:pt x="6747889" y="5153277"/>
                  <a:pt x="6683369" y="4914379"/>
                  <a:pt x="6650235" y="4710356"/>
                </a:cubicBezTo>
                <a:cubicBezTo>
                  <a:pt x="6650235" y="4666762"/>
                  <a:pt x="6650235" y="4504590"/>
                  <a:pt x="6629309" y="4504590"/>
                </a:cubicBezTo>
                <a:cubicBezTo>
                  <a:pt x="6672905" y="4494127"/>
                  <a:pt x="6716501" y="4774877"/>
                  <a:pt x="6704295" y="4741745"/>
                </a:cubicBezTo>
                <a:cubicBezTo>
                  <a:pt x="6758353" y="5001568"/>
                  <a:pt x="6758353" y="5195128"/>
                  <a:pt x="6812413" y="5477621"/>
                </a:cubicBezTo>
                <a:cubicBezTo>
                  <a:pt x="6824619" y="5521216"/>
                  <a:pt x="6856009" y="5573530"/>
                  <a:pt x="6856009" y="5617124"/>
                </a:cubicBezTo>
                <a:cubicBezTo>
                  <a:pt x="6889141" y="5747908"/>
                  <a:pt x="6910067" y="5985062"/>
                  <a:pt x="6920531" y="6093176"/>
                </a:cubicBezTo>
                <a:cubicBezTo>
                  <a:pt x="6932737" y="6190829"/>
                  <a:pt x="6932737" y="6265811"/>
                  <a:pt x="6932737" y="6309406"/>
                </a:cubicBezTo>
                <a:cubicBezTo>
                  <a:pt x="6932737" y="6330331"/>
                  <a:pt x="6953663" y="6363463"/>
                  <a:pt x="6964125" y="6407057"/>
                </a:cubicBezTo>
                <a:cubicBezTo>
                  <a:pt x="6997259" y="6546561"/>
                  <a:pt x="6997259" y="6698270"/>
                  <a:pt x="6997259" y="6525635"/>
                </a:cubicBezTo>
                <a:cubicBezTo>
                  <a:pt x="6997259" y="6168159"/>
                  <a:pt x="6899605" y="5856022"/>
                  <a:pt x="6866471" y="5477621"/>
                </a:cubicBezTo>
                <a:cubicBezTo>
                  <a:pt x="6845545" y="5130609"/>
                  <a:pt x="6781023" y="4860322"/>
                  <a:pt x="6737427" y="4612704"/>
                </a:cubicBezTo>
                <a:cubicBezTo>
                  <a:pt x="6716501" y="4460995"/>
                  <a:pt x="6672905" y="4211634"/>
                  <a:pt x="6639773" y="4039000"/>
                </a:cubicBezTo>
                <a:cubicBezTo>
                  <a:pt x="6629309" y="3941348"/>
                  <a:pt x="6608383" y="3747788"/>
                  <a:pt x="6639773" y="3899497"/>
                </a:cubicBezTo>
                <a:cubicBezTo>
                  <a:pt x="6704295" y="4147114"/>
                  <a:pt x="6704295" y="4298823"/>
                  <a:pt x="6747889" y="4546441"/>
                </a:cubicBezTo>
                <a:cubicBezTo>
                  <a:pt x="6791485" y="4741745"/>
                  <a:pt x="6824619" y="5022494"/>
                  <a:pt x="6866471" y="5238723"/>
                </a:cubicBezTo>
                <a:cubicBezTo>
                  <a:pt x="6899605" y="5379969"/>
                  <a:pt x="6889141" y="5163740"/>
                  <a:pt x="6878677" y="5120145"/>
                </a:cubicBezTo>
                <a:cubicBezTo>
                  <a:pt x="6824619" y="4720820"/>
                  <a:pt x="6747889" y="4373806"/>
                  <a:pt x="6683369" y="4007612"/>
                </a:cubicBezTo>
                <a:cubicBezTo>
                  <a:pt x="6662441" y="3845440"/>
                  <a:pt x="6693831" y="3941348"/>
                  <a:pt x="6704295" y="4018074"/>
                </a:cubicBezTo>
                <a:cubicBezTo>
                  <a:pt x="6737427" y="4136652"/>
                  <a:pt x="6716501" y="4072132"/>
                  <a:pt x="6726965" y="4136652"/>
                </a:cubicBezTo>
                <a:cubicBezTo>
                  <a:pt x="6943201" y="5423564"/>
                  <a:pt x="7148973" y="6924961"/>
                  <a:pt x="7298943" y="8190948"/>
                </a:cubicBezTo>
                <a:cubicBezTo>
                  <a:pt x="7321613" y="8363582"/>
                  <a:pt x="7321613" y="8557142"/>
                  <a:pt x="7332077" y="8698389"/>
                </a:cubicBezTo>
                <a:cubicBezTo>
                  <a:pt x="7332077" y="8719314"/>
                  <a:pt x="7332077" y="9033195"/>
                  <a:pt x="7342539" y="9043658"/>
                </a:cubicBezTo>
                <a:cubicBezTo>
                  <a:pt x="7353003" y="9066327"/>
                  <a:pt x="7365209" y="8989600"/>
                  <a:pt x="7365209" y="8935543"/>
                </a:cubicBezTo>
                <a:cubicBezTo>
                  <a:pt x="7353003" y="8881486"/>
                  <a:pt x="7353003" y="8935543"/>
                  <a:pt x="7353003" y="8881486"/>
                </a:cubicBezTo>
                <a:cubicBezTo>
                  <a:pt x="7342539" y="8600737"/>
                  <a:pt x="7311149" y="8299062"/>
                  <a:pt x="7311149" y="8039238"/>
                </a:cubicBezTo>
                <a:cubicBezTo>
                  <a:pt x="7311149" y="7908455"/>
                  <a:pt x="7332077" y="8114221"/>
                  <a:pt x="7342539" y="8190948"/>
                </a:cubicBezTo>
                <a:cubicBezTo>
                  <a:pt x="7365209" y="8428102"/>
                  <a:pt x="7365209" y="8654794"/>
                  <a:pt x="7375673" y="8871023"/>
                </a:cubicBezTo>
                <a:cubicBezTo>
                  <a:pt x="7375673" y="8979138"/>
                  <a:pt x="7417525" y="9228499"/>
                  <a:pt x="7396597" y="9336613"/>
                </a:cubicBezTo>
                <a:cubicBezTo>
                  <a:pt x="7375673" y="9444728"/>
                  <a:pt x="7440193" y="9282556"/>
                  <a:pt x="7429731" y="9270349"/>
                </a:cubicBezTo>
                <a:cubicBezTo>
                  <a:pt x="7483789" y="9293019"/>
                  <a:pt x="7440193" y="9509248"/>
                  <a:pt x="7440193" y="9530173"/>
                </a:cubicBezTo>
                <a:cubicBezTo>
                  <a:pt x="7417525" y="9671420"/>
                  <a:pt x="7440193" y="9854517"/>
                  <a:pt x="7353003" y="9887649"/>
                </a:cubicBezTo>
                <a:cubicBezTo>
                  <a:pt x="7342539" y="9887649"/>
                  <a:pt x="7257091" y="9877186"/>
                  <a:pt x="7244885" y="9864980"/>
                </a:cubicBezTo>
                <a:cubicBezTo>
                  <a:pt x="7244885" y="9864980"/>
                  <a:pt x="7278017" y="9833592"/>
                  <a:pt x="7267553" y="9833592"/>
                </a:cubicBezTo>
                <a:cubicBezTo>
                  <a:pt x="7234421" y="9833592"/>
                  <a:pt x="7267553" y="9833592"/>
                  <a:pt x="7223957" y="9864980"/>
                </a:cubicBezTo>
                <a:cubicBezTo>
                  <a:pt x="7169899" y="9898111"/>
                  <a:pt x="7126303" y="9864980"/>
                  <a:pt x="7159437" y="9908574"/>
                </a:cubicBezTo>
                <a:cubicBezTo>
                  <a:pt x="7203033" y="9962631"/>
                  <a:pt x="7094913" y="9887649"/>
                  <a:pt x="7082707" y="9887649"/>
                </a:cubicBezTo>
                <a:cubicBezTo>
                  <a:pt x="7051317" y="9877186"/>
                  <a:pt x="7082707" y="9908574"/>
                  <a:pt x="7040855" y="9919037"/>
                </a:cubicBezTo>
                <a:cubicBezTo>
                  <a:pt x="7028649" y="9919037"/>
                  <a:pt x="6997259" y="9898111"/>
                  <a:pt x="6986797" y="9908574"/>
                </a:cubicBezTo>
                <a:cubicBezTo>
                  <a:pt x="6953663" y="9919037"/>
                  <a:pt x="6943201" y="9962631"/>
                  <a:pt x="6910067" y="9974838"/>
                </a:cubicBezTo>
                <a:cubicBezTo>
                  <a:pt x="6866471" y="9985301"/>
                  <a:pt x="6835081" y="9931243"/>
                  <a:pt x="6812413" y="9974838"/>
                </a:cubicBezTo>
                <a:cubicBezTo>
                  <a:pt x="6801949" y="9995763"/>
                  <a:pt x="6910067" y="9974838"/>
                  <a:pt x="6878677" y="10006226"/>
                </a:cubicBezTo>
                <a:cubicBezTo>
                  <a:pt x="6856009" y="10027151"/>
                  <a:pt x="6747889" y="10016689"/>
                  <a:pt x="6662441" y="10027151"/>
                </a:cubicBezTo>
                <a:cubicBezTo>
                  <a:pt x="6650235" y="10027151"/>
                  <a:pt x="6531653" y="10039358"/>
                  <a:pt x="6531653" y="10049821"/>
                </a:cubicBezTo>
                <a:cubicBezTo>
                  <a:pt x="6510729" y="10049821"/>
                  <a:pt x="6521191" y="10103878"/>
                  <a:pt x="6510729" y="10114341"/>
                </a:cubicBezTo>
                <a:cubicBezTo>
                  <a:pt x="6456669" y="10147473"/>
                  <a:pt x="6219507" y="10124803"/>
                  <a:pt x="6186373" y="10135266"/>
                </a:cubicBezTo>
                <a:cubicBezTo>
                  <a:pt x="6163705" y="10135266"/>
                  <a:pt x="6121853" y="10178861"/>
                  <a:pt x="6121853" y="10189323"/>
                </a:cubicBezTo>
                <a:cubicBezTo>
                  <a:pt x="6099181" y="10189323"/>
                  <a:pt x="6078257" y="10189323"/>
                  <a:pt x="6055587" y="10201530"/>
                </a:cubicBezTo>
                <a:cubicBezTo>
                  <a:pt x="6034661" y="10201530"/>
                  <a:pt x="5926541" y="10222455"/>
                  <a:pt x="5916079" y="10222455"/>
                </a:cubicBezTo>
                <a:cubicBezTo>
                  <a:pt x="5882945" y="10243381"/>
                  <a:pt x="5872483" y="10286975"/>
                  <a:pt x="5851557" y="10286975"/>
                </a:cubicBezTo>
                <a:cubicBezTo>
                  <a:pt x="5841093" y="10297438"/>
                  <a:pt x="5797497" y="10286975"/>
                  <a:pt x="5764365" y="10286975"/>
                </a:cubicBezTo>
                <a:cubicBezTo>
                  <a:pt x="5731233" y="10297438"/>
                  <a:pt x="5689381" y="10330570"/>
                  <a:pt x="5666709" y="10330570"/>
                </a:cubicBezTo>
                <a:cubicBezTo>
                  <a:pt x="5602189" y="10351495"/>
                  <a:pt x="5537665" y="10320107"/>
                  <a:pt x="5514997" y="10351495"/>
                </a:cubicBezTo>
                <a:cubicBezTo>
                  <a:pt x="5504533" y="10374164"/>
                  <a:pt x="5570799" y="10525873"/>
                  <a:pt x="5602189" y="10590393"/>
                </a:cubicBezTo>
                <a:cubicBezTo>
                  <a:pt x="5635321" y="10665376"/>
                  <a:pt x="5656247" y="10708971"/>
                  <a:pt x="5677173" y="10794416"/>
                </a:cubicBezTo>
                <a:cubicBezTo>
                  <a:pt x="5635321" y="10742103"/>
                  <a:pt x="5570799" y="10590393"/>
                  <a:pt x="5514997" y="10513667"/>
                </a:cubicBezTo>
                <a:cubicBezTo>
                  <a:pt x="5460937" y="10438684"/>
                  <a:pt x="5514997" y="10546799"/>
                  <a:pt x="5527203" y="10567724"/>
                </a:cubicBezTo>
                <a:cubicBezTo>
                  <a:pt x="5645785" y="10773491"/>
                  <a:pt x="5731233" y="11000183"/>
                  <a:pt x="5807961" y="11216412"/>
                </a:cubicBezTo>
                <a:cubicBezTo>
                  <a:pt x="5882945" y="11432641"/>
                  <a:pt x="5991065" y="11659333"/>
                  <a:pt x="6078257" y="11887768"/>
                </a:cubicBezTo>
                <a:cubicBezTo>
                  <a:pt x="6163705" y="12135386"/>
                  <a:pt x="6261359" y="12374284"/>
                  <a:pt x="6325881" y="12590513"/>
                </a:cubicBezTo>
                <a:cubicBezTo>
                  <a:pt x="6271823" y="12470192"/>
                  <a:pt x="6219507" y="12330689"/>
                  <a:pt x="6175911" y="12199905"/>
                </a:cubicBezTo>
                <a:lnTo>
                  <a:pt x="6121853" y="12070866"/>
                </a:lnTo>
                <a:cubicBezTo>
                  <a:pt x="6099181" y="12070866"/>
                  <a:pt x="6132315" y="12178980"/>
                  <a:pt x="6142777" y="12199905"/>
                </a:cubicBezTo>
                <a:cubicBezTo>
                  <a:pt x="6240433" y="12492861"/>
                  <a:pt x="6392147" y="12817205"/>
                  <a:pt x="6456669" y="13085747"/>
                </a:cubicBezTo>
                <a:cubicBezTo>
                  <a:pt x="6338089" y="12848593"/>
                  <a:pt x="6250897" y="12525993"/>
                  <a:pt x="6142777" y="12276632"/>
                </a:cubicBezTo>
                <a:cubicBezTo>
                  <a:pt x="6175911" y="12351615"/>
                  <a:pt x="6121853" y="12212112"/>
                  <a:pt x="6109645" y="12222575"/>
                </a:cubicBezTo>
                <a:cubicBezTo>
                  <a:pt x="6088719" y="12243500"/>
                  <a:pt x="6132315" y="12276632"/>
                  <a:pt x="6132315" y="12276632"/>
                </a:cubicBezTo>
                <a:cubicBezTo>
                  <a:pt x="6240433" y="12590513"/>
                  <a:pt x="6348551" y="12879981"/>
                  <a:pt x="6435743" y="13171193"/>
                </a:cubicBezTo>
                <a:cubicBezTo>
                  <a:pt x="6402609" y="13117136"/>
                  <a:pt x="6379941" y="13052616"/>
                  <a:pt x="6359013" y="12977633"/>
                </a:cubicBezTo>
                <a:cubicBezTo>
                  <a:pt x="6348551" y="12944501"/>
                  <a:pt x="6294493" y="12773610"/>
                  <a:pt x="6284029" y="12773610"/>
                </a:cubicBezTo>
                <a:cubicBezTo>
                  <a:pt x="6250897" y="12773610"/>
                  <a:pt x="6315417" y="12944501"/>
                  <a:pt x="6315417" y="12923576"/>
                </a:cubicBezTo>
                <a:cubicBezTo>
                  <a:pt x="6325881" y="12967170"/>
                  <a:pt x="6369477" y="13042153"/>
                  <a:pt x="6369477" y="13075285"/>
                </a:cubicBezTo>
                <a:cubicBezTo>
                  <a:pt x="6359013" y="13106673"/>
                  <a:pt x="6304955" y="12954964"/>
                  <a:pt x="6304955" y="12954964"/>
                </a:cubicBezTo>
                <a:cubicBezTo>
                  <a:pt x="6207301" y="12665496"/>
                  <a:pt x="6109645" y="12416135"/>
                  <a:pt x="6024197" y="12178980"/>
                </a:cubicBezTo>
                <a:cubicBezTo>
                  <a:pt x="6013733" y="12158055"/>
                  <a:pt x="5926541" y="11877306"/>
                  <a:pt x="5893409" y="11887768"/>
                </a:cubicBezTo>
                <a:cubicBezTo>
                  <a:pt x="5872483" y="11898231"/>
                  <a:pt x="5947469" y="12081328"/>
                  <a:pt x="5905617" y="11931363"/>
                </a:cubicBezTo>
                <a:cubicBezTo>
                  <a:pt x="5980601" y="12158055"/>
                  <a:pt x="6055587" y="12351615"/>
                  <a:pt x="6132315" y="12567844"/>
                </a:cubicBezTo>
                <a:cubicBezTo>
                  <a:pt x="6132315" y="12578306"/>
                  <a:pt x="6229969" y="12784073"/>
                  <a:pt x="6219507" y="12806742"/>
                </a:cubicBezTo>
                <a:cubicBezTo>
                  <a:pt x="6186373" y="12827667"/>
                  <a:pt x="6153241" y="12675958"/>
                  <a:pt x="6153241" y="12675958"/>
                </a:cubicBezTo>
                <a:cubicBezTo>
                  <a:pt x="6045123" y="12395209"/>
                  <a:pt x="5980601" y="12243500"/>
                  <a:pt x="5882945" y="11973214"/>
                </a:cubicBezTo>
                <a:cubicBezTo>
                  <a:pt x="5872483" y="11952288"/>
                  <a:pt x="5787035" y="11692465"/>
                  <a:pt x="5764365" y="11702927"/>
                </a:cubicBezTo>
                <a:cubicBezTo>
                  <a:pt x="5753901" y="11725596"/>
                  <a:pt x="5851557" y="11919156"/>
                  <a:pt x="5841093" y="11898231"/>
                </a:cubicBezTo>
                <a:cubicBezTo>
                  <a:pt x="5862021" y="11973214"/>
                  <a:pt x="5882945" y="12016808"/>
                  <a:pt x="5905617" y="12103997"/>
                </a:cubicBezTo>
                <a:cubicBezTo>
                  <a:pt x="5841093" y="11995883"/>
                  <a:pt x="5818425" y="11865099"/>
                  <a:pt x="5764365" y="11756985"/>
                </a:cubicBezTo>
                <a:cubicBezTo>
                  <a:pt x="5753901" y="11725596"/>
                  <a:pt x="5720769" y="11702927"/>
                  <a:pt x="5699843" y="11659333"/>
                </a:cubicBezTo>
                <a:cubicBezTo>
                  <a:pt x="5635321" y="11552962"/>
                  <a:pt x="5581261" y="11378584"/>
                  <a:pt x="5527203" y="11270469"/>
                </a:cubicBezTo>
                <a:cubicBezTo>
                  <a:pt x="5548129" y="11303601"/>
                  <a:pt x="5504533" y="11216412"/>
                  <a:pt x="5494069" y="11216412"/>
                </a:cubicBezTo>
                <a:cubicBezTo>
                  <a:pt x="5460937" y="11216412"/>
                  <a:pt x="5527203" y="11314064"/>
                  <a:pt x="5527203" y="11324526"/>
                </a:cubicBezTo>
                <a:cubicBezTo>
                  <a:pt x="5645785" y="11617482"/>
                  <a:pt x="5764365" y="11898231"/>
                  <a:pt x="5851557" y="12178980"/>
                </a:cubicBezTo>
                <a:cubicBezTo>
                  <a:pt x="5720769" y="11931363"/>
                  <a:pt x="5689381" y="11715134"/>
                  <a:pt x="5558593" y="11476235"/>
                </a:cubicBezTo>
                <a:cubicBezTo>
                  <a:pt x="5570799" y="11476235"/>
                  <a:pt x="5460937" y="11324526"/>
                  <a:pt x="5494069" y="11411715"/>
                </a:cubicBezTo>
                <a:cubicBezTo>
                  <a:pt x="5612651" y="11715134"/>
                  <a:pt x="5720769" y="11973214"/>
                  <a:pt x="5818425" y="12253963"/>
                </a:cubicBezTo>
                <a:cubicBezTo>
                  <a:pt x="5841093" y="12320227"/>
                  <a:pt x="5882945" y="12482398"/>
                  <a:pt x="5818425" y="12341152"/>
                </a:cubicBezTo>
                <a:cubicBezTo>
                  <a:pt x="5743439" y="12168517"/>
                  <a:pt x="5656247" y="11983676"/>
                  <a:pt x="5581261" y="11790116"/>
                </a:cubicBezTo>
                <a:cubicBezTo>
                  <a:pt x="5558593" y="11736059"/>
                  <a:pt x="5473145" y="11540755"/>
                  <a:pt x="5527203" y="11702927"/>
                </a:cubicBezTo>
                <a:cubicBezTo>
                  <a:pt x="5635321" y="12006346"/>
                  <a:pt x="5787035" y="12351615"/>
                  <a:pt x="5882945" y="12621901"/>
                </a:cubicBezTo>
                <a:cubicBezTo>
                  <a:pt x="5916079" y="12719553"/>
                  <a:pt x="5980601" y="12859056"/>
                  <a:pt x="6003271" y="12967170"/>
                </a:cubicBezTo>
                <a:cubicBezTo>
                  <a:pt x="6013733" y="13021227"/>
                  <a:pt x="6003271" y="13075285"/>
                  <a:pt x="6013733" y="13096210"/>
                </a:cubicBezTo>
                <a:cubicBezTo>
                  <a:pt x="6024197" y="13171193"/>
                  <a:pt x="6078257" y="13258382"/>
                  <a:pt x="6088719" y="13345571"/>
                </a:cubicBezTo>
                <a:cubicBezTo>
                  <a:pt x="6088719" y="13376959"/>
                  <a:pt x="6078257" y="13399628"/>
                  <a:pt x="6088719" y="13420554"/>
                </a:cubicBezTo>
                <a:cubicBezTo>
                  <a:pt x="6088719" y="13453686"/>
                  <a:pt x="6109645" y="13518206"/>
                  <a:pt x="6132315" y="13572263"/>
                </a:cubicBezTo>
                <a:cubicBezTo>
                  <a:pt x="6153241" y="13636783"/>
                  <a:pt x="6196837" y="13765823"/>
                  <a:pt x="6163705" y="13722228"/>
                </a:cubicBezTo>
                <a:cubicBezTo>
                  <a:pt x="6132315" y="13690840"/>
                  <a:pt x="6109645" y="13603651"/>
                  <a:pt x="6099181" y="13572263"/>
                </a:cubicBezTo>
                <a:cubicBezTo>
                  <a:pt x="6003271" y="13376959"/>
                  <a:pt x="6153241" y="13853012"/>
                  <a:pt x="6099181" y="13680378"/>
                </a:cubicBezTo>
                <a:cubicBezTo>
                  <a:pt x="6055587" y="13582726"/>
                  <a:pt x="6024197" y="13453686"/>
                  <a:pt x="5991065" y="13356034"/>
                </a:cubicBezTo>
                <a:cubicBezTo>
                  <a:pt x="5959675" y="13268845"/>
                  <a:pt x="5959675" y="13345571"/>
                  <a:pt x="5970137" y="13387422"/>
                </a:cubicBezTo>
                <a:cubicBezTo>
                  <a:pt x="5991065" y="13474611"/>
                  <a:pt x="5991065" y="13485074"/>
                  <a:pt x="6003271" y="13549594"/>
                </a:cubicBezTo>
                <a:cubicBezTo>
                  <a:pt x="6013733" y="13636783"/>
                  <a:pt x="6099181" y="13788492"/>
                  <a:pt x="6078257" y="13809418"/>
                </a:cubicBezTo>
                <a:cubicBezTo>
                  <a:pt x="6067793" y="13819880"/>
                  <a:pt x="6013733" y="13669915"/>
                  <a:pt x="6024197" y="13680378"/>
                </a:cubicBezTo>
                <a:cubicBezTo>
                  <a:pt x="6013733" y="13647246"/>
                  <a:pt x="5970137" y="13539131"/>
                  <a:pt x="5959675" y="13549594"/>
                </a:cubicBezTo>
                <a:cubicBezTo>
                  <a:pt x="5947469" y="13561800"/>
                  <a:pt x="5991065" y="13711766"/>
                  <a:pt x="6003271" y="13744898"/>
                </a:cubicBezTo>
                <a:cubicBezTo>
                  <a:pt x="6003271" y="13765823"/>
                  <a:pt x="6078257" y="13917532"/>
                  <a:pt x="6055587" y="13938457"/>
                </a:cubicBezTo>
                <a:cubicBezTo>
                  <a:pt x="6045123" y="13938457"/>
                  <a:pt x="5980601" y="13734435"/>
                  <a:pt x="5991065" y="13744898"/>
                </a:cubicBezTo>
                <a:cubicBezTo>
                  <a:pt x="5970137" y="13734435"/>
                  <a:pt x="5937005" y="13755360"/>
                  <a:pt x="5959675" y="13778029"/>
                </a:cubicBezTo>
                <a:cubicBezTo>
                  <a:pt x="5926541" y="13744898"/>
                  <a:pt x="5959675" y="13788492"/>
                  <a:pt x="5937005" y="13722228"/>
                </a:cubicBezTo>
                <a:cubicBezTo>
                  <a:pt x="5905617" y="13636783"/>
                  <a:pt x="5905617" y="13701303"/>
                  <a:pt x="5905617" y="13701303"/>
                </a:cubicBezTo>
                <a:cubicBezTo>
                  <a:pt x="5905617" y="13744898"/>
                  <a:pt x="5947469" y="13842549"/>
                  <a:pt x="5947469" y="13863475"/>
                </a:cubicBezTo>
                <a:cubicBezTo>
                  <a:pt x="5947469" y="13863475"/>
                  <a:pt x="5926541" y="13873937"/>
                  <a:pt x="5905617" y="13886144"/>
                </a:cubicBezTo>
                <a:cubicBezTo>
                  <a:pt x="5905617" y="13873937"/>
                  <a:pt x="5905617" y="13863475"/>
                  <a:pt x="5905617" y="13863475"/>
                </a:cubicBezTo>
                <a:cubicBezTo>
                  <a:pt x="5882945" y="13886144"/>
                  <a:pt x="5893409" y="13886144"/>
                  <a:pt x="5905617" y="13886144"/>
                </a:cubicBezTo>
                <a:cubicBezTo>
                  <a:pt x="5916079" y="13917532"/>
                  <a:pt x="5937005" y="13971589"/>
                  <a:pt x="5937005" y="13971589"/>
                </a:cubicBezTo>
                <a:cubicBezTo>
                  <a:pt x="5916079" y="14004721"/>
                  <a:pt x="5905617" y="13927995"/>
                  <a:pt x="5905617" y="13927995"/>
                </a:cubicBezTo>
                <a:cubicBezTo>
                  <a:pt x="5882945" y="13896607"/>
                  <a:pt x="5807961" y="13778029"/>
                  <a:pt x="5818425" y="13778029"/>
                </a:cubicBezTo>
                <a:cubicBezTo>
                  <a:pt x="5787035" y="13788492"/>
                  <a:pt x="5828887" y="13853012"/>
                  <a:pt x="5851557" y="13917532"/>
                </a:cubicBezTo>
                <a:cubicBezTo>
                  <a:pt x="5862021" y="13961127"/>
                  <a:pt x="5916079" y="14144224"/>
                  <a:pt x="5862021" y="14048316"/>
                </a:cubicBezTo>
                <a:cubicBezTo>
                  <a:pt x="5841093" y="14004721"/>
                  <a:pt x="5828887" y="13961127"/>
                  <a:pt x="5807961" y="13907069"/>
                </a:cubicBezTo>
                <a:cubicBezTo>
                  <a:pt x="5731233" y="13701303"/>
                  <a:pt x="5710305" y="13680378"/>
                  <a:pt x="5645785" y="13495537"/>
                </a:cubicBezTo>
                <a:cubicBezTo>
                  <a:pt x="5635321" y="13474611"/>
                  <a:pt x="5570799" y="13279307"/>
                  <a:pt x="5581261" y="13366497"/>
                </a:cubicBezTo>
                <a:cubicBezTo>
                  <a:pt x="5591725" y="13431017"/>
                  <a:pt x="5656247" y="13561800"/>
                  <a:pt x="5666709" y="13603651"/>
                </a:cubicBezTo>
                <a:cubicBezTo>
                  <a:pt x="5710305" y="13744898"/>
                  <a:pt x="5743439" y="13896607"/>
                  <a:pt x="5764365" y="14015184"/>
                </a:cubicBezTo>
                <a:cubicBezTo>
                  <a:pt x="5797497" y="14133761"/>
                  <a:pt x="5720769" y="13917532"/>
                  <a:pt x="5699843" y="13927995"/>
                </a:cubicBezTo>
                <a:cubicBezTo>
                  <a:pt x="5677173" y="13927995"/>
                  <a:pt x="5797497" y="14285470"/>
                  <a:pt x="5731233" y="14177356"/>
                </a:cubicBezTo>
                <a:cubicBezTo>
                  <a:pt x="5720769" y="14144224"/>
                  <a:pt x="5645785" y="13938457"/>
                  <a:pt x="5624857" y="13938457"/>
                </a:cubicBezTo>
                <a:cubicBezTo>
                  <a:pt x="5612651" y="13938457"/>
                  <a:pt x="5581261" y="14015184"/>
                  <a:pt x="5581261" y="14004721"/>
                </a:cubicBezTo>
                <a:cubicBezTo>
                  <a:pt x="5581261" y="14015184"/>
                  <a:pt x="5581261" y="14025647"/>
                  <a:pt x="5581261" y="14036109"/>
                </a:cubicBezTo>
                <a:cubicBezTo>
                  <a:pt x="5558593" y="14004721"/>
                  <a:pt x="5514997" y="13863475"/>
                  <a:pt x="5537665" y="13982052"/>
                </a:cubicBezTo>
                <a:cubicBezTo>
                  <a:pt x="5570799" y="14112836"/>
                  <a:pt x="5514997" y="13938457"/>
                  <a:pt x="5494069" y="13873937"/>
                </a:cubicBezTo>
                <a:cubicBezTo>
                  <a:pt x="5365025" y="13485074"/>
                  <a:pt x="5223775" y="13063078"/>
                  <a:pt x="5082525" y="12752685"/>
                </a:cubicBezTo>
                <a:cubicBezTo>
                  <a:pt x="5072061" y="12730016"/>
                  <a:pt x="5061597" y="12752685"/>
                  <a:pt x="5082525" y="12752685"/>
                </a:cubicBezTo>
                <a:cubicBezTo>
                  <a:pt x="5115657" y="12879981"/>
                  <a:pt x="5180179" y="13042153"/>
                  <a:pt x="5234237" y="13204325"/>
                </a:cubicBezTo>
                <a:cubicBezTo>
                  <a:pt x="5298761" y="13376959"/>
                  <a:pt x="5342357" y="13539131"/>
                  <a:pt x="5375489" y="13701303"/>
                </a:cubicBezTo>
                <a:cubicBezTo>
                  <a:pt x="5385953" y="13734435"/>
                  <a:pt x="5483607" y="13971589"/>
                  <a:pt x="5460937" y="13994259"/>
                </a:cubicBezTo>
                <a:cubicBezTo>
                  <a:pt x="5473145" y="13982052"/>
                  <a:pt x="5396415" y="13853012"/>
                  <a:pt x="5396415" y="13873937"/>
                </a:cubicBezTo>
                <a:cubicBezTo>
                  <a:pt x="5396415" y="13853012"/>
                  <a:pt x="5385953" y="13873937"/>
                  <a:pt x="5396415" y="13873937"/>
                </a:cubicBezTo>
                <a:cubicBezTo>
                  <a:pt x="5396415" y="13994259"/>
                  <a:pt x="5460937" y="14112836"/>
                  <a:pt x="5483607" y="14231413"/>
                </a:cubicBezTo>
                <a:cubicBezTo>
                  <a:pt x="5527203" y="14404048"/>
                  <a:pt x="5450473" y="14231413"/>
                  <a:pt x="5440011" y="14231413"/>
                </a:cubicBezTo>
                <a:cubicBezTo>
                  <a:pt x="5429549" y="14231413"/>
                  <a:pt x="5483607" y="14404048"/>
                  <a:pt x="5483607" y="14447642"/>
                </a:cubicBezTo>
                <a:cubicBezTo>
                  <a:pt x="5450473" y="14393585"/>
                  <a:pt x="5460937" y="14360453"/>
                  <a:pt x="5429549" y="14285470"/>
                </a:cubicBezTo>
                <a:cubicBezTo>
                  <a:pt x="5429549" y="14285470"/>
                  <a:pt x="5385953" y="14123299"/>
                  <a:pt x="5375489" y="14123299"/>
                </a:cubicBezTo>
                <a:lnTo>
                  <a:pt x="5365025" y="14252338"/>
                </a:lnTo>
                <a:cubicBezTo>
                  <a:pt x="5354563" y="14252338"/>
                  <a:pt x="5202849" y="13832087"/>
                  <a:pt x="5256909" y="14036109"/>
                </a:cubicBezTo>
                <a:cubicBezTo>
                  <a:pt x="5298761" y="14154687"/>
                  <a:pt x="5321429" y="14252338"/>
                  <a:pt x="5331893" y="14360453"/>
                </a:cubicBezTo>
                <a:cubicBezTo>
                  <a:pt x="5342357" y="14437180"/>
                  <a:pt x="5385953" y="14480774"/>
                  <a:pt x="5385953" y="14566219"/>
                </a:cubicBezTo>
                <a:cubicBezTo>
                  <a:pt x="5331893" y="14555757"/>
                  <a:pt x="5331893" y="14349990"/>
                  <a:pt x="5298761" y="14329065"/>
                </a:cubicBezTo>
                <a:cubicBezTo>
                  <a:pt x="5298761" y="14316858"/>
                  <a:pt x="5244701" y="14329065"/>
                  <a:pt x="5244701" y="14339528"/>
                </a:cubicBezTo>
                <a:cubicBezTo>
                  <a:pt x="5213313" y="14275008"/>
                  <a:pt x="5223775" y="14198281"/>
                  <a:pt x="5192385" y="14144224"/>
                </a:cubicBezTo>
                <a:cubicBezTo>
                  <a:pt x="5180179" y="14123299"/>
                  <a:pt x="5169717" y="14123299"/>
                  <a:pt x="5148789" y="14112836"/>
                </a:cubicBezTo>
                <a:cubicBezTo>
                  <a:pt x="5105193" y="14069241"/>
                  <a:pt x="5094731" y="13994259"/>
                  <a:pt x="5072061" y="13927995"/>
                </a:cubicBezTo>
                <a:cubicBezTo>
                  <a:pt x="5018001" y="13788492"/>
                  <a:pt x="4997077" y="13657708"/>
                  <a:pt x="4932553" y="13528668"/>
                </a:cubicBezTo>
                <a:cubicBezTo>
                  <a:pt x="4922091" y="13420554"/>
                  <a:pt x="4866289" y="13441479"/>
                  <a:pt x="4932553" y="13528668"/>
                </a:cubicBezTo>
                <a:cubicBezTo>
                  <a:pt x="4963943" y="13690840"/>
                  <a:pt x="5007539" y="13798955"/>
                  <a:pt x="5040673" y="13961127"/>
                </a:cubicBezTo>
                <a:cubicBezTo>
                  <a:pt x="5040673" y="14004721"/>
                  <a:pt x="5072061" y="14079704"/>
                  <a:pt x="5105193" y="14177356"/>
                </a:cubicBezTo>
                <a:cubicBezTo>
                  <a:pt x="5115657" y="14231413"/>
                  <a:pt x="5213313" y="14501699"/>
                  <a:pt x="5126121" y="14349990"/>
                </a:cubicBezTo>
                <a:cubicBezTo>
                  <a:pt x="5115657" y="14316858"/>
                  <a:pt x="5061597" y="14177356"/>
                  <a:pt x="5051135" y="14154687"/>
                </a:cubicBezTo>
                <a:cubicBezTo>
                  <a:pt x="5040673" y="14144224"/>
                  <a:pt x="5018001" y="14144224"/>
                  <a:pt x="5018001" y="14144224"/>
                </a:cubicBezTo>
                <a:cubicBezTo>
                  <a:pt x="4986613" y="14090167"/>
                  <a:pt x="4976149" y="14025647"/>
                  <a:pt x="4963943" y="13971589"/>
                </a:cubicBezTo>
                <a:cubicBezTo>
                  <a:pt x="4943017" y="13927995"/>
                  <a:pt x="4932553" y="13819880"/>
                  <a:pt x="4899421" y="13809418"/>
                </a:cubicBezTo>
                <a:cubicBezTo>
                  <a:pt x="4866289" y="13798955"/>
                  <a:pt x="4932553" y="13886144"/>
                  <a:pt x="4899421" y="13853012"/>
                </a:cubicBezTo>
                <a:cubicBezTo>
                  <a:pt x="4855825" y="13809418"/>
                  <a:pt x="4801765" y="13669915"/>
                  <a:pt x="4855825" y="13842549"/>
                </a:cubicBezTo>
                <a:cubicBezTo>
                  <a:pt x="4888957" y="13971589"/>
                  <a:pt x="4922091" y="14025647"/>
                  <a:pt x="4943017" y="14177356"/>
                </a:cubicBezTo>
                <a:cubicBezTo>
                  <a:pt x="4909885" y="14144224"/>
                  <a:pt x="4845361" y="13950664"/>
                  <a:pt x="4824437" y="13907069"/>
                </a:cubicBezTo>
                <a:cubicBezTo>
                  <a:pt x="4770377" y="13832087"/>
                  <a:pt x="4801765" y="13907069"/>
                  <a:pt x="4813973" y="13961127"/>
                </a:cubicBezTo>
                <a:cubicBezTo>
                  <a:pt x="4705855" y="13755360"/>
                  <a:pt x="4672721" y="13528668"/>
                  <a:pt x="4575067" y="13322902"/>
                </a:cubicBezTo>
                <a:cubicBezTo>
                  <a:pt x="4446023" y="13042153"/>
                  <a:pt x="4348369" y="12763148"/>
                  <a:pt x="4219325" y="12482398"/>
                </a:cubicBezTo>
                <a:cubicBezTo>
                  <a:pt x="4229787" y="12438804"/>
                  <a:pt x="4186191" y="12482398"/>
                  <a:pt x="4219325" y="12482398"/>
                </a:cubicBezTo>
                <a:cubicBezTo>
                  <a:pt x="4273383" y="12709090"/>
                  <a:pt x="4381501" y="12890444"/>
                  <a:pt x="4433817" y="13117136"/>
                </a:cubicBezTo>
                <a:cubicBezTo>
                  <a:pt x="4369293" y="12998558"/>
                  <a:pt x="4327441" y="12869518"/>
                  <a:pt x="4273383" y="12742222"/>
                </a:cubicBezTo>
                <a:cubicBezTo>
                  <a:pt x="4229787" y="12644570"/>
                  <a:pt x="4250713" y="12730016"/>
                  <a:pt x="4261177" y="12773610"/>
                </a:cubicBezTo>
                <a:cubicBezTo>
                  <a:pt x="4433817" y="13225250"/>
                  <a:pt x="4608201" y="13657708"/>
                  <a:pt x="4737245" y="14123299"/>
                </a:cubicBezTo>
                <a:cubicBezTo>
                  <a:pt x="4747707" y="14166893"/>
                  <a:pt x="4834899" y="14360453"/>
                  <a:pt x="4813973" y="14393585"/>
                </a:cubicBezTo>
                <a:cubicBezTo>
                  <a:pt x="4801765" y="14393585"/>
                  <a:pt x="4791303" y="14370916"/>
                  <a:pt x="4791303" y="14370916"/>
                </a:cubicBezTo>
                <a:cubicBezTo>
                  <a:pt x="4747707" y="14264545"/>
                  <a:pt x="4726781" y="14166893"/>
                  <a:pt x="4705855" y="14090167"/>
                </a:cubicBezTo>
                <a:cubicBezTo>
                  <a:pt x="4672721" y="14015184"/>
                  <a:pt x="4650053" y="13873937"/>
                  <a:pt x="4608201" y="13819880"/>
                </a:cubicBezTo>
                <a:cubicBezTo>
                  <a:pt x="4597737" y="13809418"/>
                  <a:pt x="4575067" y="13809418"/>
                  <a:pt x="4575067" y="13798955"/>
                </a:cubicBezTo>
                <a:cubicBezTo>
                  <a:pt x="4554141" y="13755360"/>
                  <a:pt x="4521009" y="13615858"/>
                  <a:pt x="4489619" y="13572263"/>
                </a:cubicBezTo>
                <a:cubicBezTo>
                  <a:pt x="4477413" y="13549594"/>
                  <a:pt x="4446023" y="13549594"/>
                  <a:pt x="4446023" y="13549594"/>
                </a:cubicBezTo>
                <a:cubicBezTo>
                  <a:pt x="4446023" y="13549594"/>
                  <a:pt x="4442971" y="13544363"/>
                  <a:pt x="4439921" y="13536297"/>
                </a:cubicBezTo>
                <a:lnTo>
                  <a:pt x="4437237" y="13522977"/>
                </a:lnTo>
                <a:lnTo>
                  <a:pt x="4440683" y="13529786"/>
                </a:lnTo>
                <a:cubicBezTo>
                  <a:pt x="4451145" y="13549812"/>
                  <a:pt x="4442971" y="13530848"/>
                  <a:pt x="4433817" y="13505999"/>
                </a:cubicBezTo>
                <a:cubicBezTo>
                  <a:pt x="4412889" y="13485074"/>
                  <a:pt x="4391965" y="13453686"/>
                  <a:pt x="4391965" y="13453686"/>
                </a:cubicBezTo>
                <a:cubicBezTo>
                  <a:pt x="4358831" y="13464148"/>
                  <a:pt x="4466949" y="13593188"/>
                  <a:pt x="4477413" y="13690840"/>
                </a:cubicBezTo>
                <a:cubicBezTo>
                  <a:pt x="4477413" y="13701303"/>
                  <a:pt x="4466949" y="13734435"/>
                  <a:pt x="4466949" y="13744898"/>
                </a:cubicBezTo>
                <a:cubicBezTo>
                  <a:pt x="4477413" y="13809418"/>
                  <a:pt x="4500081" y="13886144"/>
                  <a:pt x="4521009" y="13971589"/>
                </a:cubicBezTo>
                <a:cubicBezTo>
                  <a:pt x="4531471" y="14004721"/>
                  <a:pt x="4629125" y="14275008"/>
                  <a:pt x="4629125" y="14285470"/>
                </a:cubicBezTo>
                <a:cubicBezTo>
                  <a:pt x="4618663" y="14295933"/>
                  <a:pt x="4575067" y="14264545"/>
                  <a:pt x="4564605" y="14252338"/>
                </a:cubicBezTo>
                <a:cubicBezTo>
                  <a:pt x="4554141" y="14231413"/>
                  <a:pt x="4489619" y="14036109"/>
                  <a:pt x="4521009" y="14166893"/>
                </a:cubicBezTo>
                <a:cubicBezTo>
                  <a:pt x="4554141" y="14306396"/>
                  <a:pt x="4466949" y="14058779"/>
                  <a:pt x="4456485" y="14025647"/>
                </a:cubicBezTo>
                <a:cubicBezTo>
                  <a:pt x="4423353" y="13938457"/>
                  <a:pt x="4391965" y="13863475"/>
                  <a:pt x="4381501" y="13832087"/>
                </a:cubicBezTo>
                <a:cubicBezTo>
                  <a:pt x="4240249" y="13485074"/>
                  <a:pt x="4132133" y="13183399"/>
                  <a:pt x="4003088" y="12869518"/>
                </a:cubicBezTo>
                <a:cubicBezTo>
                  <a:pt x="3990881" y="12838130"/>
                  <a:pt x="3949029" y="12675958"/>
                  <a:pt x="3926359" y="12675958"/>
                </a:cubicBezTo>
                <a:cubicBezTo>
                  <a:pt x="3905433" y="12675958"/>
                  <a:pt x="3959492" y="12794536"/>
                  <a:pt x="3959492" y="12806742"/>
                </a:cubicBezTo>
                <a:cubicBezTo>
                  <a:pt x="4057147" y="13042153"/>
                  <a:pt x="4132133" y="13247919"/>
                  <a:pt x="4207117" y="13464148"/>
                </a:cubicBezTo>
                <a:cubicBezTo>
                  <a:pt x="4229787" y="13528668"/>
                  <a:pt x="4304773" y="13680378"/>
                  <a:pt x="4304773" y="13734435"/>
                </a:cubicBezTo>
                <a:cubicBezTo>
                  <a:pt x="4304773" y="13755360"/>
                  <a:pt x="4273383" y="13755360"/>
                  <a:pt x="4261177" y="13788492"/>
                </a:cubicBezTo>
                <a:cubicBezTo>
                  <a:pt x="4250713" y="13832087"/>
                  <a:pt x="4273383" y="13853012"/>
                  <a:pt x="4294309" y="13917532"/>
                </a:cubicBezTo>
                <a:cubicBezTo>
                  <a:pt x="4304773" y="13971589"/>
                  <a:pt x="4304773" y="14015184"/>
                  <a:pt x="4315235" y="14048316"/>
                </a:cubicBezTo>
                <a:cubicBezTo>
                  <a:pt x="4358831" y="14187818"/>
                  <a:pt x="4402427" y="14306396"/>
                  <a:pt x="4446023" y="14458105"/>
                </a:cubicBezTo>
                <a:cubicBezTo>
                  <a:pt x="4446023" y="14458105"/>
                  <a:pt x="4510545" y="14576682"/>
                  <a:pt x="4489619" y="14587145"/>
                </a:cubicBezTo>
                <a:cubicBezTo>
                  <a:pt x="4483517" y="14593248"/>
                  <a:pt x="4466949" y="14555757"/>
                  <a:pt x="4454743" y="14524805"/>
                </a:cubicBezTo>
                <a:lnTo>
                  <a:pt x="4445827" y="14500967"/>
                </a:lnTo>
                <a:lnTo>
                  <a:pt x="4421281" y="14409715"/>
                </a:lnTo>
                <a:cubicBezTo>
                  <a:pt x="4396433" y="14309992"/>
                  <a:pt x="4370603" y="14196538"/>
                  <a:pt x="4337905" y="14154687"/>
                </a:cubicBezTo>
                <a:cubicBezTo>
                  <a:pt x="4327441" y="14133761"/>
                  <a:pt x="4304773" y="14133761"/>
                  <a:pt x="4294309" y="14123299"/>
                </a:cubicBezTo>
                <a:cubicBezTo>
                  <a:pt x="4283845" y="14100629"/>
                  <a:pt x="4273383" y="14048316"/>
                  <a:pt x="4250713" y="14004721"/>
                </a:cubicBezTo>
                <a:cubicBezTo>
                  <a:pt x="4240249" y="13971589"/>
                  <a:pt x="4175729" y="13819880"/>
                  <a:pt x="4196653" y="13927995"/>
                </a:cubicBezTo>
                <a:cubicBezTo>
                  <a:pt x="4207117" y="13994259"/>
                  <a:pt x="4250713" y="14069241"/>
                  <a:pt x="4261177" y="14100629"/>
                </a:cubicBezTo>
                <a:cubicBezTo>
                  <a:pt x="4273383" y="14133761"/>
                  <a:pt x="4261177" y="14166893"/>
                  <a:pt x="4261177" y="14177356"/>
                </a:cubicBezTo>
                <a:cubicBezTo>
                  <a:pt x="4273383" y="14198281"/>
                  <a:pt x="4283845" y="14210488"/>
                  <a:pt x="4294309" y="14241876"/>
                </a:cubicBezTo>
                <a:cubicBezTo>
                  <a:pt x="4294309" y="14252338"/>
                  <a:pt x="4294309" y="14295933"/>
                  <a:pt x="4294309" y="14316858"/>
                </a:cubicBezTo>
                <a:cubicBezTo>
                  <a:pt x="4304773" y="14339528"/>
                  <a:pt x="4327441" y="14426717"/>
                  <a:pt x="4348369" y="14501699"/>
                </a:cubicBezTo>
                <a:cubicBezTo>
                  <a:pt x="4369293" y="14576682"/>
                  <a:pt x="4423353" y="14761523"/>
                  <a:pt x="4369293" y="14630739"/>
                </a:cubicBezTo>
                <a:cubicBezTo>
                  <a:pt x="4315235" y="14512162"/>
                  <a:pt x="4283845" y="14360453"/>
                  <a:pt x="4240249" y="14241876"/>
                </a:cubicBezTo>
                <a:cubicBezTo>
                  <a:pt x="4207117" y="14133761"/>
                  <a:pt x="4153059" y="14025647"/>
                  <a:pt x="4111205" y="13917532"/>
                </a:cubicBezTo>
                <a:cubicBezTo>
                  <a:pt x="4098999" y="13886144"/>
                  <a:pt x="4057147" y="13778029"/>
                  <a:pt x="4067609" y="13832087"/>
                </a:cubicBezTo>
                <a:cubicBezTo>
                  <a:pt x="4111205" y="13971589"/>
                  <a:pt x="4165265" y="14100629"/>
                  <a:pt x="4207117" y="14231413"/>
                </a:cubicBezTo>
                <a:cubicBezTo>
                  <a:pt x="4240249" y="14306396"/>
                  <a:pt x="4283845" y="14426717"/>
                  <a:pt x="4219325" y="14349990"/>
                </a:cubicBezTo>
                <a:cubicBezTo>
                  <a:pt x="4175729" y="14285470"/>
                  <a:pt x="4153059" y="14198281"/>
                  <a:pt x="4121669" y="14133761"/>
                </a:cubicBezTo>
                <a:cubicBezTo>
                  <a:pt x="3949029" y="13680378"/>
                  <a:pt x="3764182" y="13193862"/>
                  <a:pt x="3591542" y="12752685"/>
                </a:cubicBezTo>
                <a:cubicBezTo>
                  <a:pt x="3483424" y="12482398"/>
                  <a:pt x="3364843" y="12233037"/>
                  <a:pt x="3246262" y="11995883"/>
                </a:cubicBezTo>
                <a:cubicBezTo>
                  <a:pt x="3125937" y="11756985"/>
                  <a:pt x="2975967" y="11519830"/>
                  <a:pt x="2824253" y="11314064"/>
                </a:cubicBezTo>
                <a:cubicBezTo>
                  <a:pt x="2813790" y="11293138"/>
                  <a:pt x="2813790" y="11314064"/>
                  <a:pt x="2824253" y="11314064"/>
                </a:cubicBezTo>
                <a:cubicBezTo>
                  <a:pt x="3007356" y="11702927"/>
                  <a:pt x="3223592" y="12037734"/>
                  <a:pt x="3418902" y="12449267"/>
                </a:cubicBezTo>
                <a:cubicBezTo>
                  <a:pt x="3570616" y="12794536"/>
                  <a:pt x="3710123" y="13160730"/>
                  <a:pt x="3840911" y="13528668"/>
                </a:cubicBezTo>
                <a:cubicBezTo>
                  <a:pt x="3861837" y="13593188"/>
                  <a:pt x="3915896" y="13744898"/>
                  <a:pt x="3872300" y="13690840"/>
                </a:cubicBezTo>
                <a:cubicBezTo>
                  <a:pt x="3840911" y="13636783"/>
                  <a:pt x="3807778" y="13495537"/>
                  <a:pt x="3797315" y="13474611"/>
                </a:cubicBezTo>
                <a:cubicBezTo>
                  <a:pt x="3645601" y="13139805"/>
                  <a:pt x="3547946" y="12838130"/>
                  <a:pt x="3375306" y="12438804"/>
                </a:cubicBezTo>
                <a:cubicBezTo>
                  <a:pt x="3256725" y="12168517"/>
                  <a:pt x="3084085" y="11865099"/>
                  <a:pt x="2932371" y="11605275"/>
                </a:cubicBezTo>
                <a:cubicBezTo>
                  <a:pt x="2932371" y="11594813"/>
                  <a:pt x="2855642" y="11486698"/>
                  <a:pt x="2855642" y="11486698"/>
                </a:cubicBezTo>
                <a:cubicBezTo>
                  <a:pt x="2834716" y="11486698"/>
                  <a:pt x="2888775" y="11573887"/>
                  <a:pt x="2909701" y="11627945"/>
                </a:cubicBezTo>
                <a:cubicBezTo>
                  <a:pt x="2942834" y="11702927"/>
                  <a:pt x="2975967" y="11756985"/>
                  <a:pt x="2986430" y="11790116"/>
                </a:cubicBezTo>
                <a:lnTo>
                  <a:pt x="2975967" y="11790116"/>
                </a:lnTo>
                <a:cubicBezTo>
                  <a:pt x="2975967" y="11811042"/>
                  <a:pt x="2986430" y="11800579"/>
                  <a:pt x="2986430" y="11790116"/>
                </a:cubicBezTo>
                <a:cubicBezTo>
                  <a:pt x="3050952" y="11865099"/>
                  <a:pt x="3071878" y="11941826"/>
                  <a:pt x="3138144" y="12049940"/>
                </a:cubicBezTo>
                <a:cubicBezTo>
                  <a:pt x="3213129" y="12178980"/>
                  <a:pt x="3277651" y="12320227"/>
                  <a:pt x="3342173" y="12459729"/>
                </a:cubicBezTo>
                <a:cubicBezTo>
                  <a:pt x="3364843" y="12513786"/>
                  <a:pt x="3462498" y="12686421"/>
                  <a:pt x="3418902" y="12665496"/>
                </a:cubicBezTo>
                <a:cubicBezTo>
                  <a:pt x="3408439" y="12644570"/>
                  <a:pt x="3396232" y="12665496"/>
                  <a:pt x="3418902" y="12665496"/>
                </a:cubicBezTo>
                <a:cubicBezTo>
                  <a:pt x="3418902" y="12686421"/>
                  <a:pt x="3418902" y="12709090"/>
                  <a:pt x="3439828" y="12719553"/>
                </a:cubicBezTo>
                <a:cubicBezTo>
                  <a:pt x="3537483" y="12988096"/>
                  <a:pt x="3656064" y="13247919"/>
                  <a:pt x="3743256" y="13561800"/>
                </a:cubicBezTo>
                <a:cubicBezTo>
                  <a:pt x="3635138" y="13291514"/>
                  <a:pt x="3504350" y="12967170"/>
                  <a:pt x="3396232" y="12686421"/>
                </a:cubicBezTo>
                <a:cubicBezTo>
                  <a:pt x="3375306" y="12644570"/>
                  <a:pt x="3288114" y="12395209"/>
                  <a:pt x="3267188" y="12395209"/>
                </a:cubicBezTo>
                <a:cubicBezTo>
                  <a:pt x="3192203" y="12384747"/>
                  <a:pt x="3516557" y="13214787"/>
                  <a:pt x="3267188" y="12449267"/>
                </a:cubicBezTo>
                <a:cubicBezTo>
                  <a:pt x="3277651" y="12482398"/>
                  <a:pt x="3288114" y="12513786"/>
                  <a:pt x="3300321" y="12525993"/>
                </a:cubicBezTo>
                <a:cubicBezTo>
                  <a:pt x="3472961" y="12859056"/>
                  <a:pt x="3591542" y="13225250"/>
                  <a:pt x="3689197" y="13572263"/>
                </a:cubicBezTo>
                <a:cubicBezTo>
                  <a:pt x="3516557" y="13183399"/>
                  <a:pt x="3364843" y="12784073"/>
                  <a:pt x="3179996" y="12384747"/>
                </a:cubicBezTo>
                <a:cubicBezTo>
                  <a:pt x="3007356" y="12016808"/>
                  <a:pt x="2813790" y="11692465"/>
                  <a:pt x="2608017" y="11357658"/>
                </a:cubicBezTo>
                <a:cubicBezTo>
                  <a:pt x="2587091" y="11314064"/>
                  <a:pt x="2543495" y="11260006"/>
                  <a:pt x="2574884" y="11336733"/>
                </a:cubicBezTo>
                <a:cubicBezTo>
                  <a:pt x="2618480" y="11411715"/>
                  <a:pt x="2693465" y="11540755"/>
                  <a:pt x="2726598" y="11594813"/>
                </a:cubicBezTo>
                <a:cubicBezTo>
                  <a:pt x="3071878" y="12189443"/>
                  <a:pt x="3375306" y="12827667"/>
                  <a:pt x="3612468" y="13505999"/>
                </a:cubicBezTo>
                <a:cubicBezTo>
                  <a:pt x="3656064" y="13636783"/>
                  <a:pt x="3720586" y="13788492"/>
                  <a:pt x="3710123" y="13886144"/>
                </a:cubicBezTo>
                <a:cubicBezTo>
                  <a:pt x="3710123" y="13863475"/>
                  <a:pt x="3699660" y="13886144"/>
                  <a:pt x="3710123" y="13886144"/>
                </a:cubicBezTo>
                <a:cubicBezTo>
                  <a:pt x="3720586" y="13950664"/>
                  <a:pt x="3732793" y="13950664"/>
                  <a:pt x="3743256" y="13982052"/>
                </a:cubicBezTo>
                <a:cubicBezTo>
                  <a:pt x="3774645" y="14058779"/>
                  <a:pt x="3786852" y="14123299"/>
                  <a:pt x="3743256" y="14048316"/>
                </a:cubicBezTo>
                <a:cubicBezTo>
                  <a:pt x="3678734" y="13907069"/>
                  <a:pt x="3645601" y="13832087"/>
                  <a:pt x="3602005" y="13701303"/>
                </a:cubicBezTo>
                <a:cubicBezTo>
                  <a:pt x="3429365" y="13279307"/>
                  <a:pt x="3300321" y="12913113"/>
                  <a:pt x="3105011" y="12492861"/>
                </a:cubicBezTo>
                <a:cubicBezTo>
                  <a:pt x="2996893" y="12253963"/>
                  <a:pt x="2899238" y="12081328"/>
                  <a:pt x="2770194" y="11844174"/>
                </a:cubicBezTo>
                <a:cubicBezTo>
                  <a:pt x="2705672" y="11725596"/>
                  <a:pt x="2597554" y="11509367"/>
                  <a:pt x="2510362" y="11378584"/>
                </a:cubicBezTo>
                <a:cubicBezTo>
                  <a:pt x="2510362" y="11368121"/>
                  <a:pt x="2412707" y="11239081"/>
                  <a:pt x="2402244" y="11239081"/>
                </a:cubicBezTo>
                <a:cubicBezTo>
                  <a:pt x="2391781" y="11239081"/>
                  <a:pt x="2424914" y="11303601"/>
                  <a:pt x="2424914" y="11314064"/>
                </a:cubicBezTo>
                <a:cubicBezTo>
                  <a:pt x="2641150" y="11702927"/>
                  <a:pt x="2878312" y="12060403"/>
                  <a:pt x="3061415" y="12459729"/>
                </a:cubicBezTo>
                <a:cubicBezTo>
                  <a:pt x="3235799" y="12817205"/>
                  <a:pt x="3396232" y="13258382"/>
                  <a:pt x="3537483" y="13636783"/>
                </a:cubicBezTo>
                <a:cubicBezTo>
                  <a:pt x="3558409" y="13701303"/>
                  <a:pt x="3591542" y="13788492"/>
                  <a:pt x="3602005" y="13819880"/>
                </a:cubicBezTo>
                <a:cubicBezTo>
                  <a:pt x="3602005" y="13863475"/>
                  <a:pt x="3581079" y="13832087"/>
                  <a:pt x="3581079" y="13863475"/>
                </a:cubicBezTo>
                <a:cubicBezTo>
                  <a:pt x="3581079" y="13863475"/>
                  <a:pt x="3581079" y="13917532"/>
                  <a:pt x="3591542" y="13917532"/>
                </a:cubicBezTo>
                <a:cubicBezTo>
                  <a:pt x="3581079" y="13917532"/>
                  <a:pt x="3527020" y="13809418"/>
                  <a:pt x="3483424" y="13711766"/>
                </a:cubicBezTo>
                <a:cubicBezTo>
                  <a:pt x="3483424" y="13701303"/>
                  <a:pt x="3483424" y="13701303"/>
                  <a:pt x="3493887" y="13701303"/>
                </a:cubicBezTo>
                <a:cubicBezTo>
                  <a:pt x="3483424" y="13701303"/>
                  <a:pt x="3547946" y="13832087"/>
                  <a:pt x="3570616" y="13863475"/>
                </a:cubicBezTo>
                <a:cubicBezTo>
                  <a:pt x="3354380" y="13399628"/>
                  <a:pt x="3408439" y="13539131"/>
                  <a:pt x="3483424" y="13711766"/>
                </a:cubicBezTo>
                <a:lnTo>
                  <a:pt x="3477214" y="13723841"/>
                </a:lnTo>
                <a:lnTo>
                  <a:pt x="3441926" y="13663648"/>
                </a:lnTo>
                <a:cubicBezTo>
                  <a:pt x="3406368" y="13587957"/>
                  <a:pt x="3385769" y="13499024"/>
                  <a:pt x="3354380" y="13410091"/>
                </a:cubicBezTo>
                <a:cubicBezTo>
                  <a:pt x="3125937" y="12869518"/>
                  <a:pt x="2899238" y="12330689"/>
                  <a:pt x="2618480" y="11844174"/>
                </a:cubicBezTo>
                <a:cubicBezTo>
                  <a:pt x="2499899" y="11648870"/>
                  <a:pt x="2381318" y="11455310"/>
                  <a:pt x="2273200" y="11270469"/>
                </a:cubicBezTo>
                <a:cubicBezTo>
                  <a:pt x="2067427" y="10892068"/>
                  <a:pt x="1863398" y="10482279"/>
                  <a:pt x="1615773" y="10103878"/>
                </a:cubicBezTo>
                <a:cubicBezTo>
                  <a:pt x="1441389" y="9833592"/>
                  <a:pt x="1279212" y="9552842"/>
                  <a:pt x="1085646" y="9249424"/>
                </a:cubicBezTo>
                <a:cubicBezTo>
                  <a:pt x="1042050" y="9184904"/>
                  <a:pt x="998454" y="9097715"/>
                  <a:pt x="954858" y="9033195"/>
                </a:cubicBezTo>
                <a:cubicBezTo>
                  <a:pt x="933932" y="9001807"/>
                  <a:pt x="879873" y="8935543"/>
                  <a:pt x="913006" y="9012270"/>
                </a:cubicBezTo>
                <a:cubicBezTo>
                  <a:pt x="954858" y="9097715"/>
                  <a:pt x="1021124" y="9195367"/>
                  <a:pt x="1052513" y="9249424"/>
                </a:cubicBezTo>
                <a:cubicBezTo>
                  <a:pt x="1235616" y="9542380"/>
                  <a:pt x="1387330" y="9800460"/>
                  <a:pt x="1549507" y="10070746"/>
                </a:cubicBezTo>
                <a:cubicBezTo>
                  <a:pt x="1647162" y="10243381"/>
                  <a:pt x="1788413" y="10428222"/>
                  <a:pt x="1884324" y="10600856"/>
                </a:cubicBezTo>
                <a:cubicBezTo>
                  <a:pt x="1940127" y="10708971"/>
                  <a:pt x="1969772" y="10773491"/>
                  <a:pt x="2034294" y="10892068"/>
                </a:cubicBezTo>
                <a:cubicBezTo>
                  <a:pt x="2067427" y="10958332"/>
                  <a:pt x="2111023" y="11033314"/>
                  <a:pt x="2152875" y="11097834"/>
                </a:cubicBezTo>
                <a:cubicBezTo>
                  <a:pt x="2229604" y="11249544"/>
                  <a:pt x="2142412" y="11120504"/>
                  <a:pt x="2121486" y="11076909"/>
                </a:cubicBezTo>
                <a:cubicBezTo>
                  <a:pt x="1950590" y="10783953"/>
                  <a:pt x="1798876" y="10536336"/>
                  <a:pt x="1647162" y="10266050"/>
                </a:cubicBezTo>
                <a:cubicBezTo>
                  <a:pt x="1451852" y="9952169"/>
                  <a:pt x="1268749" y="9660957"/>
                  <a:pt x="1085646" y="9380208"/>
                </a:cubicBezTo>
                <a:cubicBezTo>
                  <a:pt x="900799" y="9076790"/>
                  <a:pt x="707233" y="8816966"/>
                  <a:pt x="522386" y="8503085"/>
                </a:cubicBezTo>
                <a:cubicBezTo>
                  <a:pt x="372416" y="8245005"/>
                  <a:pt x="187569" y="7974719"/>
                  <a:pt x="89914" y="7660838"/>
                </a:cubicBezTo>
                <a:cubicBezTo>
                  <a:pt x="89914" y="7650375"/>
                  <a:pt x="58525" y="7530054"/>
                  <a:pt x="48062" y="7519591"/>
                </a:cubicBezTo>
                <a:cubicBezTo>
                  <a:pt x="37599" y="7519591"/>
                  <a:pt x="48062" y="7627706"/>
                  <a:pt x="58525" y="7650375"/>
                </a:cubicBezTo>
                <a:cubicBezTo>
                  <a:pt x="79451" y="7725358"/>
                  <a:pt x="37599" y="7606780"/>
                  <a:pt x="25392" y="7584111"/>
                </a:cubicBezTo>
                <a:cubicBezTo>
                  <a:pt x="-5997" y="7477740"/>
                  <a:pt x="-18204" y="7195248"/>
                  <a:pt x="48062" y="7151653"/>
                </a:cubicBezTo>
                <a:cubicBezTo>
                  <a:pt x="58525" y="7195248"/>
                  <a:pt x="4466" y="7217917"/>
                  <a:pt x="25392" y="7261512"/>
                </a:cubicBezTo>
                <a:cubicBezTo>
                  <a:pt x="48062" y="7282437"/>
                  <a:pt x="79451" y="7130728"/>
                  <a:pt x="68988" y="7141191"/>
                </a:cubicBezTo>
                <a:cubicBezTo>
                  <a:pt x="68988" y="7130728"/>
                  <a:pt x="112584" y="7130728"/>
                  <a:pt x="123047" y="7130728"/>
                </a:cubicBezTo>
                <a:cubicBezTo>
                  <a:pt x="156180" y="7097596"/>
                  <a:pt x="143973" y="7066208"/>
                  <a:pt x="187569" y="7033076"/>
                </a:cubicBezTo>
                <a:cubicBezTo>
                  <a:pt x="231165" y="6991225"/>
                  <a:pt x="274761" y="6979018"/>
                  <a:pt x="328820" y="6947630"/>
                </a:cubicBezTo>
                <a:cubicBezTo>
                  <a:pt x="360209" y="6924961"/>
                  <a:pt x="382879" y="6893573"/>
                  <a:pt x="403805" y="6883110"/>
                </a:cubicBezTo>
                <a:cubicBezTo>
                  <a:pt x="426475" y="6870904"/>
                  <a:pt x="447401" y="6870904"/>
                  <a:pt x="468327" y="6860441"/>
                </a:cubicBezTo>
                <a:cubicBezTo>
                  <a:pt x="501460" y="6829053"/>
                  <a:pt x="490997" y="6816847"/>
                  <a:pt x="522386" y="6806384"/>
                </a:cubicBezTo>
                <a:cubicBezTo>
                  <a:pt x="522386" y="6806384"/>
                  <a:pt x="490997" y="6849978"/>
                  <a:pt x="501460" y="6860441"/>
                </a:cubicBezTo>
                <a:cubicBezTo>
                  <a:pt x="522386" y="6870904"/>
                  <a:pt x="609578" y="6752327"/>
                  <a:pt x="609578" y="6752327"/>
                </a:cubicBezTo>
                <a:cubicBezTo>
                  <a:pt x="640967" y="6731402"/>
                  <a:pt x="620041" y="6774996"/>
                  <a:pt x="663637" y="6741864"/>
                </a:cubicBezTo>
                <a:cubicBezTo>
                  <a:pt x="684563" y="6719195"/>
                  <a:pt x="674100" y="6687807"/>
                  <a:pt x="717696" y="6666882"/>
                </a:cubicBezTo>
                <a:cubicBezTo>
                  <a:pt x="728159" y="6654675"/>
                  <a:pt x="782218" y="6677344"/>
                  <a:pt x="804888" y="6666882"/>
                </a:cubicBezTo>
                <a:cubicBezTo>
                  <a:pt x="825814" y="6654675"/>
                  <a:pt x="825814" y="6644212"/>
                  <a:pt x="846740" y="6623287"/>
                </a:cubicBezTo>
                <a:cubicBezTo>
                  <a:pt x="890336" y="6579693"/>
                  <a:pt x="913006" y="6579693"/>
                  <a:pt x="954858" y="6546561"/>
                </a:cubicBezTo>
                <a:cubicBezTo>
                  <a:pt x="987991" y="6536097"/>
                  <a:pt x="1008917" y="6492503"/>
                  <a:pt x="1031587" y="6482040"/>
                </a:cubicBezTo>
                <a:cubicBezTo>
                  <a:pt x="1062976" y="6471577"/>
                  <a:pt x="1096109" y="6471577"/>
                  <a:pt x="1106572" y="6461115"/>
                </a:cubicBezTo>
                <a:cubicBezTo>
                  <a:pt x="1117035" y="6450652"/>
                  <a:pt x="1129242" y="6417520"/>
                  <a:pt x="1139705" y="6407057"/>
                </a:cubicBezTo>
                <a:cubicBezTo>
                  <a:pt x="1160631" y="6396595"/>
                  <a:pt x="1193764" y="6407057"/>
                  <a:pt x="1214690" y="6396595"/>
                </a:cubicBezTo>
                <a:cubicBezTo>
                  <a:pt x="1247823" y="6384388"/>
                  <a:pt x="1268749" y="6342538"/>
                  <a:pt x="1301882" y="6309406"/>
                </a:cubicBezTo>
                <a:cubicBezTo>
                  <a:pt x="1312345" y="6309406"/>
                  <a:pt x="1333271" y="6319868"/>
                  <a:pt x="1345478" y="6309406"/>
                </a:cubicBezTo>
                <a:cubicBezTo>
                  <a:pt x="1387330" y="6298943"/>
                  <a:pt x="1420463" y="6244886"/>
                  <a:pt x="1451852" y="6222217"/>
                </a:cubicBezTo>
                <a:cubicBezTo>
                  <a:pt x="1484985" y="6211754"/>
                  <a:pt x="1528581" y="6211754"/>
                  <a:pt x="1549507" y="6190829"/>
                </a:cubicBezTo>
                <a:cubicBezTo>
                  <a:pt x="1561714" y="6190829"/>
                  <a:pt x="1572177" y="6136772"/>
                  <a:pt x="1582640" y="6126308"/>
                </a:cubicBezTo>
                <a:cubicBezTo>
                  <a:pt x="1593103" y="6114102"/>
                  <a:pt x="1626236" y="6136772"/>
                  <a:pt x="1647162" y="6126308"/>
                </a:cubicBezTo>
                <a:cubicBezTo>
                  <a:pt x="1668088" y="6126308"/>
                  <a:pt x="1657625" y="6103640"/>
                  <a:pt x="1668088" y="6093176"/>
                </a:cubicBezTo>
                <a:cubicBezTo>
                  <a:pt x="1680295" y="6093176"/>
                  <a:pt x="1701221" y="6093176"/>
                  <a:pt x="1711684" y="6082714"/>
                </a:cubicBezTo>
                <a:cubicBezTo>
                  <a:pt x="1723891" y="6072252"/>
                  <a:pt x="1723891" y="6049582"/>
                  <a:pt x="1744817" y="6028657"/>
                </a:cubicBezTo>
                <a:cubicBezTo>
                  <a:pt x="1755280" y="6018194"/>
                  <a:pt x="1777950" y="6018194"/>
                  <a:pt x="1798876" y="6005987"/>
                </a:cubicBezTo>
                <a:cubicBezTo>
                  <a:pt x="1852935" y="5974599"/>
                  <a:pt x="1842472" y="5951931"/>
                  <a:pt x="1896531" y="5931005"/>
                </a:cubicBezTo>
                <a:cubicBezTo>
                  <a:pt x="1906994" y="5931005"/>
                  <a:pt x="1917457" y="5910079"/>
                  <a:pt x="1927920" y="5897873"/>
                </a:cubicBezTo>
                <a:cubicBezTo>
                  <a:pt x="1961053" y="5887410"/>
                  <a:pt x="2013368" y="5887410"/>
                  <a:pt x="2034294" y="5876947"/>
                </a:cubicBezTo>
                <a:cubicBezTo>
                  <a:pt x="2034294" y="5876947"/>
                  <a:pt x="2013368" y="5866485"/>
                  <a:pt x="2002905" y="5876947"/>
                </a:cubicBezTo>
                <a:cubicBezTo>
                  <a:pt x="2023831" y="5866485"/>
                  <a:pt x="2034294" y="5866485"/>
                  <a:pt x="2067427" y="5866485"/>
                </a:cubicBezTo>
                <a:cubicBezTo>
                  <a:pt x="2098816" y="5843815"/>
                  <a:pt x="2098816" y="5801965"/>
                  <a:pt x="2142412" y="5768833"/>
                </a:cubicBezTo>
                <a:cubicBezTo>
                  <a:pt x="2152875" y="5758370"/>
                  <a:pt x="2186008" y="5747908"/>
                  <a:pt x="2219141" y="5735701"/>
                </a:cubicBezTo>
                <a:cubicBezTo>
                  <a:pt x="2240067" y="5714776"/>
                  <a:pt x="2260993" y="5693851"/>
                  <a:pt x="2273200" y="5681644"/>
                </a:cubicBezTo>
                <a:cubicBezTo>
                  <a:pt x="2304589" y="5660719"/>
                  <a:pt x="2315052" y="5681644"/>
                  <a:pt x="2337722" y="5671181"/>
                </a:cubicBezTo>
                <a:cubicBezTo>
                  <a:pt x="2358648" y="5660719"/>
                  <a:pt x="2358648" y="5639793"/>
                  <a:pt x="2370855" y="5627587"/>
                </a:cubicBezTo>
                <a:cubicBezTo>
                  <a:pt x="2402244" y="5606661"/>
                  <a:pt x="2435377" y="5617124"/>
                  <a:pt x="2435377" y="5617124"/>
                </a:cubicBezTo>
                <a:cubicBezTo>
                  <a:pt x="2435377" y="5617124"/>
                  <a:pt x="2402244" y="5585736"/>
                  <a:pt x="2435377" y="5573530"/>
                </a:cubicBezTo>
                <a:cubicBezTo>
                  <a:pt x="2445840" y="5563066"/>
                  <a:pt x="2466766" y="5573530"/>
                  <a:pt x="2477229" y="5573530"/>
                </a:cubicBezTo>
                <a:cubicBezTo>
                  <a:pt x="2499899" y="5563066"/>
                  <a:pt x="2499899" y="5531678"/>
                  <a:pt x="2520825" y="5521216"/>
                </a:cubicBezTo>
                <a:cubicBezTo>
                  <a:pt x="2564421" y="5498546"/>
                  <a:pt x="2618480" y="5509010"/>
                  <a:pt x="2641150" y="5488084"/>
                </a:cubicBezTo>
                <a:cubicBezTo>
                  <a:pt x="2662076" y="5465414"/>
                  <a:pt x="2662076" y="5400895"/>
                  <a:pt x="2672539" y="5390432"/>
                </a:cubicBezTo>
                <a:cubicBezTo>
                  <a:pt x="2683002" y="5390432"/>
                  <a:pt x="2867849" y="5390432"/>
                  <a:pt x="2878312" y="5390432"/>
                </a:cubicBezTo>
                <a:cubicBezTo>
                  <a:pt x="2878312" y="5390432"/>
                  <a:pt x="2909701" y="5411357"/>
                  <a:pt x="2921908" y="5400895"/>
                </a:cubicBezTo>
                <a:cubicBezTo>
                  <a:pt x="2921908" y="5390432"/>
                  <a:pt x="2888775" y="5379969"/>
                  <a:pt x="2867849" y="5379969"/>
                </a:cubicBezTo>
                <a:cubicBezTo>
                  <a:pt x="3030026" y="5357300"/>
                  <a:pt x="3192203" y="5509010"/>
                  <a:pt x="3321247" y="5542141"/>
                </a:cubicBezTo>
                <a:cubicBezTo>
                  <a:pt x="3331710" y="5585736"/>
                  <a:pt x="3375306" y="5542141"/>
                  <a:pt x="3321247" y="5542141"/>
                </a:cubicBezTo>
                <a:cubicBezTo>
                  <a:pt x="3321247" y="5531678"/>
                  <a:pt x="3310784" y="5531678"/>
                  <a:pt x="3310784" y="5521216"/>
                </a:cubicBezTo>
                <a:cubicBezTo>
                  <a:pt x="3439828" y="5585736"/>
                  <a:pt x="3570616" y="5660719"/>
                  <a:pt x="3699660" y="5725238"/>
                </a:cubicBezTo>
                <a:cubicBezTo>
                  <a:pt x="3710123" y="5758370"/>
                  <a:pt x="3753719" y="5714776"/>
                  <a:pt x="3699660" y="5725238"/>
                </a:cubicBezTo>
                <a:cubicBezTo>
                  <a:pt x="3678734" y="5681644"/>
                  <a:pt x="3635138" y="5681644"/>
                  <a:pt x="3612468" y="5650256"/>
                </a:cubicBezTo>
                <a:cubicBezTo>
                  <a:pt x="3656064" y="5617124"/>
                  <a:pt x="3710123" y="5725238"/>
                  <a:pt x="3743256" y="5714776"/>
                </a:cubicBezTo>
                <a:cubicBezTo>
                  <a:pt x="3786852" y="5704313"/>
                  <a:pt x="3720586" y="5681644"/>
                  <a:pt x="3710123" y="5639793"/>
                </a:cubicBezTo>
                <a:lnTo>
                  <a:pt x="3743256" y="5639793"/>
                </a:lnTo>
                <a:cubicBezTo>
                  <a:pt x="3764182" y="5627587"/>
                  <a:pt x="3720586" y="5573530"/>
                  <a:pt x="3710123" y="5563066"/>
                </a:cubicBezTo>
                <a:cubicBezTo>
                  <a:pt x="3710123" y="5552604"/>
                  <a:pt x="3720586" y="5542141"/>
                  <a:pt x="3720586" y="5531678"/>
                </a:cubicBezTo>
                <a:cubicBezTo>
                  <a:pt x="3732793" y="5509010"/>
                  <a:pt x="3732793" y="5488084"/>
                  <a:pt x="3720586" y="5465414"/>
                </a:cubicBezTo>
                <a:cubicBezTo>
                  <a:pt x="3710123" y="5336375"/>
                  <a:pt x="3689197" y="5238723"/>
                  <a:pt x="3666527" y="5109683"/>
                </a:cubicBezTo>
                <a:cubicBezTo>
                  <a:pt x="3602005" y="4816727"/>
                  <a:pt x="3558409" y="4481921"/>
                  <a:pt x="3504350" y="4180246"/>
                </a:cubicBezTo>
                <a:cubicBezTo>
                  <a:pt x="3472961" y="4018074"/>
                  <a:pt x="3462498" y="3845440"/>
                  <a:pt x="3429365" y="3704193"/>
                </a:cubicBezTo>
                <a:cubicBezTo>
                  <a:pt x="3408439" y="3650136"/>
                  <a:pt x="3375306" y="3606542"/>
                  <a:pt x="3364843" y="3552484"/>
                </a:cubicBezTo>
                <a:cubicBezTo>
                  <a:pt x="3321247" y="3412982"/>
                  <a:pt x="3321247" y="3217678"/>
                  <a:pt x="3300321" y="3034581"/>
                </a:cubicBezTo>
                <a:cubicBezTo>
                  <a:pt x="3256725" y="2731162"/>
                  <a:pt x="3223592" y="2406819"/>
                  <a:pt x="3202666" y="2105144"/>
                </a:cubicBezTo>
                <a:cubicBezTo>
                  <a:pt x="3192203" y="1953435"/>
                  <a:pt x="3169533" y="1833114"/>
                  <a:pt x="3223592" y="1737206"/>
                </a:cubicBezTo>
                <a:cubicBezTo>
                  <a:pt x="3246262" y="1693611"/>
                  <a:pt x="3213129" y="1714537"/>
                  <a:pt x="3267188" y="1683148"/>
                </a:cubicBezTo>
                <a:cubicBezTo>
                  <a:pt x="3300321" y="1660479"/>
                  <a:pt x="3321247" y="1629091"/>
                  <a:pt x="3342173" y="1606422"/>
                </a:cubicBezTo>
                <a:cubicBezTo>
                  <a:pt x="3354380" y="1595959"/>
                  <a:pt x="3342173" y="1575034"/>
                  <a:pt x="3354380" y="1564571"/>
                </a:cubicBezTo>
                <a:cubicBezTo>
                  <a:pt x="3364843" y="1564571"/>
                  <a:pt x="3385769" y="1585497"/>
                  <a:pt x="3396232" y="1575034"/>
                </a:cubicBezTo>
                <a:cubicBezTo>
                  <a:pt x="3418902" y="1575034"/>
                  <a:pt x="3396232" y="1552365"/>
                  <a:pt x="3418902" y="1541902"/>
                </a:cubicBezTo>
                <a:cubicBezTo>
                  <a:pt x="3418902" y="1531439"/>
                  <a:pt x="3452035" y="1498307"/>
                  <a:pt x="3452035" y="1498307"/>
                </a:cubicBezTo>
                <a:cubicBezTo>
                  <a:pt x="3493887" y="1487845"/>
                  <a:pt x="3462498" y="1541902"/>
                  <a:pt x="3493887" y="1541902"/>
                </a:cubicBezTo>
                <a:cubicBezTo>
                  <a:pt x="3527020" y="1531439"/>
                  <a:pt x="3504350" y="1466919"/>
                  <a:pt x="3537483" y="1466919"/>
                </a:cubicBezTo>
                <a:cubicBezTo>
                  <a:pt x="3558409" y="1454713"/>
                  <a:pt x="3602005" y="1487845"/>
                  <a:pt x="3602005" y="1498307"/>
                </a:cubicBezTo>
                <a:cubicBezTo>
                  <a:pt x="3612468" y="1477382"/>
                  <a:pt x="3581079" y="1412862"/>
                  <a:pt x="3591542" y="1412862"/>
                </a:cubicBezTo>
                <a:cubicBezTo>
                  <a:pt x="3635138" y="1412862"/>
                  <a:pt x="3602005" y="1487845"/>
                  <a:pt x="3635138" y="1498307"/>
                </a:cubicBezTo>
                <a:cubicBezTo>
                  <a:pt x="3635138" y="1498307"/>
                  <a:pt x="3710123" y="1433787"/>
                  <a:pt x="3699660" y="1454713"/>
                </a:cubicBezTo>
                <a:cubicBezTo>
                  <a:pt x="3720586" y="1423325"/>
                  <a:pt x="3689197" y="1402399"/>
                  <a:pt x="3710123" y="1390193"/>
                </a:cubicBezTo>
                <a:cubicBezTo>
                  <a:pt x="3732793" y="1379730"/>
                  <a:pt x="3774645" y="1390193"/>
                  <a:pt x="3774645" y="1402399"/>
                </a:cubicBezTo>
                <a:cubicBezTo>
                  <a:pt x="3774645" y="1390193"/>
                  <a:pt x="3786852" y="1315210"/>
                  <a:pt x="3764182" y="1325673"/>
                </a:cubicBezTo>
                <a:cubicBezTo>
                  <a:pt x="3807778" y="1294285"/>
                  <a:pt x="3807778" y="1336136"/>
                  <a:pt x="3828704" y="1336136"/>
                </a:cubicBezTo>
                <a:cubicBezTo>
                  <a:pt x="3861837" y="1325673"/>
                  <a:pt x="3872300" y="1294285"/>
                  <a:pt x="3894970" y="1282078"/>
                </a:cubicBezTo>
                <a:cubicBezTo>
                  <a:pt x="3915896" y="1271616"/>
                  <a:pt x="3936822" y="1294285"/>
                  <a:pt x="3936822" y="1294285"/>
                </a:cubicBezTo>
                <a:cubicBezTo>
                  <a:pt x="3980418" y="1282078"/>
                  <a:pt x="3959492" y="1240227"/>
                  <a:pt x="3990881" y="1304748"/>
                </a:cubicBezTo>
                <a:cubicBezTo>
                  <a:pt x="4098999" y="1487845"/>
                  <a:pt x="3969955" y="1078056"/>
                  <a:pt x="4098999" y="1119907"/>
                </a:cubicBezTo>
                <a:cubicBezTo>
                  <a:pt x="4088537" y="1044924"/>
                  <a:pt x="4207117" y="1142576"/>
                  <a:pt x="4207117" y="1142576"/>
                </a:cubicBezTo>
                <a:cubicBezTo>
                  <a:pt x="4261177" y="1088518"/>
                  <a:pt x="4153059" y="1065849"/>
                  <a:pt x="4207117" y="1055386"/>
                </a:cubicBezTo>
                <a:cubicBezTo>
                  <a:pt x="4315235" y="1034461"/>
                  <a:pt x="4304773" y="1228021"/>
                  <a:pt x="4348369" y="1228021"/>
                </a:cubicBezTo>
                <a:cubicBezTo>
                  <a:pt x="4391965" y="1228021"/>
                  <a:pt x="4348369" y="1163501"/>
                  <a:pt x="4369293" y="1132113"/>
                </a:cubicBezTo>
                <a:lnTo>
                  <a:pt x="4402427" y="1142576"/>
                </a:lnTo>
                <a:cubicBezTo>
                  <a:pt x="4402427" y="1119907"/>
                  <a:pt x="4358831" y="1001329"/>
                  <a:pt x="4358831" y="990866"/>
                </a:cubicBezTo>
                <a:cubicBezTo>
                  <a:pt x="4304773" y="839157"/>
                  <a:pt x="4456485" y="1034461"/>
                  <a:pt x="4456485" y="1034461"/>
                </a:cubicBezTo>
                <a:cubicBezTo>
                  <a:pt x="4477413" y="1023998"/>
                  <a:pt x="4433817" y="893215"/>
                  <a:pt x="4489619" y="872289"/>
                </a:cubicBezTo>
                <a:cubicBezTo>
                  <a:pt x="4521009" y="861827"/>
                  <a:pt x="4608201" y="980404"/>
                  <a:pt x="4585529" y="893215"/>
                </a:cubicBezTo>
                <a:cubicBezTo>
                  <a:pt x="4564605" y="839157"/>
                  <a:pt x="4575067" y="872289"/>
                  <a:pt x="4618663" y="849620"/>
                </a:cubicBezTo>
                <a:cubicBezTo>
                  <a:pt x="4629125" y="839157"/>
                  <a:pt x="4650053" y="764175"/>
                  <a:pt x="4639589" y="774637"/>
                </a:cubicBezTo>
                <a:lnTo>
                  <a:pt x="4662259" y="764175"/>
                </a:lnTo>
                <a:cubicBezTo>
                  <a:pt x="4759913" y="741506"/>
                  <a:pt x="4639589" y="741506"/>
                  <a:pt x="4683185" y="699655"/>
                </a:cubicBezTo>
                <a:cubicBezTo>
                  <a:pt x="4693649" y="687448"/>
                  <a:pt x="4716317" y="731043"/>
                  <a:pt x="4759913" y="699655"/>
                </a:cubicBezTo>
                <a:cubicBezTo>
                  <a:pt x="4780841" y="687448"/>
                  <a:pt x="4747707" y="666523"/>
                  <a:pt x="4759913" y="656060"/>
                </a:cubicBezTo>
                <a:cubicBezTo>
                  <a:pt x="4747707" y="656060"/>
                  <a:pt x="4813973" y="656060"/>
                  <a:pt x="4801765" y="645597"/>
                </a:cubicBezTo>
                <a:cubicBezTo>
                  <a:pt x="4845361" y="666523"/>
                  <a:pt x="4866289" y="764175"/>
                  <a:pt x="4888957" y="795563"/>
                </a:cubicBezTo>
                <a:cubicBezTo>
                  <a:pt x="4909885" y="828695"/>
                  <a:pt x="4953481" y="861827"/>
                  <a:pt x="4976149" y="903677"/>
                </a:cubicBezTo>
                <a:cubicBezTo>
                  <a:pt x="5018001" y="990866"/>
                  <a:pt x="5030209" y="1119907"/>
                  <a:pt x="5051135" y="1261153"/>
                </a:cubicBezTo>
                <a:cubicBezTo>
                  <a:pt x="5061597" y="1379730"/>
                  <a:pt x="5082525" y="1520977"/>
                  <a:pt x="5105193" y="1639554"/>
                </a:cubicBezTo>
                <a:cubicBezTo>
                  <a:pt x="5169717" y="2136532"/>
                  <a:pt x="5244701" y="2623048"/>
                  <a:pt x="5321429" y="3045043"/>
                </a:cubicBezTo>
                <a:cubicBezTo>
                  <a:pt x="5419085" y="3552484"/>
                  <a:pt x="5504533" y="4126189"/>
                  <a:pt x="5591725" y="4612704"/>
                </a:cubicBezTo>
                <a:cubicBezTo>
                  <a:pt x="5602189" y="4666762"/>
                  <a:pt x="5591725" y="4600498"/>
                  <a:pt x="5602189" y="4687688"/>
                </a:cubicBezTo>
                <a:cubicBezTo>
                  <a:pt x="5624857" y="4839396"/>
                  <a:pt x="5624857" y="4687688"/>
                  <a:pt x="5612651" y="4644093"/>
                </a:cubicBezTo>
                <a:cubicBezTo>
                  <a:pt x="5581261" y="4373806"/>
                  <a:pt x="5504533" y="3974480"/>
                  <a:pt x="5460937" y="3779176"/>
                </a:cubicBezTo>
                <a:cubicBezTo>
                  <a:pt x="5385953" y="3390312"/>
                  <a:pt x="5354563" y="3088638"/>
                  <a:pt x="5298761" y="2785220"/>
                </a:cubicBezTo>
                <a:cubicBezTo>
                  <a:pt x="5256909" y="2481801"/>
                  <a:pt x="5202849" y="2136532"/>
                  <a:pt x="5148789" y="1768594"/>
                </a:cubicBezTo>
                <a:cubicBezTo>
                  <a:pt x="5115657" y="1541902"/>
                  <a:pt x="5094731" y="1240227"/>
                  <a:pt x="5040673" y="1023998"/>
                </a:cubicBezTo>
                <a:cubicBezTo>
                  <a:pt x="5018001" y="957735"/>
                  <a:pt x="4953481" y="774637"/>
                  <a:pt x="4986613" y="818232"/>
                </a:cubicBezTo>
                <a:cubicBezTo>
                  <a:pt x="5030209" y="882752"/>
                  <a:pt x="4976149" y="774637"/>
                  <a:pt x="4986613" y="774637"/>
                </a:cubicBezTo>
                <a:cubicBezTo>
                  <a:pt x="4963943" y="731043"/>
                  <a:pt x="4888957" y="612465"/>
                  <a:pt x="4909885" y="568871"/>
                </a:cubicBezTo>
                <a:cubicBezTo>
                  <a:pt x="4922091" y="525276"/>
                  <a:pt x="4943017" y="602003"/>
                  <a:pt x="4976149" y="558408"/>
                </a:cubicBezTo>
                <a:cubicBezTo>
                  <a:pt x="4976149" y="547946"/>
                  <a:pt x="4953481" y="525276"/>
                  <a:pt x="4963943" y="514814"/>
                </a:cubicBezTo>
                <a:cubicBezTo>
                  <a:pt x="4997077" y="493888"/>
                  <a:pt x="4963943" y="558408"/>
                  <a:pt x="5007539" y="537483"/>
                </a:cubicBezTo>
                <a:cubicBezTo>
                  <a:pt x="5007539" y="537483"/>
                  <a:pt x="5018001" y="504351"/>
                  <a:pt x="5007539" y="504351"/>
                </a:cubicBezTo>
                <a:cubicBezTo>
                  <a:pt x="5018001" y="504351"/>
                  <a:pt x="5018001" y="504351"/>
                  <a:pt x="5051135" y="514814"/>
                </a:cubicBezTo>
                <a:cubicBezTo>
                  <a:pt x="5159253" y="591540"/>
                  <a:pt x="5051135" y="504351"/>
                  <a:pt x="5082525" y="450294"/>
                </a:cubicBezTo>
                <a:cubicBezTo>
                  <a:pt x="5082525" y="450294"/>
                  <a:pt x="5115657" y="460756"/>
                  <a:pt x="5126121" y="460756"/>
                </a:cubicBezTo>
                <a:cubicBezTo>
                  <a:pt x="5148789" y="460756"/>
                  <a:pt x="5159253" y="417162"/>
                  <a:pt x="5169717" y="396236"/>
                </a:cubicBezTo>
                <a:cubicBezTo>
                  <a:pt x="5180179" y="385774"/>
                  <a:pt x="5202849" y="385774"/>
                  <a:pt x="5213313" y="375311"/>
                </a:cubicBezTo>
                <a:cubicBezTo>
                  <a:pt x="5234237" y="363105"/>
                  <a:pt x="5256909" y="331716"/>
                  <a:pt x="5288297" y="309047"/>
                </a:cubicBezTo>
                <a:cubicBezTo>
                  <a:pt x="5288297" y="321254"/>
                  <a:pt x="5298761" y="352642"/>
                  <a:pt x="5310967" y="342179"/>
                </a:cubicBezTo>
                <a:cubicBezTo>
                  <a:pt x="5342357" y="342179"/>
                  <a:pt x="5321429" y="309047"/>
                  <a:pt x="5365025" y="277659"/>
                </a:cubicBezTo>
                <a:cubicBezTo>
                  <a:pt x="5408621" y="256734"/>
                  <a:pt x="5419085" y="267196"/>
                  <a:pt x="5419085" y="277659"/>
                </a:cubicBezTo>
                <a:cubicBezTo>
                  <a:pt x="5419085" y="277659"/>
                  <a:pt x="5419085" y="267196"/>
                  <a:pt x="5408621" y="244527"/>
                </a:cubicBezTo>
                <a:cubicBezTo>
                  <a:pt x="5375489" y="169545"/>
                  <a:pt x="5494069" y="267196"/>
                  <a:pt x="5494069" y="256734"/>
                </a:cubicBezTo>
                <a:cubicBezTo>
                  <a:pt x="5494069" y="256734"/>
                  <a:pt x="5514997" y="180007"/>
                  <a:pt x="5504533" y="180007"/>
                </a:cubicBezTo>
                <a:cubicBezTo>
                  <a:pt x="5514997" y="169545"/>
                  <a:pt x="5537665" y="180007"/>
                  <a:pt x="5548129" y="169545"/>
                </a:cubicBezTo>
                <a:cubicBezTo>
                  <a:pt x="5558593" y="169545"/>
                  <a:pt x="5581261" y="136413"/>
                  <a:pt x="5570799" y="136413"/>
                </a:cubicBezTo>
                <a:close/>
                <a:moveTo>
                  <a:pt x="5736819" y="102927"/>
                </a:moveTo>
                <a:cubicBezTo>
                  <a:pt x="5758807" y="119847"/>
                  <a:pt x="5791831" y="182623"/>
                  <a:pt x="5774829" y="190470"/>
                </a:cubicBezTo>
                <a:cubicBezTo>
                  <a:pt x="5764365" y="213139"/>
                  <a:pt x="5720769" y="105025"/>
                  <a:pt x="5720769" y="105025"/>
                </a:cubicBezTo>
                <a:cubicBezTo>
                  <a:pt x="5723385" y="96742"/>
                  <a:pt x="5729489" y="97286"/>
                  <a:pt x="5736819" y="102927"/>
                </a:cubicBezTo>
                <a:close/>
                <a:moveTo>
                  <a:pt x="5943599" y="71"/>
                </a:moveTo>
                <a:cubicBezTo>
                  <a:pt x="5972861" y="1705"/>
                  <a:pt x="5981035" y="31786"/>
                  <a:pt x="6013733" y="105025"/>
                </a:cubicBezTo>
                <a:cubicBezTo>
                  <a:pt x="6034661" y="159082"/>
                  <a:pt x="6088719" y="288122"/>
                  <a:pt x="6003271" y="309047"/>
                </a:cubicBezTo>
                <a:cubicBezTo>
                  <a:pt x="5937005" y="331716"/>
                  <a:pt x="5991065" y="277659"/>
                  <a:pt x="5947469" y="256734"/>
                </a:cubicBezTo>
                <a:cubicBezTo>
                  <a:pt x="5916079" y="244527"/>
                  <a:pt x="5893409" y="277659"/>
                  <a:pt x="5872483" y="267196"/>
                </a:cubicBezTo>
                <a:cubicBezTo>
                  <a:pt x="5872483" y="267196"/>
                  <a:pt x="5818425" y="234064"/>
                  <a:pt x="5818425" y="202676"/>
                </a:cubicBezTo>
                <a:cubicBezTo>
                  <a:pt x="5818425" y="159082"/>
                  <a:pt x="5851557" y="190470"/>
                  <a:pt x="5807961" y="115487"/>
                </a:cubicBezTo>
                <a:cubicBezTo>
                  <a:pt x="5787035" y="82355"/>
                  <a:pt x="5753901" y="40505"/>
                  <a:pt x="5851557" y="50967"/>
                </a:cubicBezTo>
                <a:cubicBezTo>
                  <a:pt x="5872483" y="50967"/>
                  <a:pt x="5905617" y="71893"/>
                  <a:pt x="5916079" y="71893"/>
                </a:cubicBezTo>
                <a:cubicBezTo>
                  <a:pt x="5916079" y="61430"/>
                  <a:pt x="5916079" y="-3090"/>
                  <a:pt x="5905617" y="7373"/>
                </a:cubicBezTo>
                <a:cubicBezTo>
                  <a:pt x="5921747" y="2141"/>
                  <a:pt x="5933845" y="-474"/>
                  <a:pt x="5943599" y="71"/>
                </a:cubicBezTo>
                <a:close/>
              </a:path>
            </a:pathLst>
          </a:custGeom>
        </p:spPr>
        <p:txBody>
          <a:bodyPr wrap="square">
            <a:noAutofit/>
          </a:bodyPr>
          <a:lstStyle/>
          <a:p>
            <a:endParaRPr lang="en-US"/>
          </a:p>
        </p:txBody>
      </p:sp>
    </p:spTree>
    <p:extLst>
      <p:ext uri="{BB962C8B-B14F-4D97-AF65-F5344CB8AC3E}">
        <p14:creationId xmlns:p14="http://schemas.microsoft.com/office/powerpoint/2010/main" val="93594350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02C90C-ED65-4CA1-B78A-27EEE0D75B3F}" type="datetimeFigureOut">
              <a:rPr lang="en-US" smtClean="0"/>
              <a:t>05/27/21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1983420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2C90C-ED65-4CA1-B78A-27EEE0D75B3F}" type="datetimeFigureOut">
              <a:rPr lang="en-US" smtClean="0"/>
              <a:t>05/27/21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6B119-3636-4CC0-9C1F-E2E4D0A5389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2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02C90C-ED65-4CA1-B78A-27EEE0D75B3F}" type="datetimeFigureOut">
              <a:rPr lang="en-US" smtClean="0"/>
              <a:t>05/27/21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8029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02C90C-ED65-4CA1-B78A-27EEE0D75B3F}" type="datetimeFigureOut">
              <a:rPr lang="en-US" smtClean="0"/>
              <a:t>05/27/21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223072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02C90C-ED65-4CA1-B78A-27EEE0D75B3F}" type="datetimeFigureOut">
              <a:rPr lang="en-US" smtClean="0"/>
              <a:t>05/27/21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379997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02C90C-ED65-4CA1-B78A-27EEE0D75B3F}" type="datetimeFigureOut">
              <a:rPr lang="en-US" smtClean="0"/>
              <a:t>05/27/21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170201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C90C-ED65-4CA1-B78A-27EEE0D75B3F}" type="datetimeFigureOut">
              <a:rPr lang="en-US" smtClean="0"/>
              <a:t>05/27/21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46B119-3636-4CC0-9C1F-E2E4D0A5389D}" type="slidenum">
              <a:rPr lang="en-US" smtClean="0"/>
              <a:t>‹#›</a:t>
            </a:fld>
            <a:endParaRPr lang="en-US"/>
          </a:p>
        </p:txBody>
      </p:sp>
    </p:spTree>
    <p:extLst>
      <p:ext uri="{BB962C8B-B14F-4D97-AF65-F5344CB8AC3E}">
        <p14:creationId xmlns:p14="http://schemas.microsoft.com/office/powerpoint/2010/main" val="55018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C90C-ED65-4CA1-B78A-27EEE0D75B3F}" type="datetimeFigureOut">
              <a:rPr lang="en-US" smtClean="0"/>
              <a:t>05/27/21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6B119-3636-4CC0-9C1F-E2E4D0A5389D}" type="slidenum">
              <a:rPr lang="en-US" smtClean="0"/>
              <a:t>‹#›</a:t>
            </a:fld>
            <a:endParaRPr lang="en-US"/>
          </a:p>
        </p:txBody>
      </p:sp>
    </p:spTree>
    <p:extLst>
      <p:ext uri="{BB962C8B-B14F-4D97-AF65-F5344CB8AC3E}">
        <p14:creationId xmlns:p14="http://schemas.microsoft.com/office/powerpoint/2010/main" val="297914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E02C90C-ED65-4CA1-B78A-27EEE0D75B3F}" type="datetimeFigureOut">
              <a:rPr lang="en-US" smtClean="0"/>
              <a:t>05/27/21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46B119-3636-4CC0-9C1F-E2E4D0A5389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8473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jp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CF5E49-C511-4E9C-A3FD-C21DDD0EA239}"/>
              </a:ext>
            </a:extLst>
          </p:cNvPr>
          <p:cNvSpPr txBox="1">
            <a:spLocks/>
          </p:cNvSpPr>
          <p:nvPr/>
        </p:nvSpPr>
        <p:spPr>
          <a:xfrm>
            <a:off x="355531" y="2023262"/>
            <a:ext cx="8933180" cy="181771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sz="4000" b="1" dirty="0">
                <a:latin typeface="Helvetica" panose="020B0604020202020204" pitchFamily="34" charset="0"/>
                <a:cs typeface="Helvetica" panose="020B0604020202020204" pitchFamily="34" charset="0"/>
              </a:rPr>
              <a:t>ĐỒ ÁN TỐT NGHIỆP</a:t>
            </a:r>
          </a:p>
          <a:p>
            <a:pPr algn="ctr"/>
            <a:endParaRPr lang="en-US" sz="4000" b="1" dirty="0">
              <a:latin typeface="Helvetica" panose="020B0604020202020204" pitchFamily="34" charset="0"/>
              <a:cs typeface="Helvetica" panose="020B0604020202020204" pitchFamily="34" charset="0"/>
            </a:endParaRPr>
          </a:p>
          <a:p>
            <a:pPr algn="ct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Xây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dựng</a:t>
            </a:r>
            <a:r>
              <a:rPr lang="en-US" sz="3200" dirty="0">
                <a:latin typeface="Times New Roman" panose="02020603050405020304" pitchFamily="18" charset="0"/>
                <a:cs typeface="Times New Roman" panose="02020603050405020304" pitchFamily="18" charset="0"/>
              </a:rPr>
              <a:t> website </a:t>
            </a:r>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mỹ</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cửa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hàng</a:t>
            </a:r>
            <a:r>
              <a:rPr lang="en-US" sz="3200" dirty="0">
                <a:latin typeface="Times New Roman" panose="02020603050405020304" pitchFamily="18" charset="0"/>
                <a:cs typeface="Times New Roman" panose="02020603050405020304" pitchFamily="18" charset="0"/>
              </a:rPr>
              <a:t> Beauty</a:t>
            </a:r>
          </a:p>
        </p:txBody>
      </p:sp>
      <p:sp>
        <p:nvSpPr>
          <p:cNvPr id="6" name="Title 1">
            <a:extLst>
              <a:ext uri="{FF2B5EF4-FFF2-40B4-BE49-F238E27FC236}">
                <a16:creationId xmlns:a16="http://schemas.microsoft.com/office/drawing/2014/main" id="{9302E486-F02B-4500-8C09-D9453845A4B0}"/>
              </a:ext>
            </a:extLst>
          </p:cNvPr>
          <p:cNvSpPr txBox="1">
            <a:spLocks/>
          </p:cNvSpPr>
          <p:nvPr/>
        </p:nvSpPr>
        <p:spPr>
          <a:xfrm>
            <a:off x="899160" y="4379689"/>
            <a:ext cx="8775700" cy="1817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00000"/>
              </a:lnSpc>
            </a:pPr>
            <a:r>
              <a:rPr lang="en-US" sz="2400" dirty="0">
                <a:solidFill>
                  <a:srgbClr val="C00000"/>
                </a:solidFill>
                <a:latin typeface="Helvetica" panose="020B0604020202020204" pitchFamily="34" charset="0"/>
                <a:cs typeface="Helvetica" panose="020B0604020202020204" pitchFamily="34" charset="0"/>
              </a:rPr>
              <a:t>GV </a:t>
            </a:r>
            <a:r>
              <a:rPr lang="en-US" sz="2400" dirty="0" err="1">
                <a:solidFill>
                  <a:srgbClr val="C00000"/>
                </a:solidFill>
                <a:latin typeface="Helvetica" panose="020B0604020202020204" pitchFamily="34" charset="0"/>
                <a:cs typeface="Helvetica" panose="020B0604020202020204" pitchFamily="34" charset="0"/>
              </a:rPr>
              <a:t>hướng</a:t>
            </a:r>
            <a:r>
              <a:rPr lang="en-US" sz="2400" dirty="0">
                <a:solidFill>
                  <a:srgbClr val="C00000"/>
                </a:solidFill>
                <a:latin typeface="Helvetica" panose="020B0604020202020204" pitchFamily="34" charset="0"/>
                <a:cs typeface="Helvetica" panose="020B0604020202020204" pitchFamily="34" charset="0"/>
              </a:rPr>
              <a:t> </a:t>
            </a:r>
            <a:r>
              <a:rPr lang="en-US" sz="2400" dirty="0" err="1">
                <a:solidFill>
                  <a:srgbClr val="C00000"/>
                </a:solidFill>
                <a:latin typeface="Helvetica" panose="020B0604020202020204" pitchFamily="34" charset="0"/>
                <a:cs typeface="Helvetica" panose="020B0604020202020204" pitchFamily="34" charset="0"/>
              </a:rPr>
              <a:t>dẫn</a:t>
            </a:r>
            <a:r>
              <a:rPr lang="en-US" sz="2400" dirty="0">
                <a:solidFill>
                  <a:srgbClr val="C00000"/>
                </a:solidFill>
                <a:latin typeface="Helvetica" panose="020B0604020202020204" pitchFamily="34" charset="0"/>
                <a:cs typeface="Helvetica" panose="020B0604020202020204" pitchFamily="34" charset="0"/>
              </a:rPr>
              <a:t>	: </a:t>
            </a:r>
            <a:r>
              <a:rPr lang="en-US" sz="2400" dirty="0" err="1">
                <a:solidFill>
                  <a:srgbClr val="C00000"/>
                </a:solidFill>
                <a:latin typeface="Helvetica" panose="020B0604020202020204" pitchFamily="34" charset="0"/>
                <a:cs typeface="Helvetica" panose="020B0604020202020204" pitchFamily="34" charset="0"/>
              </a:rPr>
              <a:t>Th.S</a:t>
            </a:r>
            <a:r>
              <a:rPr lang="en-US" sz="2400" dirty="0">
                <a:solidFill>
                  <a:srgbClr val="C00000"/>
                </a:solidFill>
                <a:latin typeface="Helvetica" panose="020B0604020202020204" pitchFamily="34" charset="0"/>
                <a:cs typeface="Helvetica" panose="020B0604020202020204" pitchFamily="34" charset="0"/>
              </a:rPr>
              <a:t> </a:t>
            </a:r>
            <a:r>
              <a:rPr lang="en-US" sz="2400" dirty="0" err="1">
                <a:solidFill>
                  <a:srgbClr val="C00000"/>
                </a:solidFill>
                <a:latin typeface="Helvetica" panose="020B0604020202020204" pitchFamily="34" charset="0"/>
                <a:cs typeface="Helvetica" panose="020B0604020202020204" pitchFamily="34" charset="0"/>
              </a:rPr>
              <a:t>Phạm</a:t>
            </a:r>
            <a:r>
              <a:rPr lang="en-US" sz="2400" dirty="0">
                <a:solidFill>
                  <a:srgbClr val="C00000"/>
                </a:solidFill>
                <a:latin typeface="Helvetica" panose="020B0604020202020204" pitchFamily="34" charset="0"/>
                <a:cs typeface="Helvetica" panose="020B0604020202020204" pitchFamily="34" charset="0"/>
              </a:rPr>
              <a:t> </a:t>
            </a:r>
            <a:r>
              <a:rPr lang="en-US" sz="2400" dirty="0" err="1">
                <a:solidFill>
                  <a:srgbClr val="C00000"/>
                </a:solidFill>
                <a:latin typeface="Helvetica" panose="020B0604020202020204" pitchFamily="34" charset="0"/>
                <a:cs typeface="Helvetica" panose="020B0604020202020204" pitchFamily="34" charset="0"/>
              </a:rPr>
              <a:t>Thị</a:t>
            </a:r>
            <a:r>
              <a:rPr lang="en-US" sz="2400" dirty="0">
                <a:solidFill>
                  <a:srgbClr val="C00000"/>
                </a:solidFill>
                <a:latin typeface="Helvetica" panose="020B0604020202020204" pitchFamily="34" charset="0"/>
                <a:cs typeface="Helvetica" panose="020B0604020202020204" pitchFamily="34" charset="0"/>
              </a:rPr>
              <a:t> Kim </a:t>
            </a:r>
            <a:r>
              <a:rPr lang="en-US" sz="2400" dirty="0" err="1">
                <a:solidFill>
                  <a:srgbClr val="C00000"/>
                </a:solidFill>
                <a:latin typeface="Helvetica" panose="020B0604020202020204" pitchFamily="34" charset="0"/>
                <a:cs typeface="Helvetica" panose="020B0604020202020204" pitchFamily="34" charset="0"/>
              </a:rPr>
              <a:t>Phượng</a:t>
            </a:r>
            <a:endParaRPr lang="en-US" sz="2400" dirty="0">
              <a:solidFill>
                <a:srgbClr val="C00000"/>
              </a:solidFill>
              <a:latin typeface="Helvetica" panose="020B0604020202020204" pitchFamily="34" charset="0"/>
              <a:cs typeface="Helvetica" panose="020B0604020202020204" pitchFamily="34" charset="0"/>
            </a:endParaRPr>
          </a:p>
          <a:p>
            <a:pPr>
              <a:lnSpc>
                <a:spcPct val="100000"/>
              </a:lnSpc>
            </a:pPr>
            <a:r>
              <a:rPr lang="en-US" sz="2400" dirty="0" err="1">
                <a:solidFill>
                  <a:srgbClr val="C00000"/>
                </a:solidFill>
                <a:latin typeface="Helvetica" panose="020B0604020202020204" pitchFamily="34" charset="0"/>
                <a:cs typeface="Helvetica" panose="020B0604020202020204" pitchFamily="34" charset="0"/>
              </a:rPr>
              <a:t>Sinh</a:t>
            </a:r>
            <a:r>
              <a:rPr lang="en-US" sz="2400" dirty="0">
                <a:solidFill>
                  <a:srgbClr val="C00000"/>
                </a:solidFill>
                <a:latin typeface="Helvetica" panose="020B0604020202020204" pitchFamily="34" charset="0"/>
                <a:cs typeface="Helvetica" panose="020B0604020202020204" pitchFamily="34" charset="0"/>
              </a:rPr>
              <a:t> </a:t>
            </a:r>
            <a:r>
              <a:rPr lang="en-US" sz="2400" dirty="0" err="1">
                <a:solidFill>
                  <a:srgbClr val="C00000"/>
                </a:solidFill>
                <a:latin typeface="Helvetica" panose="020B0604020202020204" pitchFamily="34" charset="0"/>
                <a:cs typeface="Helvetica" panose="020B0604020202020204" pitchFamily="34" charset="0"/>
              </a:rPr>
              <a:t>viên</a:t>
            </a:r>
            <a:r>
              <a:rPr lang="en-US" sz="2400" dirty="0">
                <a:solidFill>
                  <a:srgbClr val="C00000"/>
                </a:solidFill>
                <a:latin typeface="Helvetica" panose="020B0604020202020204" pitchFamily="34" charset="0"/>
                <a:cs typeface="Helvetica" panose="020B0604020202020204" pitchFamily="34" charset="0"/>
              </a:rPr>
              <a:t>	      	: Hoàng Quang Vinh</a:t>
            </a:r>
          </a:p>
          <a:p>
            <a:pPr>
              <a:lnSpc>
                <a:spcPct val="100000"/>
              </a:lnSpc>
            </a:pPr>
            <a:r>
              <a:rPr lang="en-US" sz="2400" dirty="0" err="1">
                <a:solidFill>
                  <a:srgbClr val="C00000"/>
                </a:solidFill>
                <a:latin typeface="Helvetica" panose="020B0604020202020204" pitchFamily="34" charset="0"/>
                <a:cs typeface="Helvetica" panose="020B0604020202020204" pitchFamily="34" charset="0"/>
              </a:rPr>
              <a:t>Mã</a:t>
            </a:r>
            <a:r>
              <a:rPr lang="en-US" sz="2400" dirty="0">
                <a:solidFill>
                  <a:srgbClr val="C00000"/>
                </a:solidFill>
                <a:latin typeface="Helvetica" panose="020B0604020202020204" pitchFamily="34" charset="0"/>
                <a:cs typeface="Helvetica" panose="020B0604020202020204" pitchFamily="34" charset="0"/>
              </a:rPr>
              <a:t> SV		: 2017604192</a:t>
            </a:r>
          </a:p>
          <a:p>
            <a:pPr>
              <a:lnSpc>
                <a:spcPct val="100000"/>
              </a:lnSpc>
            </a:pPr>
            <a:r>
              <a:rPr lang="en-US" sz="2400" dirty="0" err="1">
                <a:solidFill>
                  <a:srgbClr val="C00000"/>
                </a:solidFill>
                <a:latin typeface="Helvetica" panose="020B0604020202020204" pitchFamily="34" charset="0"/>
                <a:cs typeface="Helvetica" panose="020B0604020202020204" pitchFamily="34" charset="0"/>
              </a:rPr>
              <a:t>Lớp</a:t>
            </a:r>
            <a:r>
              <a:rPr lang="en-US" sz="2400" dirty="0">
                <a:solidFill>
                  <a:srgbClr val="C00000"/>
                </a:solidFill>
                <a:latin typeface="Helvetica" panose="020B0604020202020204" pitchFamily="34" charset="0"/>
                <a:cs typeface="Helvetica" panose="020B0604020202020204" pitchFamily="34" charset="0"/>
              </a:rPr>
              <a:t> 		        	: 2017DHCNTT04</a:t>
            </a:r>
            <a:r>
              <a:rPr lang="en-US" sz="2800" dirty="0">
                <a:solidFill>
                  <a:srgbClr val="C00000"/>
                </a:solidFill>
              </a:rPr>
              <a:t>	</a:t>
            </a:r>
          </a:p>
        </p:txBody>
      </p:sp>
      <p:sp>
        <p:nvSpPr>
          <p:cNvPr id="10" name="TextBox 9">
            <a:extLst>
              <a:ext uri="{FF2B5EF4-FFF2-40B4-BE49-F238E27FC236}">
                <a16:creationId xmlns:a16="http://schemas.microsoft.com/office/drawing/2014/main" id="{B918FD46-4781-42E2-BF9F-A47975980C25}"/>
              </a:ext>
            </a:extLst>
          </p:cNvPr>
          <p:cNvSpPr txBox="1"/>
          <p:nvPr/>
        </p:nvSpPr>
        <p:spPr>
          <a:xfrm>
            <a:off x="1938766" y="461109"/>
            <a:ext cx="4838824" cy="646331"/>
          </a:xfrm>
          <a:prstGeom prst="rect">
            <a:avLst/>
          </a:prstGeom>
          <a:noFill/>
        </p:spPr>
        <p:txBody>
          <a:bodyPr wrap="none" rtlCol="0">
            <a:spAutoFit/>
          </a:bodyPr>
          <a:lstStyle/>
          <a:p>
            <a:pPr algn="ctr"/>
            <a:r>
              <a:rPr lang="en-US" b="1" dirty="0">
                <a:latin typeface="Helvetica" panose="020B0604020202020204" pitchFamily="34" charset="0"/>
                <a:cs typeface="Helvetica" panose="020B0604020202020204" pitchFamily="34" charset="0"/>
              </a:rPr>
              <a:t>TRƯỜNG ĐẠI HỌC CÔNG NGHIỆP HÀ NỘI</a:t>
            </a:r>
          </a:p>
          <a:p>
            <a:pPr algn="ctr"/>
            <a:r>
              <a:rPr lang="en-US" b="1" dirty="0">
                <a:latin typeface="Helvetica" panose="020B0604020202020204" pitchFamily="34" charset="0"/>
                <a:cs typeface="Helvetica" panose="020B0604020202020204" pitchFamily="34" charset="0"/>
              </a:rPr>
              <a:t>KHOA CÔNG NGHỆ THÔNG TIN</a:t>
            </a:r>
          </a:p>
        </p:txBody>
      </p:sp>
      <p:pic>
        <p:nvPicPr>
          <p:cNvPr id="7" name="Picture 6">
            <a:extLst>
              <a:ext uri="{FF2B5EF4-FFF2-40B4-BE49-F238E27FC236}">
                <a16:creationId xmlns:a16="http://schemas.microsoft.com/office/drawing/2014/main" id="{7E713526-6FFC-4FD4-9E67-33E659ECF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69" y="410940"/>
            <a:ext cx="1274885" cy="956008"/>
          </a:xfrm>
          <a:prstGeom prst="rect">
            <a:avLst/>
          </a:prstGeom>
        </p:spPr>
      </p:pic>
    </p:spTree>
    <p:extLst>
      <p:ext uri="{BB962C8B-B14F-4D97-AF65-F5344CB8AC3E}">
        <p14:creationId xmlns:p14="http://schemas.microsoft.com/office/powerpoint/2010/main" val="1528165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22000"/>
          </a:blip>
          <a:tile tx="0" ty="0" sx="100000" sy="100000" flip="none" algn="tl"/>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69EBCD-450D-42AE-BF7D-B29813BBBC6E}"/>
              </a:ext>
            </a:extLst>
          </p:cNvPr>
          <p:cNvGrpSpPr/>
          <p:nvPr/>
        </p:nvGrpSpPr>
        <p:grpSpPr>
          <a:xfrm>
            <a:off x="4131147" y="0"/>
            <a:ext cx="7931980" cy="1200604"/>
            <a:chOff x="4958404" y="983796"/>
            <a:chExt cx="7629836" cy="1320110"/>
          </a:xfrm>
        </p:grpSpPr>
        <p:sp>
          <p:nvSpPr>
            <p:cNvPr id="4" name="Shape">
              <a:extLst>
                <a:ext uri="{FF2B5EF4-FFF2-40B4-BE49-F238E27FC236}">
                  <a16:creationId xmlns:a16="http://schemas.microsoft.com/office/drawing/2014/main" id="{F3458A48-CE63-4A75-B066-E9EE6EED4C96}"/>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93DD21A-FA6B-4294-9935-4D1FBE1B888C}"/>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32F7380F-946C-4CAF-A419-04679FEC6E56}"/>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rgbClr val="00B050"/>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CF19E5FF-0596-45FF-8EFB-82468FC1EC17}"/>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C02A60B1-A573-42BB-B1ED-1C535D4F6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10" name="TextBox 9">
              <a:extLst>
                <a:ext uri="{FF2B5EF4-FFF2-40B4-BE49-F238E27FC236}">
                  <a16:creationId xmlns:a16="http://schemas.microsoft.com/office/drawing/2014/main" id="{42305C64-9AB1-42C3-9086-B1C80B3B0BF3}"/>
                </a:ext>
              </a:extLst>
            </p:cNvPr>
            <p:cNvSpPr txBox="1"/>
            <p:nvPr/>
          </p:nvSpPr>
          <p:spPr>
            <a:xfrm>
              <a:off x="5918484" y="1373130"/>
              <a:ext cx="6144529" cy="507618"/>
            </a:xfrm>
            <a:prstGeom prst="rect">
              <a:avLst/>
            </a:prstGeom>
            <a:noFill/>
          </p:spPr>
          <p:txBody>
            <a:bodyPr wrap="square" lIns="0" rIns="0" rtlCol="0" anchor="b">
              <a:spAutoFit/>
            </a:bodyPr>
            <a:lstStyle/>
            <a:p>
              <a:pPr algn="ctr"/>
              <a:r>
                <a:rPr lang="en-US" sz="2400" b="1" noProof="1">
                  <a:solidFill>
                    <a:schemeClr val="bg1"/>
                  </a:solidFill>
                </a:rPr>
                <a:t>KẾT LUẬN VÀ HƯỚNG PHÁT TRIỂN ĐỀ TÀI</a:t>
              </a:r>
            </a:p>
          </p:txBody>
        </p:sp>
      </p:grpSp>
      <p:sp>
        <p:nvSpPr>
          <p:cNvPr id="12" name="Arrow: Pentagon 11">
            <a:extLst>
              <a:ext uri="{FF2B5EF4-FFF2-40B4-BE49-F238E27FC236}">
                <a16:creationId xmlns:a16="http://schemas.microsoft.com/office/drawing/2014/main" id="{937713F5-F32D-423F-AF42-CCFC62FF1535}"/>
              </a:ext>
            </a:extLst>
          </p:cNvPr>
          <p:cNvSpPr/>
          <p:nvPr/>
        </p:nvSpPr>
        <p:spPr>
          <a:xfrm>
            <a:off x="0" y="1267610"/>
            <a:ext cx="3423330" cy="469051"/>
          </a:xfrm>
          <a:prstGeom prst="homePlate">
            <a:avLst>
              <a:gd name="adj" fmla="val 32883"/>
            </a:avLst>
          </a:prstGeom>
          <a:solidFill>
            <a:schemeClr val="bg2">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Kết</a:t>
            </a:r>
            <a:r>
              <a:rPr lang="en-US" sz="2000" b="1" cap="all" dirty="0">
                <a:solidFill>
                  <a:schemeClr val="bg1"/>
                </a:solidFill>
              </a:rPr>
              <a:t> </a:t>
            </a:r>
            <a:r>
              <a:rPr lang="en-US" sz="2000" b="1" cap="all" dirty="0" err="1">
                <a:solidFill>
                  <a:schemeClr val="bg1"/>
                </a:solidFill>
              </a:rPr>
              <a:t>quả</a:t>
            </a:r>
            <a:r>
              <a:rPr lang="en-US" sz="2000" b="1" cap="all" dirty="0">
                <a:solidFill>
                  <a:schemeClr val="bg1"/>
                </a:solidFill>
              </a:rPr>
              <a:t> </a:t>
            </a:r>
            <a:r>
              <a:rPr lang="en-US" sz="2000" b="1" cap="all" dirty="0" err="1">
                <a:solidFill>
                  <a:schemeClr val="bg1"/>
                </a:solidFill>
              </a:rPr>
              <a:t>đạt</a:t>
            </a:r>
            <a:r>
              <a:rPr lang="en-US" sz="2000" b="1" cap="all" dirty="0">
                <a:solidFill>
                  <a:schemeClr val="bg1"/>
                </a:solidFill>
              </a:rPr>
              <a:t> </a:t>
            </a:r>
            <a:r>
              <a:rPr lang="en-US" sz="2000" b="1" cap="all" dirty="0" err="1">
                <a:solidFill>
                  <a:schemeClr val="bg1"/>
                </a:solidFill>
              </a:rPr>
              <a:t>được</a:t>
            </a:r>
            <a:endParaRPr lang="en-US" sz="2000" b="1" cap="all" dirty="0">
              <a:solidFill>
                <a:schemeClr val="bg1"/>
              </a:solidFill>
            </a:endParaRPr>
          </a:p>
        </p:txBody>
      </p:sp>
      <p:sp>
        <p:nvSpPr>
          <p:cNvPr id="2" name="TextBox 1">
            <a:extLst>
              <a:ext uri="{FF2B5EF4-FFF2-40B4-BE49-F238E27FC236}">
                <a16:creationId xmlns:a16="http://schemas.microsoft.com/office/drawing/2014/main" id="{A1704B61-A4EF-4609-AA2F-C8F8A7CE4138}"/>
              </a:ext>
            </a:extLst>
          </p:cNvPr>
          <p:cNvSpPr txBox="1"/>
          <p:nvPr/>
        </p:nvSpPr>
        <p:spPr>
          <a:xfrm>
            <a:off x="944010" y="2170770"/>
            <a:ext cx="30465067" cy="3083921"/>
          </a:xfrm>
          <a:prstGeom prst="rect">
            <a:avLst/>
          </a:prstGeom>
          <a:noFill/>
        </p:spPr>
        <p:txBody>
          <a:bodyPr wrap="square" rtlCol="0">
            <a:spAutoFit/>
          </a:bodyPr>
          <a:lstStyle/>
          <a:p>
            <a:pPr marL="285750" lvl="0" indent="-285750">
              <a:lnSpc>
                <a:spcPct val="200000"/>
              </a:lnSpc>
              <a:buFont typeface="Wingdings" panose="05000000000000000000" pitchFamily="2" charset="2"/>
              <a:buChar char="Ø"/>
            </a:pPr>
            <a:r>
              <a:rPr lang="en-US" sz="2000" dirty="0" err="1"/>
              <a:t>Xây</a:t>
            </a:r>
            <a:r>
              <a:rPr lang="en-US" sz="2000" dirty="0"/>
              <a:t> </a:t>
            </a:r>
            <a:r>
              <a:rPr lang="en-US" sz="2000" dirty="0" err="1"/>
              <a:t>dựng</a:t>
            </a:r>
            <a:r>
              <a:rPr lang="en-US" sz="2000" dirty="0"/>
              <a:t> </a:t>
            </a:r>
            <a:r>
              <a:rPr lang="en-US" sz="2000" dirty="0" err="1"/>
              <a:t>thành</a:t>
            </a:r>
            <a:r>
              <a:rPr lang="en-US" sz="2000" dirty="0"/>
              <a:t> </a:t>
            </a:r>
            <a:r>
              <a:rPr lang="en-US" sz="2000" dirty="0" err="1"/>
              <a:t>công</a:t>
            </a:r>
            <a:r>
              <a:rPr lang="en-US" sz="2000" dirty="0"/>
              <a:t> website </a:t>
            </a:r>
            <a:r>
              <a:rPr lang="en-US" sz="2000" dirty="0" err="1"/>
              <a:t>giới</a:t>
            </a:r>
            <a:r>
              <a:rPr lang="en-US" sz="2000" dirty="0"/>
              <a:t> </a:t>
            </a:r>
            <a:r>
              <a:rPr lang="en-US" sz="2000" dirty="0" err="1"/>
              <a:t>thiệu</a:t>
            </a:r>
            <a:r>
              <a:rPr lang="en-US" sz="2000" dirty="0"/>
              <a:t> </a:t>
            </a:r>
            <a:r>
              <a:rPr lang="en-US" sz="2000" dirty="0" err="1"/>
              <a:t>và</a:t>
            </a:r>
            <a:r>
              <a:rPr lang="en-US" sz="2000" dirty="0"/>
              <a:t> </a:t>
            </a:r>
            <a:r>
              <a:rPr lang="en-US" sz="2000" dirty="0" err="1"/>
              <a:t>bán</a:t>
            </a:r>
            <a:r>
              <a:rPr lang="en-US" sz="2000" dirty="0"/>
              <a:t> </a:t>
            </a:r>
            <a:r>
              <a:rPr lang="en-US" sz="2000" dirty="0" err="1"/>
              <a:t>mỹ</a:t>
            </a:r>
            <a:r>
              <a:rPr lang="en-US" sz="2000" dirty="0"/>
              <a:t> </a:t>
            </a:r>
            <a:r>
              <a:rPr lang="en-US" sz="2000" dirty="0" err="1"/>
              <a:t>phẩm</a:t>
            </a:r>
            <a:r>
              <a:rPr lang="en-US" sz="2000" dirty="0"/>
              <a:t> </a:t>
            </a:r>
            <a:r>
              <a:rPr lang="en-US" sz="2000" dirty="0" err="1"/>
              <a:t>cho</a:t>
            </a:r>
            <a:r>
              <a:rPr lang="en-US" sz="2000" dirty="0"/>
              <a:t> </a:t>
            </a:r>
            <a:r>
              <a:rPr lang="en-US" sz="2000" dirty="0" err="1"/>
              <a:t>cửa</a:t>
            </a:r>
            <a:r>
              <a:rPr lang="en-US" sz="2000" dirty="0"/>
              <a:t> </a:t>
            </a:r>
            <a:r>
              <a:rPr lang="en-US" sz="2000" dirty="0" err="1"/>
              <a:t>hàng</a:t>
            </a:r>
            <a:r>
              <a:rPr lang="en-US" sz="2000" dirty="0"/>
              <a:t> Beauty.</a:t>
            </a:r>
          </a:p>
          <a:p>
            <a:pPr marL="285750" lvl="0" indent="-285750">
              <a:lnSpc>
                <a:spcPct val="200000"/>
              </a:lnSpc>
              <a:buFont typeface="Wingdings" panose="05000000000000000000" pitchFamily="2" charset="2"/>
              <a:buChar char="Ø"/>
            </a:pPr>
            <a:r>
              <a:rPr lang="en-US" sz="2000" dirty="0" err="1"/>
              <a:t>Hiểu</a:t>
            </a:r>
            <a:r>
              <a:rPr lang="en-US" sz="2000" dirty="0"/>
              <a:t> </a:t>
            </a:r>
            <a:r>
              <a:rPr lang="en-US" sz="2000" dirty="0" err="1"/>
              <a:t>quy</a:t>
            </a:r>
            <a:r>
              <a:rPr lang="en-US" sz="2000" dirty="0"/>
              <a:t> </a:t>
            </a:r>
            <a:r>
              <a:rPr lang="en-US" sz="2000" dirty="0" err="1"/>
              <a:t>mô</a:t>
            </a:r>
            <a:r>
              <a:rPr lang="en-US" sz="2000" dirty="0"/>
              <a:t>, </a:t>
            </a:r>
            <a:r>
              <a:rPr lang="en-US" sz="2000" dirty="0" err="1"/>
              <a:t>quy</a:t>
            </a:r>
            <a:r>
              <a:rPr lang="en-US" sz="2000" dirty="0"/>
              <a:t> </a:t>
            </a:r>
            <a:r>
              <a:rPr lang="en-US" sz="2000" dirty="0" err="1"/>
              <a:t>trình</a:t>
            </a:r>
            <a:r>
              <a:rPr lang="en-US" sz="2000" dirty="0"/>
              <a:t> </a:t>
            </a:r>
            <a:r>
              <a:rPr lang="en-US" sz="2000" dirty="0" err="1"/>
              <a:t>mô</a:t>
            </a:r>
            <a:r>
              <a:rPr lang="en-US" sz="2000" dirty="0"/>
              <a:t> </a:t>
            </a:r>
            <a:r>
              <a:rPr lang="en-US" sz="2000" dirty="0" err="1"/>
              <a:t>hình</a:t>
            </a:r>
            <a:r>
              <a:rPr lang="en-US" sz="2000" dirty="0"/>
              <a:t> MVC.</a:t>
            </a:r>
          </a:p>
          <a:p>
            <a:pPr marL="285750" lvl="0" indent="-285750">
              <a:lnSpc>
                <a:spcPct val="200000"/>
              </a:lnSpc>
              <a:buFont typeface="Wingdings" panose="05000000000000000000" pitchFamily="2" charset="2"/>
              <a:buChar char="Ø"/>
            </a:pPr>
            <a:r>
              <a:rPr lang="en-US" sz="2000" dirty="0" err="1"/>
              <a:t>Nắm</a:t>
            </a:r>
            <a:r>
              <a:rPr lang="en-US" sz="2000" dirty="0"/>
              <a:t> </a:t>
            </a:r>
            <a:r>
              <a:rPr lang="en-US" sz="2000" dirty="0" err="1"/>
              <a:t>được</a:t>
            </a:r>
            <a:r>
              <a:rPr lang="en-US" sz="2000" dirty="0"/>
              <a:t> </a:t>
            </a:r>
            <a:r>
              <a:rPr lang="en-US" sz="2000" dirty="0" err="1"/>
              <a:t>kiến</a:t>
            </a:r>
            <a:r>
              <a:rPr lang="en-US" sz="2000" dirty="0"/>
              <a:t> </a:t>
            </a:r>
            <a:r>
              <a:rPr lang="en-US" sz="2000" dirty="0" err="1"/>
              <a:t>thức</a:t>
            </a:r>
            <a:r>
              <a:rPr lang="en-US" sz="2000" dirty="0"/>
              <a:t> </a:t>
            </a:r>
            <a:r>
              <a:rPr lang="en-US" sz="2000" dirty="0" err="1"/>
              <a:t>về</a:t>
            </a:r>
            <a:r>
              <a:rPr lang="en-US" sz="2000" dirty="0"/>
              <a:t> </a:t>
            </a:r>
            <a:r>
              <a:rPr lang="en-US" sz="2000" dirty="0" err="1"/>
              <a:t>lập</a:t>
            </a:r>
            <a:r>
              <a:rPr lang="en-US" sz="2000" dirty="0"/>
              <a:t> </a:t>
            </a:r>
            <a:r>
              <a:rPr lang="en-US" sz="2000" dirty="0" err="1"/>
              <a:t>trình</a:t>
            </a:r>
            <a:r>
              <a:rPr lang="en-US" sz="2000" dirty="0"/>
              <a:t> web </a:t>
            </a:r>
            <a:r>
              <a:rPr lang="en-US" sz="2000" dirty="0" err="1"/>
              <a:t>với</a:t>
            </a:r>
            <a:r>
              <a:rPr lang="en-US" sz="2000" dirty="0"/>
              <a:t> Spring Boot, JSP, </a:t>
            </a:r>
            <a:r>
              <a:rPr lang="en-US" sz="2000" dirty="0" err="1"/>
              <a:t>Boostrap</a:t>
            </a:r>
            <a:r>
              <a:rPr lang="en-US" sz="2000" dirty="0"/>
              <a:t>, MySQL,…</a:t>
            </a:r>
          </a:p>
          <a:p>
            <a:pPr marL="285750" lvl="0" indent="-285750">
              <a:lnSpc>
                <a:spcPct val="200000"/>
              </a:lnSpc>
              <a:buFont typeface="Wingdings" panose="05000000000000000000" pitchFamily="2" charset="2"/>
              <a:buChar char="Ø"/>
            </a:pPr>
            <a:r>
              <a:rPr lang="en-US" sz="2000" dirty="0"/>
              <a:t>Giao </a:t>
            </a:r>
            <a:r>
              <a:rPr lang="en-US" sz="2000" dirty="0" err="1"/>
              <a:t>diện</a:t>
            </a:r>
            <a:r>
              <a:rPr lang="en-US" sz="2000" dirty="0"/>
              <a:t> website </a:t>
            </a:r>
            <a:r>
              <a:rPr lang="en-US" sz="2000" dirty="0" err="1"/>
              <a:t>thân</a:t>
            </a:r>
            <a:r>
              <a:rPr lang="en-US" sz="2000" dirty="0"/>
              <a:t> </a:t>
            </a:r>
            <a:r>
              <a:rPr lang="en-US" sz="2000" dirty="0" err="1"/>
              <a:t>thiện</a:t>
            </a:r>
            <a:r>
              <a:rPr lang="en-US" sz="2000" dirty="0"/>
              <a:t>, </a:t>
            </a:r>
            <a:r>
              <a:rPr lang="en-US" sz="2000" dirty="0" err="1"/>
              <a:t>dễ</a:t>
            </a:r>
            <a:r>
              <a:rPr lang="en-US" sz="2000" dirty="0"/>
              <a:t> </a:t>
            </a:r>
            <a:r>
              <a:rPr lang="en-US" sz="2000" dirty="0" err="1"/>
              <a:t>nhìn</a:t>
            </a:r>
            <a:r>
              <a:rPr lang="en-US" sz="2000" dirty="0"/>
              <a:t>, </a:t>
            </a:r>
            <a:r>
              <a:rPr lang="en-US" sz="2000" dirty="0" err="1"/>
              <a:t>dễ</a:t>
            </a:r>
            <a:r>
              <a:rPr lang="en-US" sz="2000" dirty="0"/>
              <a:t> </a:t>
            </a:r>
            <a:r>
              <a:rPr lang="en-US" sz="2000" dirty="0" err="1"/>
              <a:t>sử</a:t>
            </a:r>
            <a:r>
              <a:rPr lang="en-US" sz="2000" dirty="0"/>
              <a:t> </a:t>
            </a:r>
            <a:r>
              <a:rPr lang="en-US" sz="2000" dirty="0" err="1"/>
              <a:t>dụng</a:t>
            </a:r>
            <a:r>
              <a:rPr lang="en-US" sz="2000" dirty="0"/>
              <a:t>.</a:t>
            </a:r>
          </a:p>
          <a:p>
            <a:pPr marL="285750" lvl="0" indent="-285750">
              <a:lnSpc>
                <a:spcPct val="200000"/>
              </a:lnSpc>
              <a:buFont typeface="Wingdings" panose="05000000000000000000" pitchFamily="2" charset="2"/>
              <a:buChar char="Ø"/>
            </a:pPr>
            <a:r>
              <a:rPr lang="en-US" sz="2000" dirty="0" err="1"/>
              <a:t>Thực</a:t>
            </a:r>
            <a:r>
              <a:rPr lang="en-US" sz="2000" dirty="0"/>
              <a:t> </a:t>
            </a:r>
            <a:r>
              <a:rPr lang="en-US" sz="2000" dirty="0" err="1"/>
              <a:t>hiện</a:t>
            </a:r>
            <a:r>
              <a:rPr lang="en-US" sz="2000" dirty="0"/>
              <a:t> </a:t>
            </a:r>
            <a:r>
              <a:rPr lang="en-US" sz="2000" dirty="0" err="1"/>
              <a:t>kiểm</a:t>
            </a:r>
            <a:r>
              <a:rPr lang="en-US" sz="2000" dirty="0"/>
              <a:t> </a:t>
            </a:r>
            <a:r>
              <a:rPr lang="en-US" sz="2000" dirty="0" err="1"/>
              <a:t>thử</a:t>
            </a:r>
            <a:r>
              <a:rPr lang="en-US" sz="2000" dirty="0"/>
              <a:t> </a:t>
            </a:r>
            <a:r>
              <a:rPr lang="en-US" sz="2000" dirty="0" err="1"/>
              <a:t>phần</a:t>
            </a:r>
            <a:r>
              <a:rPr lang="en-US" sz="2000" dirty="0"/>
              <a:t> </a:t>
            </a:r>
            <a:r>
              <a:rPr lang="en-US" sz="2000" dirty="0" err="1"/>
              <a:t>mềm</a:t>
            </a:r>
            <a:r>
              <a:rPr lang="en-US" sz="2000" dirty="0"/>
              <a:t> ở </a:t>
            </a:r>
            <a:r>
              <a:rPr lang="en-US" sz="2000" dirty="0" err="1"/>
              <a:t>mức</a:t>
            </a:r>
            <a:r>
              <a:rPr lang="en-US" sz="2000" dirty="0"/>
              <a:t> </a:t>
            </a:r>
            <a:r>
              <a:rPr lang="en-US" sz="2000" dirty="0" err="1"/>
              <a:t>lập</a:t>
            </a:r>
            <a:r>
              <a:rPr lang="en-US" sz="2000" dirty="0"/>
              <a:t> </a:t>
            </a:r>
            <a:r>
              <a:rPr lang="en-US" sz="2000" dirty="0" err="1"/>
              <a:t>trình</a:t>
            </a:r>
            <a:r>
              <a:rPr lang="en-US" sz="2000" dirty="0"/>
              <a:t>.</a:t>
            </a:r>
          </a:p>
        </p:txBody>
      </p:sp>
      <p:sp>
        <p:nvSpPr>
          <p:cNvPr id="9" name="TextBox 8">
            <a:extLst>
              <a:ext uri="{FF2B5EF4-FFF2-40B4-BE49-F238E27FC236}">
                <a16:creationId xmlns:a16="http://schemas.microsoft.com/office/drawing/2014/main" id="{A6383A0E-188D-47C3-BE4F-B17DC589BD83}"/>
              </a:ext>
            </a:extLst>
          </p:cNvPr>
          <p:cNvSpPr txBox="1"/>
          <p:nvPr/>
        </p:nvSpPr>
        <p:spPr>
          <a:xfrm>
            <a:off x="5066864" y="382309"/>
            <a:ext cx="551037" cy="461665"/>
          </a:xfrm>
          <a:prstGeom prst="rect">
            <a:avLst/>
          </a:prstGeom>
          <a:noFill/>
        </p:spPr>
        <p:txBody>
          <a:bodyPr wrap="square" rtlCol="0">
            <a:spAutoFit/>
          </a:bodyPr>
          <a:lstStyle/>
          <a:p>
            <a:r>
              <a:rPr lang="en-US" sz="2400" b="1" dirty="0">
                <a:solidFill>
                  <a:schemeClr val="bg1"/>
                </a:solidFill>
              </a:rPr>
              <a:t>04</a:t>
            </a:r>
          </a:p>
        </p:txBody>
      </p:sp>
    </p:spTree>
    <p:extLst>
      <p:ext uri="{BB962C8B-B14F-4D97-AF65-F5344CB8AC3E}">
        <p14:creationId xmlns:p14="http://schemas.microsoft.com/office/powerpoint/2010/main" val="59492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22000"/>
          </a:blip>
          <a:tile tx="0" ty="0" sx="100000" sy="100000" flip="none" algn="tl"/>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69EBCD-450D-42AE-BF7D-B29813BBBC6E}"/>
              </a:ext>
            </a:extLst>
          </p:cNvPr>
          <p:cNvGrpSpPr/>
          <p:nvPr/>
        </p:nvGrpSpPr>
        <p:grpSpPr>
          <a:xfrm>
            <a:off x="4131147" y="0"/>
            <a:ext cx="7931980" cy="1200604"/>
            <a:chOff x="4958404" y="983796"/>
            <a:chExt cx="7629836" cy="1320110"/>
          </a:xfrm>
        </p:grpSpPr>
        <p:sp>
          <p:nvSpPr>
            <p:cNvPr id="4" name="Shape">
              <a:extLst>
                <a:ext uri="{FF2B5EF4-FFF2-40B4-BE49-F238E27FC236}">
                  <a16:creationId xmlns:a16="http://schemas.microsoft.com/office/drawing/2014/main" id="{F3458A48-CE63-4A75-B066-E9EE6EED4C96}"/>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93DD21A-FA6B-4294-9935-4D1FBE1B888C}"/>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32F7380F-946C-4CAF-A419-04679FEC6E56}"/>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rgbClr val="00B050"/>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CF19E5FF-0596-45FF-8EFB-82468FC1EC17}"/>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C02A60B1-A573-42BB-B1ED-1C535D4F6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10" name="TextBox 9">
              <a:extLst>
                <a:ext uri="{FF2B5EF4-FFF2-40B4-BE49-F238E27FC236}">
                  <a16:creationId xmlns:a16="http://schemas.microsoft.com/office/drawing/2014/main" id="{42305C64-9AB1-42C3-9086-B1C80B3B0BF3}"/>
                </a:ext>
              </a:extLst>
            </p:cNvPr>
            <p:cNvSpPr txBox="1"/>
            <p:nvPr/>
          </p:nvSpPr>
          <p:spPr>
            <a:xfrm>
              <a:off x="5918484" y="1373130"/>
              <a:ext cx="6144529" cy="507618"/>
            </a:xfrm>
            <a:prstGeom prst="rect">
              <a:avLst/>
            </a:prstGeom>
            <a:noFill/>
          </p:spPr>
          <p:txBody>
            <a:bodyPr wrap="square" lIns="0" rIns="0" rtlCol="0" anchor="b">
              <a:spAutoFit/>
            </a:bodyPr>
            <a:lstStyle/>
            <a:p>
              <a:pPr algn="ctr"/>
              <a:r>
                <a:rPr lang="en-US" sz="2400" b="1" noProof="1">
                  <a:solidFill>
                    <a:schemeClr val="bg1"/>
                  </a:solidFill>
                </a:rPr>
                <a:t>KẾT LUẬN VÀ HƯỚNG PHÁT TRIỂN ĐỀ TÀI</a:t>
              </a:r>
            </a:p>
          </p:txBody>
        </p:sp>
      </p:grpSp>
      <p:sp>
        <p:nvSpPr>
          <p:cNvPr id="12" name="Arrow: Pentagon 11">
            <a:extLst>
              <a:ext uri="{FF2B5EF4-FFF2-40B4-BE49-F238E27FC236}">
                <a16:creationId xmlns:a16="http://schemas.microsoft.com/office/drawing/2014/main" id="{937713F5-F32D-423F-AF42-CCFC62FF1535}"/>
              </a:ext>
            </a:extLst>
          </p:cNvPr>
          <p:cNvSpPr/>
          <p:nvPr/>
        </p:nvSpPr>
        <p:spPr>
          <a:xfrm>
            <a:off x="0" y="1267610"/>
            <a:ext cx="3423330" cy="469051"/>
          </a:xfrm>
          <a:prstGeom prst="homePlate">
            <a:avLst>
              <a:gd name="adj" fmla="val 32883"/>
            </a:avLst>
          </a:prstGeom>
          <a:solidFill>
            <a:schemeClr val="bg2">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Hạn</a:t>
            </a:r>
            <a:r>
              <a:rPr lang="en-US" sz="2000" b="1" cap="all" dirty="0">
                <a:solidFill>
                  <a:schemeClr val="bg1"/>
                </a:solidFill>
              </a:rPr>
              <a:t> </a:t>
            </a:r>
            <a:r>
              <a:rPr lang="en-US" sz="2000" b="1" cap="all" dirty="0" err="1">
                <a:solidFill>
                  <a:schemeClr val="bg1"/>
                </a:solidFill>
              </a:rPr>
              <a:t>chế</a:t>
            </a:r>
            <a:endParaRPr lang="en-US" sz="2000" b="1" cap="all" dirty="0">
              <a:solidFill>
                <a:schemeClr val="bg1"/>
              </a:solidFill>
            </a:endParaRPr>
          </a:p>
        </p:txBody>
      </p:sp>
      <p:sp>
        <p:nvSpPr>
          <p:cNvPr id="2" name="TextBox 1">
            <a:extLst>
              <a:ext uri="{FF2B5EF4-FFF2-40B4-BE49-F238E27FC236}">
                <a16:creationId xmlns:a16="http://schemas.microsoft.com/office/drawing/2014/main" id="{A1704B61-A4EF-4609-AA2F-C8F8A7CE4138}"/>
              </a:ext>
            </a:extLst>
          </p:cNvPr>
          <p:cNvSpPr txBox="1"/>
          <p:nvPr/>
        </p:nvSpPr>
        <p:spPr>
          <a:xfrm>
            <a:off x="1322700" y="2000698"/>
            <a:ext cx="30465067" cy="3083921"/>
          </a:xfrm>
          <a:prstGeom prst="rect">
            <a:avLst/>
          </a:prstGeom>
          <a:noFill/>
        </p:spPr>
        <p:txBody>
          <a:bodyPr wrap="square" rtlCol="0">
            <a:spAutoFit/>
          </a:bodyPr>
          <a:lstStyle/>
          <a:p>
            <a:pPr marL="514350" lvl="0" indent="-514350">
              <a:lnSpc>
                <a:spcPct val="200000"/>
              </a:lnSpc>
              <a:buFont typeface="Wingdings" panose="05000000000000000000" pitchFamily="2" charset="2"/>
              <a:buChar char="Ø"/>
            </a:pPr>
            <a:r>
              <a:rPr lang="en-US" sz="2000" dirty="0" err="1"/>
              <a:t>Một</a:t>
            </a:r>
            <a:r>
              <a:rPr lang="en-US" sz="2000" dirty="0"/>
              <a:t> </a:t>
            </a:r>
            <a:r>
              <a:rPr lang="en-US" sz="2000" dirty="0" err="1"/>
              <a:t>số</a:t>
            </a:r>
            <a:r>
              <a:rPr lang="en-US" sz="2000" dirty="0"/>
              <a:t> </a:t>
            </a:r>
            <a:r>
              <a:rPr lang="en-US" sz="2000" dirty="0" err="1"/>
              <a:t>chức</a:t>
            </a:r>
            <a:r>
              <a:rPr lang="en-US" sz="2000" dirty="0"/>
              <a:t> </a:t>
            </a:r>
            <a:r>
              <a:rPr lang="en-US" sz="2000" dirty="0" err="1"/>
              <a:t>năng</a:t>
            </a:r>
            <a:r>
              <a:rPr lang="en-US" sz="2000" dirty="0"/>
              <a:t> </a:t>
            </a:r>
            <a:r>
              <a:rPr lang="en-US" sz="2000" dirty="0" err="1"/>
              <a:t>chưa</a:t>
            </a:r>
            <a:r>
              <a:rPr lang="en-US" sz="2000" dirty="0"/>
              <a:t> </a:t>
            </a:r>
            <a:r>
              <a:rPr lang="en-US" sz="2000" dirty="0" err="1"/>
              <a:t>tối</a:t>
            </a:r>
            <a:r>
              <a:rPr lang="en-US" sz="2000" dirty="0"/>
              <a:t> </a:t>
            </a:r>
            <a:r>
              <a:rPr lang="en-US" sz="2000" dirty="0" err="1"/>
              <a:t>ưu</a:t>
            </a:r>
            <a:r>
              <a:rPr lang="en-US" sz="2000" dirty="0"/>
              <a:t>.</a:t>
            </a:r>
          </a:p>
          <a:p>
            <a:pPr marL="514350" lvl="0" indent="-514350">
              <a:lnSpc>
                <a:spcPct val="200000"/>
              </a:lnSpc>
              <a:buFont typeface="Wingdings" panose="05000000000000000000" pitchFamily="2" charset="2"/>
              <a:buChar char="Ø"/>
            </a:pPr>
            <a:r>
              <a:rPr lang="en-US" sz="2000" dirty="0" err="1"/>
              <a:t>Chưa</a:t>
            </a:r>
            <a:r>
              <a:rPr lang="en-US" sz="2000" dirty="0"/>
              <a:t> </a:t>
            </a:r>
            <a:r>
              <a:rPr lang="en-US" sz="2000" dirty="0" err="1"/>
              <a:t>có</a:t>
            </a:r>
            <a:r>
              <a:rPr lang="en-US" sz="2000" dirty="0"/>
              <a:t> </a:t>
            </a:r>
            <a:r>
              <a:rPr lang="en-US" sz="2000" dirty="0" err="1"/>
              <a:t>giao</a:t>
            </a:r>
            <a:r>
              <a:rPr lang="en-US" sz="2000" dirty="0"/>
              <a:t> </a:t>
            </a:r>
            <a:r>
              <a:rPr lang="en-US" sz="2000" dirty="0" err="1"/>
              <a:t>diện</a:t>
            </a:r>
            <a:r>
              <a:rPr lang="en-US" sz="2000" dirty="0"/>
              <a:t> </a:t>
            </a:r>
            <a:r>
              <a:rPr lang="en-US" sz="2000" dirty="0" err="1"/>
              <a:t>phù</a:t>
            </a:r>
            <a:r>
              <a:rPr lang="en-US" sz="2000" dirty="0"/>
              <a:t> </a:t>
            </a:r>
            <a:r>
              <a:rPr lang="en-US" sz="2000" dirty="0" err="1"/>
              <a:t>hợp</a:t>
            </a:r>
            <a:r>
              <a:rPr lang="en-US" sz="2000" dirty="0"/>
              <a:t> </a:t>
            </a:r>
            <a:r>
              <a:rPr lang="en-US" sz="2000" dirty="0" err="1"/>
              <a:t>các</a:t>
            </a:r>
            <a:r>
              <a:rPr lang="en-US" sz="2000" dirty="0"/>
              <a:t> </a:t>
            </a:r>
            <a:r>
              <a:rPr lang="en-US" sz="2000" dirty="0" err="1"/>
              <a:t>thiết</a:t>
            </a:r>
            <a:r>
              <a:rPr lang="en-US" sz="2000" dirty="0"/>
              <a:t> </a:t>
            </a:r>
            <a:r>
              <a:rPr lang="en-US" sz="2000" dirty="0" err="1"/>
              <a:t>bị</a:t>
            </a:r>
            <a:r>
              <a:rPr lang="en-US" sz="2000" dirty="0"/>
              <a:t> </a:t>
            </a:r>
            <a:r>
              <a:rPr lang="en-US" sz="2000" dirty="0" err="1"/>
              <a:t>có</a:t>
            </a:r>
            <a:r>
              <a:rPr lang="en-US" sz="2000" dirty="0"/>
              <a:t> </a:t>
            </a:r>
            <a:r>
              <a:rPr lang="en-US" sz="2000" dirty="0" err="1"/>
              <a:t>kích</a:t>
            </a:r>
            <a:r>
              <a:rPr lang="en-US" sz="2000" dirty="0"/>
              <a:t> </a:t>
            </a:r>
            <a:r>
              <a:rPr lang="en-US" sz="2000" dirty="0" err="1"/>
              <a:t>cỡ</a:t>
            </a:r>
            <a:r>
              <a:rPr lang="en-US" sz="2000" dirty="0"/>
              <a:t> </a:t>
            </a:r>
            <a:r>
              <a:rPr lang="en-US" sz="2000" dirty="0" err="1"/>
              <a:t>màn</a:t>
            </a:r>
            <a:r>
              <a:rPr lang="en-US" sz="2000" dirty="0"/>
              <a:t> </a:t>
            </a:r>
            <a:r>
              <a:rPr lang="en-US" sz="2000" dirty="0" err="1"/>
              <a:t>hình</a:t>
            </a:r>
            <a:r>
              <a:rPr lang="en-US" sz="2000" dirty="0"/>
              <a:t> </a:t>
            </a:r>
            <a:r>
              <a:rPr lang="en-US" sz="2000" dirty="0" err="1"/>
              <a:t>nhỏ</a:t>
            </a:r>
            <a:r>
              <a:rPr lang="en-US" sz="2000" dirty="0"/>
              <a:t>.</a:t>
            </a:r>
          </a:p>
          <a:p>
            <a:pPr marL="514350" lvl="0" indent="-514350">
              <a:lnSpc>
                <a:spcPct val="200000"/>
              </a:lnSpc>
              <a:buFont typeface="Wingdings" panose="05000000000000000000" pitchFamily="2" charset="2"/>
              <a:buChar char="Ø"/>
            </a:pPr>
            <a:r>
              <a:rPr lang="en-US" sz="2000" dirty="0" err="1"/>
              <a:t>Thời</a:t>
            </a:r>
            <a:r>
              <a:rPr lang="en-US" sz="2000" dirty="0"/>
              <a:t> </a:t>
            </a:r>
            <a:r>
              <a:rPr lang="en-US" sz="2000" dirty="0" err="1"/>
              <a:t>gian</a:t>
            </a:r>
            <a:r>
              <a:rPr lang="en-US" sz="2000" dirty="0"/>
              <a:t> </a:t>
            </a:r>
            <a:r>
              <a:rPr lang="en-US" sz="2000" dirty="0" err="1"/>
              <a:t>xử</a:t>
            </a:r>
            <a:r>
              <a:rPr lang="en-US" sz="2000" dirty="0"/>
              <a:t> </a:t>
            </a:r>
            <a:r>
              <a:rPr lang="en-US" sz="2000" dirty="0" err="1"/>
              <a:t>lý</a:t>
            </a:r>
            <a:r>
              <a:rPr lang="en-US" sz="2000" dirty="0"/>
              <a:t> </a:t>
            </a:r>
            <a:r>
              <a:rPr lang="en-US" sz="2000" dirty="0" err="1"/>
              <a:t>chưa</a:t>
            </a:r>
            <a:r>
              <a:rPr lang="en-US" sz="2000" dirty="0"/>
              <a:t> </a:t>
            </a:r>
            <a:r>
              <a:rPr lang="en-US" sz="2000" dirty="0" err="1"/>
              <a:t>tối</a:t>
            </a:r>
            <a:r>
              <a:rPr lang="en-US" sz="2000" dirty="0"/>
              <a:t> </a:t>
            </a:r>
            <a:r>
              <a:rPr lang="en-US" sz="2000" dirty="0" err="1"/>
              <a:t>ưu</a:t>
            </a:r>
            <a:r>
              <a:rPr lang="en-US" sz="2000" dirty="0"/>
              <a:t>.</a:t>
            </a:r>
          </a:p>
          <a:p>
            <a:pPr marL="514350" lvl="0" indent="-514350">
              <a:lnSpc>
                <a:spcPct val="200000"/>
              </a:lnSpc>
              <a:buFont typeface="Wingdings" panose="05000000000000000000" pitchFamily="2" charset="2"/>
              <a:buChar char="Ø"/>
            </a:pPr>
            <a:r>
              <a:rPr lang="en-US" sz="2000" dirty="0" err="1"/>
              <a:t>Một</a:t>
            </a:r>
            <a:r>
              <a:rPr lang="en-US" sz="2000" dirty="0"/>
              <a:t> </a:t>
            </a:r>
            <a:r>
              <a:rPr lang="en-US" sz="2000" dirty="0" err="1"/>
              <a:t>số</a:t>
            </a:r>
            <a:r>
              <a:rPr lang="en-US" sz="2000" dirty="0"/>
              <a:t> </a:t>
            </a:r>
            <a:r>
              <a:rPr lang="en-US" sz="2000" dirty="0" err="1"/>
              <a:t>chức</a:t>
            </a:r>
            <a:r>
              <a:rPr lang="en-US" sz="2000" dirty="0"/>
              <a:t> </a:t>
            </a:r>
            <a:r>
              <a:rPr lang="en-US" sz="2000" dirty="0" err="1"/>
              <a:t>năng</a:t>
            </a:r>
            <a:r>
              <a:rPr lang="en-US" sz="2000" dirty="0"/>
              <a:t> </a:t>
            </a:r>
            <a:r>
              <a:rPr lang="en-US" sz="2000" dirty="0" err="1"/>
              <a:t>yêu</a:t>
            </a:r>
            <a:r>
              <a:rPr lang="en-US" sz="2000" dirty="0"/>
              <a:t> </a:t>
            </a:r>
            <a:r>
              <a:rPr lang="en-US" sz="2000" dirty="0" err="1"/>
              <a:t>cầu</a:t>
            </a:r>
            <a:r>
              <a:rPr lang="en-US" sz="2000" dirty="0"/>
              <a:t> </a:t>
            </a:r>
            <a:r>
              <a:rPr lang="en-US" sz="2000" dirty="0" err="1"/>
              <a:t>người</a:t>
            </a:r>
            <a:r>
              <a:rPr lang="en-US" sz="2000" dirty="0"/>
              <a:t> </a:t>
            </a:r>
            <a:r>
              <a:rPr lang="en-US" sz="2000" dirty="0" err="1"/>
              <a:t>dùng</a:t>
            </a:r>
            <a:r>
              <a:rPr lang="en-US" sz="2000" dirty="0"/>
              <a:t> </a:t>
            </a:r>
            <a:r>
              <a:rPr lang="en-US" sz="2000" dirty="0" err="1"/>
              <a:t>thực</a:t>
            </a:r>
            <a:r>
              <a:rPr lang="en-US" sz="2000" dirty="0"/>
              <a:t> </a:t>
            </a:r>
            <a:r>
              <a:rPr lang="en-US" sz="2000" dirty="0" err="1"/>
              <a:t>hiện</a:t>
            </a:r>
            <a:r>
              <a:rPr lang="en-US" sz="2000" dirty="0"/>
              <a:t> </a:t>
            </a:r>
            <a:r>
              <a:rPr lang="en-US" sz="2000" dirty="0" err="1"/>
              <a:t>nhiều</a:t>
            </a:r>
            <a:r>
              <a:rPr lang="en-US" sz="2000" dirty="0"/>
              <a:t> </a:t>
            </a:r>
            <a:r>
              <a:rPr lang="en-US" sz="2000" dirty="0" err="1"/>
              <a:t>thao</a:t>
            </a:r>
            <a:r>
              <a:rPr lang="en-US" sz="2000" dirty="0"/>
              <a:t> </a:t>
            </a:r>
            <a:r>
              <a:rPr lang="en-US" sz="2000" dirty="0" err="1"/>
              <a:t>tác</a:t>
            </a:r>
            <a:r>
              <a:rPr lang="en-US" sz="2000" dirty="0"/>
              <a:t>.</a:t>
            </a:r>
          </a:p>
          <a:p>
            <a:pPr marL="514350" lvl="0" indent="-514350">
              <a:lnSpc>
                <a:spcPct val="200000"/>
              </a:lnSpc>
              <a:buFont typeface="Wingdings" panose="05000000000000000000" pitchFamily="2" charset="2"/>
              <a:buChar char="Ø"/>
            </a:pPr>
            <a:r>
              <a:rPr lang="en-US" sz="2000" dirty="0" err="1"/>
              <a:t>Chưa</a:t>
            </a:r>
            <a:r>
              <a:rPr lang="en-US" sz="2000" dirty="0"/>
              <a:t> </a:t>
            </a:r>
            <a:r>
              <a:rPr lang="en-US" sz="2000" dirty="0" err="1"/>
              <a:t>có</a:t>
            </a:r>
            <a:r>
              <a:rPr lang="en-US" sz="2000" dirty="0"/>
              <a:t> </a:t>
            </a:r>
            <a:r>
              <a:rPr lang="en-US" sz="2000" dirty="0" err="1"/>
              <a:t>phần</a:t>
            </a:r>
            <a:r>
              <a:rPr lang="en-US" sz="2000" dirty="0"/>
              <a:t> </a:t>
            </a:r>
            <a:r>
              <a:rPr lang="en-US" sz="2000" dirty="0" err="1"/>
              <a:t>quản</a:t>
            </a:r>
            <a:r>
              <a:rPr lang="en-US" sz="2000" dirty="0"/>
              <a:t> </a:t>
            </a:r>
            <a:r>
              <a:rPr lang="en-US" sz="2000" dirty="0" err="1"/>
              <a:t>lý</a:t>
            </a:r>
            <a:r>
              <a:rPr lang="en-US" sz="2000" dirty="0"/>
              <a:t> </a:t>
            </a:r>
            <a:r>
              <a:rPr lang="en-US" sz="2000" dirty="0" err="1"/>
              <a:t>giao</a:t>
            </a:r>
            <a:r>
              <a:rPr lang="en-US" sz="2000" dirty="0"/>
              <a:t> </a:t>
            </a:r>
            <a:r>
              <a:rPr lang="en-US" sz="2000" dirty="0" err="1"/>
              <a:t>diện</a:t>
            </a:r>
            <a:r>
              <a:rPr lang="en-US" sz="2000" dirty="0"/>
              <a:t> </a:t>
            </a:r>
            <a:r>
              <a:rPr lang="en-US" sz="2000" dirty="0" err="1"/>
              <a:t>cho</a:t>
            </a:r>
            <a:r>
              <a:rPr lang="en-US" sz="2000" dirty="0"/>
              <a:t> </a:t>
            </a:r>
            <a:r>
              <a:rPr lang="en-US" sz="2000" dirty="0" err="1"/>
              <a:t>người</a:t>
            </a:r>
            <a:r>
              <a:rPr lang="en-US" sz="2000" dirty="0"/>
              <a:t> </a:t>
            </a:r>
            <a:r>
              <a:rPr lang="en-US" sz="2000" dirty="0" err="1"/>
              <a:t>quản</a:t>
            </a:r>
            <a:r>
              <a:rPr lang="en-US" sz="2000" dirty="0"/>
              <a:t> </a:t>
            </a:r>
            <a:r>
              <a:rPr lang="en-US" sz="2000" dirty="0" err="1"/>
              <a:t>trị</a:t>
            </a:r>
            <a:r>
              <a:rPr lang="en-US" sz="2000" dirty="0"/>
              <a:t>.</a:t>
            </a:r>
          </a:p>
        </p:txBody>
      </p:sp>
      <p:sp>
        <p:nvSpPr>
          <p:cNvPr id="9" name="Rectangle 8">
            <a:extLst>
              <a:ext uri="{FF2B5EF4-FFF2-40B4-BE49-F238E27FC236}">
                <a16:creationId xmlns:a16="http://schemas.microsoft.com/office/drawing/2014/main" id="{47604B26-4D16-4D7C-94DB-9E769811B3F0}"/>
              </a:ext>
            </a:extLst>
          </p:cNvPr>
          <p:cNvSpPr/>
          <p:nvPr/>
        </p:nvSpPr>
        <p:spPr>
          <a:xfrm>
            <a:off x="5113349" y="415636"/>
            <a:ext cx="444352" cy="400110"/>
          </a:xfrm>
          <a:prstGeom prst="rect">
            <a:avLst/>
          </a:prstGeom>
        </p:spPr>
        <p:txBody>
          <a:bodyPr wrap="none">
            <a:spAutoFit/>
          </a:bodyPr>
          <a:lstStyle/>
          <a:p>
            <a:r>
              <a:rPr lang="en-US" sz="2000" b="1" dirty="0">
                <a:solidFill>
                  <a:schemeClr val="bg1"/>
                </a:solidFill>
              </a:rPr>
              <a:t>04</a:t>
            </a:r>
          </a:p>
        </p:txBody>
      </p:sp>
    </p:spTree>
    <p:extLst>
      <p:ext uri="{BB962C8B-B14F-4D97-AF65-F5344CB8AC3E}">
        <p14:creationId xmlns:p14="http://schemas.microsoft.com/office/powerpoint/2010/main" val="222029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22000"/>
          </a:blip>
          <a:tile tx="0" ty="0" sx="100000" sy="100000" flip="none" algn="tl"/>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69EBCD-450D-42AE-BF7D-B29813BBBC6E}"/>
              </a:ext>
            </a:extLst>
          </p:cNvPr>
          <p:cNvGrpSpPr/>
          <p:nvPr/>
        </p:nvGrpSpPr>
        <p:grpSpPr>
          <a:xfrm>
            <a:off x="4021080" y="15389"/>
            <a:ext cx="7931980" cy="1200604"/>
            <a:chOff x="4958404" y="983796"/>
            <a:chExt cx="7629836" cy="1320110"/>
          </a:xfrm>
        </p:grpSpPr>
        <p:sp>
          <p:nvSpPr>
            <p:cNvPr id="4" name="Shape">
              <a:extLst>
                <a:ext uri="{FF2B5EF4-FFF2-40B4-BE49-F238E27FC236}">
                  <a16:creationId xmlns:a16="http://schemas.microsoft.com/office/drawing/2014/main" id="{F3458A48-CE63-4A75-B066-E9EE6EED4C96}"/>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93DD21A-FA6B-4294-9935-4D1FBE1B888C}"/>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32F7380F-946C-4CAF-A419-04679FEC6E56}"/>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rgbClr val="00B050"/>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CF19E5FF-0596-45FF-8EFB-82468FC1EC17}"/>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C02A60B1-A573-42BB-B1ED-1C535D4F6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10" name="TextBox 9">
              <a:extLst>
                <a:ext uri="{FF2B5EF4-FFF2-40B4-BE49-F238E27FC236}">
                  <a16:creationId xmlns:a16="http://schemas.microsoft.com/office/drawing/2014/main" id="{42305C64-9AB1-42C3-9086-B1C80B3B0BF3}"/>
                </a:ext>
              </a:extLst>
            </p:cNvPr>
            <p:cNvSpPr txBox="1"/>
            <p:nvPr/>
          </p:nvSpPr>
          <p:spPr>
            <a:xfrm>
              <a:off x="5918484" y="1373130"/>
              <a:ext cx="6144529" cy="507618"/>
            </a:xfrm>
            <a:prstGeom prst="rect">
              <a:avLst/>
            </a:prstGeom>
            <a:noFill/>
          </p:spPr>
          <p:txBody>
            <a:bodyPr wrap="square" lIns="0" rIns="0" rtlCol="0" anchor="b">
              <a:spAutoFit/>
            </a:bodyPr>
            <a:lstStyle/>
            <a:p>
              <a:pPr algn="ctr"/>
              <a:r>
                <a:rPr lang="en-US" sz="2400" b="1" noProof="1">
                  <a:solidFill>
                    <a:schemeClr val="bg1"/>
                  </a:solidFill>
                </a:rPr>
                <a:t>KẾT LUẬN VÀ HƯỚNG PHÁT TRIỂN ĐỀ TÀI</a:t>
              </a:r>
            </a:p>
          </p:txBody>
        </p:sp>
      </p:grpSp>
      <p:sp>
        <p:nvSpPr>
          <p:cNvPr id="12" name="Arrow: Pentagon 11">
            <a:extLst>
              <a:ext uri="{FF2B5EF4-FFF2-40B4-BE49-F238E27FC236}">
                <a16:creationId xmlns:a16="http://schemas.microsoft.com/office/drawing/2014/main" id="{937713F5-F32D-423F-AF42-CCFC62FF1535}"/>
              </a:ext>
            </a:extLst>
          </p:cNvPr>
          <p:cNvSpPr/>
          <p:nvPr/>
        </p:nvSpPr>
        <p:spPr>
          <a:xfrm>
            <a:off x="0" y="1267610"/>
            <a:ext cx="3870036" cy="469051"/>
          </a:xfrm>
          <a:prstGeom prst="homePlate">
            <a:avLst>
              <a:gd name="adj" fmla="val 32883"/>
            </a:avLst>
          </a:prstGeom>
          <a:solidFill>
            <a:schemeClr val="bg2">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Hướng</a:t>
            </a:r>
            <a:r>
              <a:rPr lang="en-US" sz="2000" b="1" cap="all" dirty="0">
                <a:solidFill>
                  <a:schemeClr val="bg1"/>
                </a:solidFill>
              </a:rPr>
              <a:t> </a:t>
            </a:r>
            <a:r>
              <a:rPr lang="en-US" sz="2000" b="1" cap="all" dirty="0" err="1">
                <a:solidFill>
                  <a:schemeClr val="bg1"/>
                </a:solidFill>
              </a:rPr>
              <a:t>phát</a:t>
            </a:r>
            <a:r>
              <a:rPr lang="en-US" sz="2000" b="1" cap="all" dirty="0">
                <a:solidFill>
                  <a:schemeClr val="bg1"/>
                </a:solidFill>
              </a:rPr>
              <a:t> </a:t>
            </a:r>
            <a:r>
              <a:rPr lang="en-US" sz="2000" b="1" cap="all" dirty="0" err="1">
                <a:solidFill>
                  <a:schemeClr val="bg1"/>
                </a:solidFill>
              </a:rPr>
              <a:t>triển</a:t>
            </a:r>
            <a:r>
              <a:rPr lang="en-US" sz="2000" b="1" cap="all" dirty="0">
                <a:solidFill>
                  <a:schemeClr val="bg1"/>
                </a:solidFill>
              </a:rPr>
              <a:t> </a:t>
            </a:r>
            <a:r>
              <a:rPr lang="en-US" sz="2000" b="1" cap="all" dirty="0" err="1">
                <a:solidFill>
                  <a:schemeClr val="bg1"/>
                </a:solidFill>
              </a:rPr>
              <a:t>để</a:t>
            </a:r>
            <a:r>
              <a:rPr lang="en-US" sz="2000" b="1" cap="all" dirty="0">
                <a:solidFill>
                  <a:schemeClr val="bg1"/>
                </a:solidFill>
              </a:rPr>
              <a:t> </a:t>
            </a:r>
            <a:r>
              <a:rPr lang="en-US" sz="2000" b="1" cap="all" dirty="0" err="1">
                <a:solidFill>
                  <a:schemeClr val="bg1"/>
                </a:solidFill>
              </a:rPr>
              <a:t>tài</a:t>
            </a:r>
            <a:endParaRPr lang="en-US" sz="2000" b="1" cap="all" dirty="0">
              <a:solidFill>
                <a:schemeClr val="bg1"/>
              </a:solidFill>
            </a:endParaRPr>
          </a:p>
        </p:txBody>
      </p:sp>
      <p:sp>
        <p:nvSpPr>
          <p:cNvPr id="2" name="TextBox 1">
            <a:extLst>
              <a:ext uri="{FF2B5EF4-FFF2-40B4-BE49-F238E27FC236}">
                <a16:creationId xmlns:a16="http://schemas.microsoft.com/office/drawing/2014/main" id="{A1704B61-A4EF-4609-AA2F-C8F8A7CE4138}"/>
              </a:ext>
            </a:extLst>
          </p:cNvPr>
          <p:cNvSpPr txBox="1"/>
          <p:nvPr/>
        </p:nvSpPr>
        <p:spPr>
          <a:xfrm>
            <a:off x="1322700" y="2000698"/>
            <a:ext cx="30465067" cy="3737946"/>
          </a:xfrm>
          <a:prstGeom prst="rect">
            <a:avLst/>
          </a:prstGeom>
          <a:noFill/>
        </p:spPr>
        <p:txBody>
          <a:bodyPr wrap="square" rtlCol="0">
            <a:spAutoFit/>
          </a:bodyPr>
          <a:lstStyle/>
          <a:p>
            <a:pPr marL="342900" lvl="0" indent="-342900">
              <a:lnSpc>
                <a:spcPct val="150000"/>
              </a:lnSpc>
              <a:buFont typeface="Wingdings" panose="05000000000000000000" pitchFamily="2" charset="2"/>
              <a:buChar char="Ø"/>
            </a:pPr>
            <a:r>
              <a:rPr lang="en-US" sz="2000" dirty="0" err="1"/>
              <a:t>Tích</a:t>
            </a:r>
            <a:r>
              <a:rPr lang="en-US" sz="2000" dirty="0"/>
              <a:t> </a:t>
            </a:r>
            <a:r>
              <a:rPr lang="en-US" sz="2000" dirty="0" err="1"/>
              <a:t>hợp</a:t>
            </a:r>
            <a:r>
              <a:rPr lang="en-US" sz="2000" dirty="0"/>
              <a:t> </a:t>
            </a:r>
            <a:r>
              <a:rPr lang="en-US" sz="2000" dirty="0" err="1"/>
              <a:t>chức</a:t>
            </a:r>
            <a:r>
              <a:rPr lang="en-US" sz="2000" dirty="0"/>
              <a:t> </a:t>
            </a:r>
            <a:r>
              <a:rPr lang="en-US" sz="2000" dirty="0" err="1"/>
              <a:t>năng</a:t>
            </a:r>
            <a:r>
              <a:rPr lang="en-US" sz="2000" dirty="0"/>
              <a:t> </a:t>
            </a:r>
            <a:r>
              <a:rPr lang="en-US" sz="2000" dirty="0" err="1"/>
              <a:t>gợi</a:t>
            </a:r>
            <a:r>
              <a:rPr lang="en-US" sz="2000" dirty="0"/>
              <a:t> ý </a:t>
            </a:r>
            <a:r>
              <a:rPr lang="en-US" sz="2000" dirty="0" err="1"/>
              <a:t>tìm</a:t>
            </a:r>
            <a:r>
              <a:rPr lang="en-US" sz="2000" dirty="0"/>
              <a:t> </a:t>
            </a:r>
            <a:r>
              <a:rPr lang="en-US" sz="2000" dirty="0" err="1"/>
              <a:t>kiếm</a:t>
            </a:r>
            <a:r>
              <a:rPr lang="en-US" sz="2000" dirty="0"/>
              <a:t>.</a:t>
            </a:r>
          </a:p>
          <a:p>
            <a:pPr marL="342900" lvl="0" indent="-342900">
              <a:lnSpc>
                <a:spcPct val="150000"/>
              </a:lnSpc>
              <a:buFont typeface="Wingdings" panose="05000000000000000000" pitchFamily="2" charset="2"/>
              <a:buChar char="Ø"/>
            </a:pPr>
            <a:r>
              <a:rPr lang="en-US" sz="2000" dirty="0" err="1"/>
              <a:t>Tích</a:t>
            </a:r>
            <a:r>
              <a:rPr lang="en-US" sz="2000" dirty="0"/>
              <a:t> </a:t>
            </a:r>
            <a:r>
              <a:rPr lang="en-US" sz="2000" dirty="0" err="1"/>
              <a:t>hợp</a:t>
            </a:r>
            <a:r>
              <a:rPr lang="en-US" sz="2000" dirty="0"/>
              <a:t> </a:t>
            </a:r>
            <a:r>
              <a:rPr lang="en-US" sz="2000" dirty="0" err="1"/>
              <a:t>phương</a:t>
            </a:r>
            <a:r>
              <a:rPr lang="en-US" sz="2000" dirty="0"/>
              <a:t> </a:t>
            </a:r>
            <a:r>
              <a:rPr lang="en-US" sz="2000" dirty="0" err="1"/>
              <a:t>thức</a:t>
            </a:r>
            <a:r>
              <a:rPr lang="en-US" sz="2000" dirty="0"/>
              <a:t> </a:t>
            </a:r>
            <a:r>
              <a:rPr lang="en-US" sz="2000" dirty="0" err="1"/>
              <a:t>thanh</a:t>
            </a:r>
            <a:r>
              <a:rPr lang="en-US" sz="2000" dirty="0"/>
              <a:t> </a:t>
            </a:r>
            <a:r>
              <a:rPr lang="en-US" sz="2000" dirty="0" err="1"/>
              <a:t>toán</a:t>
            </a:r>
            <a:r>
              <a:rPr lang="en-US" sz="2000" dirty="0"/>
              <a:t> </a:t>
            </a:r>
            <a:r>
              <a:rPr lang="en-US" sz="2000" dirty="0" err="1"/>
              <a:t>bên</a:t>
            </a:r>
            <a:r>
              <a:rPr lang="en-US" sz="2000" dirty="0"/>
              <a:t> </a:t>
            </a:r>
            <a:r>
              <a:rPr lang="en-US" sz="2000" dirty="0" err="1"/>
              <a:t>thứ</a:t>
            </a:r>
            <a:r>
              <a:rPr lang="en-US" sz="2000" dirty="0"/>
              <a:t> 3.</a:t>
            </a:r>
          </a:p>
          <a:p>
            <a:pPr marL="342900" lvl="0" indent="-342900">
              <a:lnSpc>
                <a:spcPct val="150000"/>
              </a:lnSpc>
              <a:buFont typeface="Wingdings" panose="05000000000000000000" pitchFamily="2" charset="2"/>
              <a:buChar char="Ø"/>
            </a:pPr>
            <a:r>
              <a:rPr lang="en-US" sz="2000" dirty="0" err="1"/>
              <a:t>Tối</a:t>
            </a:r>
            <a:r>
              <a:rPr lang="en-US" sz="2000" dirty="0"/>
              <a:t> </a:t>
            </a:r>
            <a:r>
              <a:rPr lang="en-US" sz="2000" dirty="0" err="1"/>
              <a:t>ưu</a:t>
            </a:r>
            <a:r>
              <a:rPr lang="en-US" sz="2000" dirty="0"/>
              <a:t> </a:t>
            </a:r>
            <a:r>
              <a:rPr lang="en-US" sz="2000" dirty="0" err="1"/>
              <a:t>giao</a:t>
            </a:r>
            <a:r>
              <a:rPr lang="en-US" sz="2000" dirty="0"/>
              <a:t> </a:t>
            </a:r>
            <a:r>
              <a:rPr lang="en-US" sz="2000" dirty="0" err="1"/>
              <a:t>diện</a:t>
            </a:r>
            <a:r>
              <a:rPr lang="en-US" sz="2000" dirty="0"/>
              <a:t>.</a:t>
            </a:r>
          </a:p>
          <a:p>
            <a:pPr marL="342900" lvl="0" indent="-342900">
              <a:lnSpc>
                <a:spcPct val="150000"/>
              </a:lnSpc>
              <a:buFont typeface="Wingdings" panose="05000000000000000000" pitchFamily="2" charset="2"/>
              <a:buChar char="Ø"/>
            </a:pPr>
            <a:r>
              <a:rPr lang="en-US" sz="2000" dirty="0" err="1"/>
              <a:t>Cải</a:t>
            </a:r>
            <a:r>
              <a:rPr lang="en-US" sz="2000" dirty="0"/>
              <a:t> </a:t>
            </a:r>
            <a:r>
              <a:rPr lang="en-US" sz="2000" dirty="0" err="1"/>
              <a:t>thiện</a:t>
            </a:r>
            <a:r>
              <a:rPr lang="en-US" sz="2000" dirty="0"/>
              <a:t> </a:t>
            </a:r>
            <a:r>
              <a:rPr lang="en-US" sz="2000" dirty="0" err="1"/>
              <a:t>tốc</a:t>
            </a:r>
            <a:r>
              <a:rPr lang="en-US" sz="2000" dirty="0"/>
              <a:t> </a:t>
            </a:r>
            <a:r>
              <a:rPr lang="en-US" sz="2000" dirty="0" err="1"/>
              <a:t>độ</a:t>
            </a:r>
            <a:r>
              <a:rPr lang="en-US" sz="2000" dirty="0"/>
              <a:t> </a:t>
            </a:r>
            <a:r>
              <a:rPr lang="en-US" sz="2000" dirty="0" err="1"/>
              <a:t>xử</a:t>
            </a:r>
            <a:r>
              <a:rPr lang="en-US" sz="2000" dirty="0"/>
              <a:t> </a:t>
            </a:r>
            <a:r>
              <a:rPr lang="en-US" sz="2000" dirty="0" err="1"/>
              <a:t>lý</a:t>
            </a:r>
            <a:r>
              <a:rPr lang="en-US" sz="2000" dirty="0"/>
              <a:t>.</a:t>
            </a:r>
          </a:p>
          <a:p>
            <a:pPr marL="342900" lvl="0" indent="-342900">
              <a:lnSpc>
                <a:spcPct val="150000"/>
              </a:lnSpc>
              <a:buFont typeface="Wingdings" panose="05000000000000000000" pitchFamily="2" charset="2"/>
              <a:buChar char="Ø"/>
            </a:pPr>
            <a:r>
              <a:rPr lang="en-US" sz="2000" dirty="0" err="1"/>
              <a:t>Thêm</a:t>
            </a:r>
            <a:r>
              <a:rPr lang="en-US" sz="2000" dirty="0"/>
              <a:t> </a:t>
            </a:r>
            <a:r>
              <a:rPr lang="en-US" sz="2000" dirty="0" err="1"/>
              <a:t>chức</a:t>
            </a:r>
            <a:r>
              <a:rPr lang="en-US" sz="2000" dirty="0"/>
              <a:t> </a:t>
            </a:r>
            <a:r>
              <a:rPr lang="en-US" sz="2000" dirty="0" err="1"/>
              <a:t>năng</a:t>
            </a:r>
            <a:r>
              <a:rPr lang="en-US" sz="2000" dirty="0"/>
              <a:t> </a:t>
            </a:r>
            <a:r>
              <a:rPr lang="en-US" sz="2000" dirty="0" err="1"/>
              <a:t>lọc</a:t>
            </a:r>
            <a:r>
              <a:rPr lang="en-US" sz="2000" dirty="0"/>
              <a:t> </a:t>
            </a:r>
            <a:r>
              <a:rPr lang="en-US" sz="2000" dirty="0" err="1"/>
              <a:t>sản</a:t>
            </a:r>
            <a:r>
              <a:rPr lang="en-US" sz="2000" dirty="0"/>
              <a:t> </a:t>
            </a:r>
            <a:r>
              <a:rPr lang="en-US" sz="2000" dirty="0" err="1"/>
              <a:t>phẩm</a:t>
            </a:r>
            <a:r>
              <a:rPr lang="en-US" sz="2000" dirty="0"/>
              <a:t> </a:t>
            </a:r>
            <a:r>
              <a:rPr lang="en-US" sz="2000" dirty="0" err="1"/>
              <a:t>tìm</a:t>
            </a:r>
            <a:r>
              <a:rPr lang="en-US" sz="2000" dirty="0"/>
              <a:t> </a:t>
            </a:r>
            <a:r>
              <a:rPr lang="en-US" sz="2000" dirty="0" err="1"/>
              <a:t>kiếm</a:t>
            </a:r>
            <a:r>
              <a:rPr lang="en-US" sz="2000" dirty="0"/>
              <a:t>.</a:t>
            </a:r>
          </a:p>
          <a:p>
            <a:pPr marL="342900" lvl="0" indent="-342900">
              <a:lnSpc>
                <a:spcPct val="150000"/>
              </a:lnSpc>
              <a:buFont typeface="Wingdings" panose="05000000000000000000" pitchFamily="2" charset="2"/>
              <a:buChar char="Ø"/>
            </a:pPr>
            <a:r>
              <a:rPr lang="en-US" sz="2000" dirty="0" err="1"/>
              <a:t>Thêm</a:t>
            </a:r>
            <a:r>
              <a:rPr lang="en-US" sz="2000" dirty="0"/>
              <a:t> </a:t>
            </a:r>
            <a:r>
              <a:rPr lang="en-US" sz="2000" dirty="0" err="1"/>
              <a:t>biểu</a:t>
            </a:r>
            <a:r>
              <a:rPr lang="en-US" sz="2000" dirty="0"/>
              <a:t> </a:t>
            </a:r>
            <a:r>
              <a:rPr lang="en-US" sz="2000" dirty="0" err="1"/>
              <a:t>đồ</a:t>
            </a:r>
            <a:r>
              <a:rPr lang="en-US" sz="2000" dirty="0"/>
              <a:t> </a:t>
            </a:r>
            <a:r>
              <a:rPr lang="en-US" sz="2000" dirty="0" err="1"/>
              <a:t>thống</a:t>
            </a:r>
            <a:r>
              <a:rPr lang="en-US" sz="2000" dirty="0"/>
              <a:t> </a:t>
            </a:r>
            <a:r>
              <a:rPr lang="en-US" sz="2000" dirty="0" err="1"/>
              <a:t>kê</a:t>
            </a:r>
            <a:r>
              <a:rPr lang="en-US" sz="2000" dirty="0"/>
              <a:t>.</a:t>
            </a:r>
          </a:p>
          <a:p>
            <a:pPr marL="342900" lvl="0" indent="-342900">
              <a:lnSpc>
                <a:spcPct val="150000"/>
              </a:lnSpc>
              <a:buFont typeface="Wingdings" panose="05000000000000000000" pitchFamily="2" charset="2"/>
              <a:buChar char="Ø"/>
            </a:pPr>
            <a:r>
              <a:rPr lang="en-US" sz="2000" dirty="0" err="1"/>
              <a:t>Thêm</a:t>
            </a:r>
            <a:r>
              <a:rPr lang="en-US" sz="2000" dirty="0"/>
              <a:t> </a:t>
            </a:r>
            <a:r>
              <a:rPr lang="en-US" sz="2000" dirty="0" err="1"/>
              <a:t>giao</a:t>
            </a:r>
            <a:r>
              <a:rPr lang="en-US" sz="2000" dirty="0"/>
              <a:t> </a:t>
            </a:r>
            <a:r>
              <a:rPr lang="en-US" sz="2000" dirty="0" err="1"/>
              <a:t>diện</a:t>
            </a:r>
            <a:r>
              <a:rPr lang="en-US" sz="2000" dirty="0"/>
              <a:t> </a:t>
            </a:r>
            <a:r>
              <a:rPr lang="en-US" sz="2000" dirty="0" err="1"/>
              <a:t>phù</a:t>
            </a:r>
            <a:r>
              <a:rPr lang="en-US" sz="2000" dirty="0"/>
              <a:t> </a:t>
            </a:r>
            <a:r>
              <a:rPr lang="en-US" sz="2000" dirty="0" err="1"/>
              <a:t>hợp</a:t>
            </a:r>
            <a:r>
              <a:rPr lang="en-US" sz="2000" dirty="0"/>
              <a:t> </a:t>
            </a:r>
            <a:r>
              <a:rPr lang="en-US" sz="2000" dirty="0" err="1"/>
              <a:t>với</a:t>
            </a:r>
            <a:r>
              <a:rPr lang="en-US" sz="2000" dirty="0"/>
              <a:t> </a:t>
            </a:r>
            <a:r>
              <a:rPr lang="en-US" sz="2000" dirty="0" err="1"/>
              <a:t>nhiều</a:t>
            </a:r>
            <a:r>
              <a:rPr lang="en-US" sz="2000" dirty="0"/>
              <a:t> </a:t>
            </a:r>
            <a:r>
              <a:rPr lang="en-US" sz="2000" dirty="0" err="1"/>
              <a:t>loại</a:t>
            </a:r>
            <a:r>
              <a:rPr lang="en-US" sz="2000" dirty="0"/>
              <a:t> </a:t>
            </a:r>
            <a:r>
              <a:rPr lang="en-US" sz="2000" dirty="0" err="1"/>
              <a:t>thiết</a:t>
            </a:r>
            <a:r>
              <a:rPr lang="en-US" sz="2000" dirty="0"/>
              <a:t> </a:t>
            </a:r>
            <a:r>
              <a:rPr lang="en-US" sz="2000" dirty="0" err="1"/>
              <a:t>bị</a:t>
            </a:r>
            <a:r>
              <a:rPr lang="en-US" sz="2000" dirty="0"/>
              <a:t> </a:t>
            </a:r>
            <a:r>
              <a:rPr lang="en-US" sz="2000" dirty="0" err="1"/>
              <a:t>có</a:t>
            </a:r>
            <a:r>
              <a:rPr lang="en-US" sz="2000" dirty="0"/>
              <a:t> </a:t>
            </a:r>
            <a:r>
              <a:rPr lang="en-US" sz="2000" dirty="0" err="1"/>
              <a:t>kích</a:t>
            </a:r>
            <a:r>
              <a:rPr lang="en-US" sz="2000" dirty="0"/>
              <a:t> </a:t>
            </a:r>
            <a:r>
              <a:rPr lang="en-US" sz="2000" dirty="0" err="1"/>
              <a:t>thước</a:t>
            </a:r>
            <a:r>
              <a:rPr lang="en-US" sz="2000" dirty="0"/>
              <a:t> </a:t>
            </a:r>
            <a:r>
              <a:rPr lang="en-US" sz="2000" dirty="0" err="1"/>
              <a:t>khác</a:t>
            </a:r>
            <a:r>
              <a:rPr lang="en-US" sz="2000" dirty="0"/>
              <a:t> </a:t>
            </a:r>
            <a:r>
              <a:rPr lang="en-US" sz="2000" dirty="0" err="1"/>
              <a:t>nhau</a:t>
            </a:r>
            <a:r>
              <a:rPr lang="en-US" sz="2000" dirty="0"/>
              <a:t>.</a:t>
            </a:r>
          </a:p>
          <a:p>
            <a:pPr marL="342900" lvl="0" indent="-342900">
              <a:lnSpc>
                <a:spcPct val="150000"/>
              </a:lnSpc>
              <a:buFont typeface="Wingdings" panose="05000000000000000000" pitchFamily="2" charset="2"/>
              <a:buChar char="Ø"/>
            </a:pPr>
            <a:r>
              <a:rPr lang="en-US" sz="2000" dirty="0" err="1"/>
              <a:t>Thêm</a:t>
            </a:r>
            <a:r>
              <a:rPr lang="en-US" sz="2000" dirty="0"/>
              <a:t> </a:t>
            </a:r>
            <a:r>
              <a:rPr lang="en-US" sz="2000" dirty="0" err="1"/>
              <a:t>danh</a:t>
            </a:r>
            <a:r>
              <a:rPr lang="en-US" sz="2000" dirty="0"/>
              <a:t> </a:t>
            </a:r>
            <a:r>
              <a:rPr lang="en-US" sz="2000" dirty="0" err="1"/>
              <a:t>mục</a:t>
            </a:r>
            <a:r>
              <a:rPr lang="en-US" sz="2000" dirty="0"/>
              <a:t> con.</a:t>
            </a:r>
          </a:p>
        </p:txBody>
      </p:sp>
      <p:sp>
        <p:nvSpPr>
          <p:cNvPr id="9" name="Rectangle 8">
            <a:extLst>
              <a:ext uri="{FF2B5EF4-FFF2-40B4-BE49-F238E27FC236}">
                <a16:creationId xmlns:a16="http://schemas.microsoft.com/office/drawing/2014/main" id="{265B81D1-F5B8-4950-B53B-C9CE6562DFEA}"/>
              </a:ext>
            </a:extLst>
          </p:cNvPr>
          <p:cNvSpPr/>
          <p:nvPr/>
        </p:nvSpPr>
        <p:spPr>
          <a:xfrm>
            <a:off x="4979197" y="415636"/>
            <a:ext cx="444352" cy="400110"/>
          </a:xfrm>
          <a:prstGeom prst="rect">
            <a:avLst/>
          </a:prstGeom>
        </p:spPr>
        <p:txBody>
          <a:bodyPr wrap="none">
            <a:spAutoFit/>
          </a:bodyPr>
          <a:lstStyle/>
          <a:p>
            <a:r>
              <a:rPr lang="en-US" sz="2000" b="1" dirty="0">
                <a:solidFill>
                  <a:schemeClr val="bg1"/>
                </a:solidFill>
              </a:rPr>
              <a:t>04</a:t>
            </a:r>
          </a:p>
        </p:txBody>
      </p:sp>
    </p:spTree>
    <p:extLst>
      <p:ext uri="{BB962C8B-B14F-4D97-AF65-F5344CB8AC3E}">
        <p14:creationId xmlns:p14="http://schemas.microsoft.com/office/powerpoint/2010/main" val="420860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2000"/>
            <a:lum/>
          </a:blip>
          <a:srcRect/>
          <a:stretch>
            <a:fillRect t="-13000" b="-13000"/>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69EBCD-450D-42AE-BF7D-B29813BBBC6E}"/>
              </a:ext>
            </a:extLst>
          </p:cNvPr>
          <p:cNvGrpSpPr/>
          <p:nvPr/>
        </p:nvGrpSpPr>
        <p:grpSpPr>
          <a:xfrm>
            <a:off x="4273190" y="-235404"/>
            <a:ext cx="7931980" cy="1200604"/>
            <a:chOff x="4958404" y="983796"/>
            <a:chExt cx="7629836" cy="1320110"/>
          </a:xfrm>
        </p:grpSpPr>
        <p:sp>
          <p:nvSpPr>
            <p:cNvPr id="4" name="Shape">
              <a:extLst>
                <a:ext uri="{FF2B5EF4-FFF2-40B4-BE49-F238E27FC236}">
                  <a16:creationId xmlns:a16="http://schemas.microsoft.com/office/drawing/2014/main" id="{F3458A48-CE63-4A75-B066-E9EE6EED4C96}"/>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93DD21A-FA6B-4294-9935-4D1FBE1B888C}"/>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32F7380F-946C-4CAF-A419-04679FEC6E56}"/>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rgbClr val="C13018"/>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CF19E5FF-0596-45FF-8EFB-82468FC1EC17}"/>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C02A60B1-A573-42BB-B1ED-1C535D4F6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10" name="TextBox 9">
              <a:extLst>
                <a:ext uri="{FF2B5EF4-FFF2-40B4-BE49-F238E27FC236}">
                  <a16:creationId xmlns:a16="http://schemas.microsoft.com/office/drawing/2014/main" id="{42305C64-9AB1-42C3-9086-B1C80B3B0BF3}"/>
                </a:ext>
              </a:extLst>
            </p:cNvPr>
            <p:cNvSpPr txBox="1"/>
            <p:nvPr/>
          </p:nvSpPr>
          <p:spPr>
            <a:xfrm>
              <a:off x="5918484" y="1373130"/>
              <a:ext cx="6144529" cy="507618"/>
            </a:xfrm>
            <a:prstGeom prst="rect">
              <a:avLst/>
            </a:prstGeom>
            <a:noFill/>
          </p:spPr>
          <p:txBody>
            <a:bodyPr wrap="square" lIns="0" rIns="0" rtlCol="0" anchor="b">
              <a:spAutoFit/>
            </a:bodyPr>
            <a:lstStyle/>
            <a:p>
              <a:pPr algn="ctr"/>
              <a:r>
                <a:rPr lang="en-US" sz="2400" b="1" noProof="1">
                  <a:solidFill>
                    <a:schemeClr val="bg1"/>
                  </a:solidFill>
                </a:rPr>
                <a:t>LỜI CẢM ƠN</a:t>
              </a:r>
            </a:p>
          </p:txBody>
        </p:sp>
      </p:grpSp>
      <p:sp>
        <p:nvSpPr>
          <p:cNvPr id="12" name="TextBox 11">
            <a:extLst>
              <a:ext uri="{FF2B5EF4-FFF2-40B4-BE49-F238E27FC236}">
                <a16:creationId xmlns:a16="http://schemas.microsoft.com/office/drawing/2014/main" id="{2C086351-D8AF-4B26-96DF-0350F9B4CC8A}"/>
              </a:ext>
            </a:extLst>
          </p:cNvPr>
          <p:cNvSpPr txBox="1"/>
          <p:nvPr/>
        </p:nvSpPr>
        <p:spPr>
          <a:xfrm>
            <a:off x="1054107" y="1179399"/>
            <a:ext cx="9340965" cy="4401205"/>
          </a:xfrm>
          <a:prstGeom prst="rect">
            <a:avLst/>
          </a:prstGeom>
          <a:noFill/>
        </p:spPr>
        <p:txBody>
          <a:bodyPr wrap="square">
            <a:spAutoFit/>
          </a:bodyPr>
          <a:lstStyle/>
          <a:p>
            <a:r>
              <a:rPr lang="en-US" altLang="en-US" sz="3000" b="1" dirty="0" err="1"/>
              <a:t>Em</a:t>
            </a:r>
            <a:r>
              <a:rPr lang="en-US" altLang="en-US" sz="3000" b="1" dirty="0"/>
              <a:t> </a:t>
            </a:r>
            <a:r>
              <a:rPr lang="en-US" altLang="en-US" sz="3000" b="1" dirty="0" err="1"/>
              <a:t>xin</a:t>
            </a:r>
            <a:r>
              <a:rPr lang="en-US" altLang="en-US" sz="3000" b="1" dirty="0"/>
              <a:t> </a:t>
            </a:r>
            <a:r>
              <a:rPr lang="en-US" altLang="en-US" sz="3000" b="1" dirty="0" err="1"/>
              <a:t>chân</a:t>
            </a:r>
            <a:r>
              <a:rPr lang="en-US" altLang="en-US" sz="3000" b="1" dirty="0"/>
              <a:t> </a:t>
            </a:r>
            <a:r>
              <a:rPr lang="en-US" altLang="en-US" sz="3000" b="1" dirty="0" err="1"/>
              <a:t>trọng</a:t>
            </a:r>
            <a:r>
              <a:rPr lang="en-US" altLang="en-US" sz="3000" b="1" dirty="0"/>
              <a:t> </a:t>
            </a:r>
            <a:r>
              <a:rPr lang="en-US" altLang="en-US" sz="3000" b="1" dirty="0" err="1"/>
              <a:t>gửi</a:t>
            </a:r>
            <a:r>
              <a:rPr lang="en-US" altLang="en-US" sz="3000" b="1" dirty="0"/>
              <a:t> </a:t>
            </a:r>
            <a:r>
              <a:rPr lang="en-US" altLang="en-US" sz="3000" b="1" dirty="0" err="1"/>
              <a:t>lời</a:t>
            </a:r>
            <a:r>
              <a:rPr lang="en-US" altLang="en-US" sz="3000" b="1" dirty="0"/>
              <a:t> </a:t>
            </a:r>
            <a:r>
              <a:rPr lang="en-US" altLang="en-US" sz="3000" b="1" dirty="0" err="1"/>
              <a:t>cảm</a:t>
            </a:r>
            <a:r>
              <a:rPr lang="en-US" altLang="en-US" sz="3000" b="1" dirty="0"/>
              <a:t> </a:t>
            </a:r>
            <a:r>
              <a:rPr lang="en-US" altLang="en-US" sz="3000" b="1" dirty="0" err="1"/>
              <a:t>ơn</a:t>
            </a:r>
            <a:r>
              <a:rPr lang="en-US" altLang="en-US" sz="3000" b="1" dirty="0"/>
              <a:t> </a:t>
            </a:r>
            <a:r>
              <a:rPr lang="en-US" altLang="en-US" sz="3000" b="1" dirty="0" err="1"/>
              <a:t>đến</a:t>
            </a:r>
            <a:r>
              <a:rPr lang="en-US" altLang="en-US" sz="3000" b="1" dirty="0"/>
              <a:t>:</a:t>
            </a:r>
          </a:p>
          <a:p>
            <a:endParaRPr lang="en-US" altLang="en-US" sz="2500" dirty="0"/>
          </a:p>
          <a:p>
            <a:r>
              <a:rPr lang="en-US" altLang="en-US" sz="2500" dirty="0"/>
              <a:t>	</a:t>
            </a:r>
            <a:r>
              <a:rPr lang="en-US" altLang="en-US" sz="2500" dirty="0" err="1"/>
              <a:t>Các</a:t>
            </a:r>
            <a:r>
              <a:rPr lang="en-US" altLang="en-US" sz="2500" dirty="0"/>
              <a:t> </a:t>
            </a:r>
            <a:r>
              <a:rPr lang="en-US" altLang="en-US" sz="2500" dirty="0" err="1"/>
              <a:t>thầy</a:t>
            </a:r>
            <a:r>
              <a:rPr lang="en-US" altLang="en-US" sz="2500" dirty="0"/>
              <a:t> </a:t>
            </a:r>
            <a:r>
              <a:rPr lang="en-US" altLang="en-US" sz="2500" dirty="0" err="1"/>
              <a:t>cô</a:t>
            </a:r>
            <a:r>
              <a:rPr lang="en-US" altLang="en-US" sz="2500" dirty="0"/>
              <a:t> </a:t>
            </a:r>
            <a:r>
              <a:rPr lang="en-US" altLang="en-US" sz="2500" dirty="0" err="1"/>
              <a:t>trong</a:t>
            </a:r>
            <a:r>
              <a:rPr lang="en-US" altLang="en-US" sz="2500" dirty="0"/>
              <a:t> </a:t>
            </a:r>
            <a:r>
              <a:rPr lang="en-US" altLang="en-US" sz="2500" dirty="0" err="1"/>
              <a:t>hội</a:t>
            </a:r>
            <a:r>
              <a:rPr lang="en-US" altLang="en-US" sz="2500" dirty="0"/>
              <a:t> </a:t>
            </a:r>
            <a:r>
              <a:rPr lang="en-US" altLang="en-US" sz="2500" dirty="0" err="1"/>
              <a:t>đồng</a:t>
            </a:r>
            <a:r>
              <a:rPr lang="en-US" altLang="en-US" sz="2500" dirty="0"/>
              <a:t> </a:t>
            </a:r>
            <a:r>
              <a:rPr lang="en-US" altLang="en-US" sz="2500" dirty="0" err="1"/>
              <a:t>bảo</a:t>
            </a:r>
            <a:r>
              <a:rPr lang="en-US" altLang="en-US" sz="2500" dirty="0"/>
              <a:t> </a:t>
            </a:r>
            <a:r>
              <a:rPr lang="en-US" altLang="en-US" sz="2500" dirty="0" err="1"/>
              <a:t>vệ</a:t>
            </a:r>
            <a:r>
              <a:rPr lang="en-US" altLang="en-US" sz="2500" dirty="0"/>
              <a:t> </a:t>
            </a:r>
            <a:r>
              <a:rPr lang="en-US" altLang="en-US" sz="2500" dirty="0" err="1"/>
              <a:t>đã</a:t>
            </a:r>
            <a:r>
              <a:rPr lang="en-US" altLang="en-US" sz="2500" dirty="0"/>
              <a:t> </a:t>
            </a:r>
            <a:r>
              <a:rPr lang="en-US" altLang="en-US" sz="2500" dirty="0" err="1"/>
              <a:t>lắng</a:t>
            </a:r>
            <a:r>
              <a:rPr lang="en-US" altLang="en-US" sz="2500" dirty="0"/>
              <a:t> </a:t>
            </a:r>
            <a:r>
              <a:rPr lang="en-US" altLang="en-US" sz="2500" dirty="0" err="1"/>
              <a:t>nghe</a:t>
            </a:r>
            <a:r>
              <a:rPr lang="en-US" altLang="en-US" sz="2500" dirty="0"/>
              <a:t> </a:t>
            </a:r>
            <a:r>
              <a:rPr lang="en-US" altLang="en-US" sz="2500" dirty="0" err="1"/>
              <a:t>và</a:t>
            </a:r>
            <a:r>
              <a:rPr lang="en-US" altLang="en-US" sz="2500" dirty="0"/>
              <a:t> </a:t>
            </a:r>
            <a:r>
              <a:rPr lang="en-US" altLang="en-US" sz="2500" dirty="0" err="1"/>
              <a:t>đưa</a:t>
            </a:r>
            <a:r>
              <a:rPr lang="en-US" altLang="en-US" sz="2500" dirty="0"/>
              <a:t> ra </a:t>
            </a:r>
            <a:r>
              <a:rPr lang="en-US" altLang="en-US" sz="2500" dirty="0" err="1"/>
              <a:t>những</a:t>
            </a:r>
            <a:r>
              <a:rPr lang="en-US" altLang="en-US" sz="2500" dirty="0"/>
              <a:t> 	</a:t>
            </a:r>
            <a:r>
              <a:rPr lang="en-US" altLang="en-US" sz="2500" dirty="0" err="1"/>
              <a:t>góp</a:t>
            </a:r>
            <a:r>
              <a:rPr lang="en-US" altLang="en-US" sz="2500" dirty="0"/>
              <a:t> ý </a:t>
            </a:r>
            <a:r>
              <a:rPr lang="en-US" altLang="en-US" sz="2500" dirty="0" err="1"/>
              <a:t>để</a:t>
            </a:r>
            <a:r>
              <a:rPr lang="en-US" altLang="en-US" sz="2500" dirty="0"/>
              <a:t> </a:t>
            </a:r>
            <a:r>
              <a:rPr lang="en-US" altLang="en-US" sz="2500" dirty="0" err="1"/>
              <a:t>bài</a:t>
            </a:r>
            <a:r>
              <a:rPr lang="en-US" altLang="en-US" sz="2500" dirty="0"/>
              <a:t> </a:t>
            </a:r>
            <a:r>
              <a:rPr lang="en-US" altLang="en-US" sz="2500" dirty="0" err="1"/>
              <a:t>chuyên</a:t>
            </a:r>
            <a:r>
              <a:rPr lang="en-US" altLang="en-US" sz="2500" dirty="0"/>
              <a:t> </a:t>
            </a:r>
            <a:r>
              <a:rPr lang="en-US" altLang="en-US" sz="2500" dirty="0" err="1"/>
              <a:t>đề</a:t>
            </a:r>
            <a:r>
              <a:rPr lang="en-US" altLang="en-US" sz="2500" dirty="0"/>
              <a:t> </a:t>
            </a:r>
            <a:r>
              <a:rPr lang="en-US" altLang="en-US" sz="2500" dirty="0" err="1"/>
              <a:t>tốt</a:t>
            </a:r>
            <a:r>
              <a:rPr lang="en-US" altLang="en-US" sz="2500" dirty="0"/>
              <a:t> </a:t>
            </a:r>
            <a:r>
              <a:rPr lang="en-US" altLang="en-US" sz="2500" dirty="0" err="1"/>
              <a:t>nghiệp</a:t>
            </a:r>
            <a:r>
              <a:rPr lang="en-US" altLang="en-US" sz="2500" dirty="0"/>
              <a:t> </a:t>
            </a:r>
            <a:r>
              <a:rPr lang="en-US" altLang="en-US" sz="2500" dirty="0" err="1"/>
              <a:t>của</a:t>
            </a:r>
            <a:r>
              <a:rPr lang="en-US" altLang="en-US" sz="2500" dirty="0"/>
              <a:t> </a:t>
            </a:r>
            <a:r>
              <a:rPr lang="en-US" altLang="en-US" sz="2500" dirty="0" err="1"/>
              <a:t>em</a:t>
            </a:r>
            <a:r>
              <a:rPr lang="en-US" altLang="en-US" sz="2500" dirty="0"/>
              <a:t> </a:t>
            </a:r>
            <a:r>
              <a:rPr lang="en-US" altLang="en-US" sz="2500" dirty="0" err="1"/>
              <a:t>được</a:t>
            </a:r>
            <a:r>
              <a:rPr lang="en-US" altLang="en-US" sz="2500" dirty="0"/>
              <a:t> </a:t>
            </a:r>
            <a:r>
              <a:rPr lang="en-US" altLang="en-US" sz="2500" dirty="0" err="1"/>
              <a:t>hoàn</a:t>
            </a:r>
            <a:r>
              <a:rPr lang="en-US" altLang="en-US" sz="2500" dirty="0"/>
              <a:t> </a:t>
            </a:r>
            <a:r>
              <a:rPr lang="en-US" altLang="en-US" sz="2500" dirty="0" err="1"/>
              <a:t>thiện</a:t>
            </a:r>
            <a:r>
              <a:rPr lang="en-US" altLang="en-US" sz="2500" dirty="0"/>
              <a:t> </a:t>
            </a:r>
            <a:r>
              <a:rPr lang="en-US" altLang="en-US" sz="2500" dirty="0" err="1"/>
              <a:t>hơn</a:t>
            </a:r>
            <a:r>
              <a:rPr lang="en-US" altLang="en-US" sz="2500" dirty="0"/>
              <a:t> </a:t>
            </a:r>
          </a:p>
          <a:p>
            <a:endParaRPr lang="en-US" altLang="en-US" sz="2500" dirty="0"/>
          </a:p>
          <a:p>
            <a:pPr lvl="1"/>
            <a:r>
              <a:rPr lang="en-US" altLang="en-US" sz="2500" dirty="0" err="1"/>
              <a:t>Ths</a:t>
            </a:r>
            <a:r>
              <a:rPr lang="en-US" altLang="en-US" sz="2500" dirty="0"/>
              <a:t> </a:t>
            </a:r>
            <a:r>
              <a:rPr lang="en-US" altLang="en-US" sz="2500" dirty="0" err="1"/>
              <a:t>Phạm</a:t>
            </a:r>
            <a:r>
              <a:rPr lang="en-US" altLang="en-US" sz="2500" dirty="0"/>
              <a:t> </a:t>
            </a:r>
            <a:r>
              <a:rPr lang="en-US" altLang="en-US" sz="2500" dirty="0" err="1"/>
              <a:t>Thị</a:t>
            </a:r>
            <a:r>
              <a:rPr lang="en-US" altLang="en-US" sz="2500" dirty="0"/>
              <a:t> Kim </a:t>
            </a:r>
            <a:r>
              <a:rPr lang="en-US" altLang="en-US" sz="2500" dirty="0" err="1"/>
              <a:t>Phượng</a:t>
            </a:r>
            <a:endParaRPr lang="en-US" altLang="en-US" sz="2500" dirty="0"/>
          </a:p>
          <a:p>
            <a:pPr lvl="1"/>
            <a:r>
              <a:rPr lang="en-US" altLang="en-US" sz="2500" dirty="0" err="1"/>
              <a:t>cô</a:t>
            </a:r>
            <a:r>
              <a:rPr lang="en-US" altLang="en-US" sz="2500" dirty="0"/>
              <a:t> </a:t>
            </a:r>
            <a:r>
              <a:rPr lang="en-US" altLang="en-US" sz="2500" dirty="0" err="1"/>
              <a:t>đã</a:t>
            </a:r>
            <a:r>
              <a:rPr lang="en-US" altLang="en-US" sz="2500" dirty="0"/>
              <a:t> </a:t>
            </a:r>
            <a:r>
              <a:rPr lang="en-US" altLang="en-US" sz="2500" dirty="0" err="1"/>
              <a:t>tận</a:t>
            </a:r>
            <a:r>
              <a:rPr lang="en-US" altLang="en-US" sz="2500" dirty="0"/>
              <a:t> </a:t>
            </a:r>
            <a:r>
              <a:rPr lang="en-US" altLang="en-US" sz="2500" dirty="0" err="1"/>
              <a:t>tình</a:t>
            </a:r>
            <a:r>
              <a:rPr lang="en-US" altLang="en-US" sz="2500" dirty="0"/>
              <a:t> </a:t>
            </a:r>
            <a:r>
              <a:rPr lang="en-US" altLang="en-US" sz="2500" dirty="0" err="1"/>
              <a:t>hướng</a:t>
            </a:r>
            <a:r>
              <a:rPr lang="en-US" altLang="en-US" sz="2500" dirty="0"/>
              <a:t> </a:t>
            </a:r>
            <a:r>
              <a:rPr lang="en-US" altLang="en-US" sz="2500" dirty="0" err="1"/>
              <a:t>dẫn</a:t>
            </a:r>
            <a:r>
              <a:rPr lang="en-US" altLang="en-US" sz="2500" dirty="0"/>
              <a:t>, </a:t>
            </a:r>
            <a:r>
              <a:rPr lang="en-US" altLang="en-US" sz="2500" dirty="0" err="1"/>
              <a:t>giúp</a:t>
            </a:r>
            <a:r>
              <a:rPr lang="en-US" altLang="en-US" sz="2500" dirty="0"/>
              <a:t> </a:t>
            </a:r>
            <a:r>
              <a:rPr lang="en-US" altLang="en-US" sz="2500" dirty="0" err="1"/>
              <a:t>đỡ</a:t>
            </a:r>
            <a:r>
              <a:rPr lang="en-US" altLang="en-US" sz="2500" dirty="0"/>
              <a:t> </a:t>
            </a:r>
            <a:r>
              <a:rPr lang="en-US" altLang="en-US" sz="2500" dirty="0" err="1"/>
              <a:t>em</a:t>
            </a:r>
            <a:r>
              <a:rPr lang="en-US" altLang="en-US" sz="2500" dirty="0"/>
              <a:t> </a:t>
            </a:r>
            <a:r>
              <a:rPr lang="en-US" altLang="en-US" sz="2500" dirty="0" err="1"/>
              <a:t>hoàn</a:t>
            </a:r>
            <a:r>
              <a:rPr lang="en-US" altLang="en-US" sz="2500" dirty="0"/>
              <a:t> </a:t>
            </a:r>
            <a:r>
              <a:rPr lang="en-US" altLang="en-US" sz="2500" dirty="0" err="1"/>
              <a:t>thành</a:t>
            </a:r>
            <a:r>
              <a:rPr lang="en-US" altLang="en-US" sz="2500" dirty="0"/>
              <a:t> </a:t>
            </a:r>
            <a:r>
              <a:rPr lang="en-US" altLang="en-US" sz="2500" dirty="0" err="1"/>
              <a:t>đồ</a:t>
            </a:r>
            <a:r>
              <a:rPr lang="en-US" altLang="en-US" sz="2500" dirty="0"/>
              <a:t> </a:t>
            </a:r>
            <a:r>
              <a:rPr lang="en-US" altLang="en-US" sz="2500" dirty="0" err="1"/>
              <a:t>án</a:t>
            </a:r>
            <a:r>
              <a:rPr lang="en-US" altLang="en-US" sz="2500" dirty="0"/>
              <a:t> </a:t>
            </a:r>
            <a:r>
              <a:rPr lang="en-US" altLang="en-US" sz="2500" dirty="0" err="1"/>
              <a:t>tốt</a:t>
            </a:r>
            <a:r>
              <a:rPr lang="en-US" altLang="en-US" sz="2500" dirty="0"/>
              <a:t> </a:t>
            </a:r>
            <a:r>
              <a:rPr lang="en-US" altLang="en-US" sz="2500" dirty="0" err="1"/>
              <a:t>nghiệp</a:t>
            </a:r>
            <a:endParaRPr lang="en-US" altLang="en-US" sz="2500" dirty="0"/>
          </a:p>
          <a:p>
            <a:pPr lvl="1"/>
            <a:endParaRPr lang="en-US" altLang="en-US" sz="2500" dirty="0"/>
          </a:p>
          <a:p>
            <a:pPr lvl="1"/>
            <a:r>
              <a:rPr lang="en-US" altLang="en-US" sz="2500" dirty="0" err="1"/>
              <a:t>Các</a:t>
            </a:r>
            <a:r>
              <a:rPr lang="en-US" altLang="en-US" sz="2500" dirty="0"/>
              <a:t> </a:t>
            </a:r>
            <a:r>
              <a:rPr lang="en-US" altLang="en-US" sz="2500" dirty="0" err="1"/>
              <a:t>thầy</a:t>
            </a:r>
            <a:r>
              <a:rPr lang="en-US" altLang="en-US" sz="2500" dirty="0"/>
              <a:t> </a:t>
            </a:r>
            <a:r>
              <a:rPr lang="en-US" altLang="en-US" sz="2500" dirty="0" err="1"/>
              <a:t>cô</a:t>
            </a:r>
            <a:r>
              <a:rPr lang="en-US" altLang="en-US" sz="2500" dirty="0"/>
              <a:t> </a:t>
            </a:r>
            <a:r>
              <a:rPr lang="en-US" altLang="en-US" sz="2500" dirty="0" err="1"/>
              <a:t>công</a:t>
            </a:r>
            <a:r>
              <a:rPr lang="en-US" altLang="en-US" sz="2500" dirty="0"/>
              <a:t> </a:t>
            </a:r>
            <a:r>
              <a:rPr lang="en-US" altLang="en-US" sz="2500" dirty="0" err="1"/>
              <a:t>tác</a:t>
            </a:r>
            <a:r>
              <a:rPr lang="en-US" altLang="en-US" sz="2500" dirty="0"/>
              <a:t> </a:t>
            </a:r>
            <a:r>
              <a:rPr lang="en-US" altLang="en-US" sz="2500" dirty="0" err="1"/>
              <a:t>tại</a:t>
            </a:r>
            <a:r>
              <a:rPr lang="en-US" altLang="en-US" sz="2500" dirty="0"/>
              <a:t> khoa </a:t>
            </a:r>
            <a:r>
              <a:rPr lang="en-US" altLang="en-US" sz="2500" dirty="0" err="1"/>
              <a:t>công</a:t>
            </a:r>
            <a:r>
              <a:rPr lang="en-US" altLang="en-US" sz="2500" dirty="0"/>
              <a:t> </a:t>
            </a:r>
            <a:r>
              <a:rPr lang="en-US" altLang="en-US" sz="2500" dirty="0" err="1"/>
              <a:t>nghệ</a:t>
            </a:r>
            <a:r>
              <a:rPr lang="en-US" altLang="en-US" sz="2500" dirty="0"/>
              <a:t> </a:t>
            </a:r>
            <a:r>
              <a:rPr lang="en-US" altLang="en-US" sz="2500" dirty="0" err="1"/>
              <a:t>thông</a:t>
            </a:r>
            <a:r>
              <a:rPr lang="en-US" altLang="en-US" sz="2500" dirty="0"/>
              <a:t> tin </a:t>
            </a:r>
            <a:r>
              <a:rPr lang="en-US" altLang="en-US" sz="2500" dirty="0" err="1"/>
              <a:t>đã</a:t>
            </a:r>
            <a:r>
              <a:rPr lang="en-US" altLang="en-US" sz="2500" dirty="0"/>
              <a:t> </a:t>
            </a:r>
            <a:r>
              <a:rPr lang="en-US" altLang="en-US" sz="2500" dirty="0" err="1"/>
              <a:t>chỉ</a:t>
            </a:r>
            <a:r>
              <a:rPr lang="en-US" altLang="en-US" sz="2500" dirty="0"/>
              <a:t> </a:t>
            </a:r>
            <a:r>
              <a:rPr lang="en-US" altLang="en-US" sz="2500" dirty="0" err="1"/>
              <a:t>dạy</a:t>
            </a:r>
            <a:r>
              <a:rPr lang="en-US" altLang="en-US" sz="2500" dirty="0"/>
              <a:t> </a:t>
            </a:r>
            <a:r>
              <a:rPr lang="en-US" altLang="en-US" sz="2500" dirty="0" err="1"/>
              <a:t>cho</a:t>
            </a:r>
            <a:r>
              <a:rPr lang="en-US" altLang="en-US" sz="2500" dirty="0"/>
              <a:t> </a:t>
            </a:r>
            <a:r>
              <a:rPr lang="en-US" altLang="en-US" sz="2500" dirty="0" err="1"/>
              <a:t>em</a:t>
            </a:r>
            <a:r>
              <a:rPr lang="en-US" altLang="en-US" sz="2500" dirty="0"/>
              <a:t> </a:t>
            </a:r>
            <a:r>
              <a:rPr lang="en-US" altLang="en-US" sz="2500" dirty="0" err="1"/>
              <a:t>những</a:t>
            </a:r>
            <a:r>
              <a:rPr lang="en-US" altLang="en-US" sz="2500" dirty="0"/>
              <a:t> </a:t>
            </a:r>
            <a:r>
              <a:rPr lang="en-US" altLang="en-US" sz="2500" dirty="0" err="1"/>
              <a:t>kiến</a:t>
            </a:r>
            <a:r>
              <a:rPr lang="en-US" altLang="en-US" sz="2500" dirty="0"/>
              <a:t> </a:t>
            </a:r>
            <a:r>
              <a:rPr lang="en-US" altLang="en-US" sz="2500" dirty="0" err="1"/>
              <a:t>thức</a:t>
            </a:r>
            <a:r>
              <a:rPr lang="en-US" altLang="en-US" sz="2500" dirty="0"/>
              <a:t> </a:t>
            </a:r>
            <a:r>
              <a:rPr lang="en-US" altLang="en-US" sz="2500" dirty="0" err="1"/>
              <a:t>bổ</a:t>
            </a:r>
            <a:r>
              <a:rPr lang="en-US" altLang="en-US" sz="2500" dirty="0"/>
              <a:t> </a:t>
            </a:r>
            <a:r>
              <a:rPr lang="en-US" altLang="en-US" sz="2500" dirty="0" err="1"/>
              <a:t>ích</a:t>
            </a:r>
            <a:r>
              <a:rPr lang="en-US" altLang="en-US" sz="2500" dirty="0"/>
              <a:t> </a:t>
            </a:r>
            <a:r>
              <a:rPr lang="en-US" altLang="en-US" sz="2500" dirty="0" err="1"/>
              <a:t>trong</a:t>
            </a:r>
            <a:r>
              <a:rPr lang="en-US" altLang="en-US" sz="2500" dirty="0"/>
              <a:t> </a:t>
            </a:r>
            <a:r>
              <a:rPr lang="en-US" altLang="en-US" sz="2500" dirty="0" err="1"/>
              <a:t>suốt</a:t>
            </a:r>
            <a:r>
              <a:rPr lang="en-US" altLang="en-US" sz="2500" dirty="0"/>
              <a:t> 4 </a:t>
            </a:r>
            <a:r>
              <a:rPr lang="en-US" altLang="en-US" sz="2500" dirty="0" err="1"/>
              <a:t>năm</a:t>
            </a:r>
            <a:r>
              <a:rPr lang="en-US" altLang="en-US" sz="2500" dirty="0"/>
              <a:t> </a:t>
            </a:r>
            <a:r>
              <a:rPr lang="en-US" altLang="en-US" sz="2500" dirty="0" err="1"/>
              <a:t>học</a:t>
            </a:r>
            <a:r>
              <a:rPr lang="en-US" altLang="en-US" sz="2500" dirty="0"/>
              <a:t> </a:t>
            </a:r>
            <a:r>
              <a:rPr lang="en-US" altLang="en-US" sz="2500" dirty="0" err="1"/>
              <a:t>đại</a:t>
            </a:r>
            <a:r>
              <a:rPr lang="en-US" altLang="en-US" sz="2500" dirty="0"/>
              <a:t> </a:t>
            </a:r>
            <a:r>
              <a:rPr lang="en-US" altLang="en-US" sz="2500" dirty="0" err="1"/>
              <a:t>học</a:t>
            </a:r>
            <a:r>
              <a:rPr lang="en-US" altLang="en-US" sz="2500" dirty="0"/>
              <a:t>.</a:t>
            </a:r>
          </a:p>
          <a:p>
            <a:pPr lvl="1"/>
            <a:endParaRPr lang="en-US" altLang="en-US" sz="2500" dirty="0"/>
          </a:p>
        </p:txBody>
      </p:sp>
    </p:spTree>
    <p:extLst>
      <p:ext uri="{BB962C8B-B14F-4D97-AF65-F5344CB8AC3E}">
        <p14:creationId xmlns:p14="http://schemas.microsoft.com/office/powerpoint/2010/main" val="29285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52000"/>
          </a:blip>
          <a:tile tx="0" ty="0" sx="100000" sy="100000" flip="none" algn="tl"/>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4951CB0-10E5-4D7B-AEA0-39D9D1918792}"/>
              </a:ext>
            </a:extLst>
          </p:cNvPr>
          <p:cNvSpPr/>
          <p:nvPr/>
        </p:nvSpPr>
        <p:spPr>
          <a:xfrm>
            <a:off x="3326400" y="5097755"/>
            <a:ext cx="8188835" cy="85366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D3A6F9B-FDE4-4EB6-AE2C-5D2D30C6C350}"/>
              </a:ext>
            </a:extLst>
          </p:cNvPr>
          <p:cNvSpPr/>
          <p:nvPr/>
        </p:nvSpPr>
        <p:spPr>
          <a:xfrm>
            <a:off x="3789868" y="3752388"/>
            <a:ext cx="8188835" cy="85366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4B375E1-7561-4626-9EFD-1065BE589C76}"/>
              </a:ext>
            </a:extLst>
          </p:cNvPr>
          <p:cNvSpPr/>
          <p:nvPr/>
        </p:nvSpPr>
        <p:spPr>
          <a:xfrm>
            <a:off x="3789869" y="2330596"/>
            <a:ext cx="8188835" cy="85366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683D49E7-F436-48EE-8AB4-05BFF667BA25}"/>
              </a:ext>
            </a:extLst>
          </p:cNvPr>
          <p:cNvSpPr/>
          <p:nvPr/>
        </p:nvSpPr>
        <p:spPr>
          <a:xfrm>
            <a:off x="3327758" y="1085892"/>
            <a:ext cx="8188835" cy="85366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2BFAE1-45D3-4B3B-81D2-0BF25FA84FB8}"/>
              </a:ext>
            </a:extLst>
          </p:cNvPr>
          <p:cNvSpPr>
            <a:spLocks noGrp="1"/>
          </p:cNvSpPr>
          <p:nvPr>
            <p:ph type="title"/>
          </p:nvPr>
        </p:nvSpPr>
        <p:spPr>
          <a:xfrm>
            <a:off x="3327758" y="-304841"/>
            <a:ext cx="10515600" cy="1325563"/>
          </a:xfrm>
        </p:spPr>
        <p:txBody>
          <a:bodyPr/>
          <a:lstStyle/>
          <a:p>
            <a:r>
              <a:rPr lang="en-US" dirty="0">
                <a:solidFill>
                  <a:srgbClr val="C13018"/>
                </a:solidFill>
                <a:latin typeface="Helvetica" panose="020B0604020202020204" pitchFamily="34" charset="0"/>
                <a:cs typeface="Helvetica" panose="020B0604020202020204" pitchFamily="34" charset="0"/>
              </a:rPr>
              <a:t>NỘI DUNG TRÌNH BÀY</a:t>
            </a:r>
          </a:p>
        </p:txBody>
      </p:sp>
      <p:sp>
        <p:nvSpPr>
          <p:cNvPr id="34" name="TextBox 33">
            <a:extLst>
              <a:ext uri="{FF2B5EF4-FFF2-40B4-BE49-F238E27FC236}">
                <a16:creationId xmlns:a16="http://schemas.microsoft.com/office/drawing/2014/main" id="{18AC7869-336D-4A6F-B7B1-B9DE19683E73}"/>
              </a:ext>
            </a:extLst>
          </p:cNvPr>
          <p:cNvSpPr txBox="1"/>
          <p:nvPr/>
        </p:nvSpPr>
        <p:spPr>
          <a:xfrm>
            <a:off x="4280928" y="1224801"/>
            <a:ext cx="6590271" cy="461665"/>
          </a:xfrm>
          <a:prstGeom prst="rect">
            <a:avLst/>
          </a:prstGeom>
          <a:noFill/>
        </p:spPr>
        <p:txBody>
          <a:bodyPr wrap="square" lIns="0" rIns="0" rtlCol="0" anchor="b">
            <a:spAutoFit/>
          </a:bodyPr>
          <a:lstStyle/>
          <a:p>
            <a:r>
              <a:rPr lang="en-US" sz="2400" b="1" cap="all" dirty="0" err="1"/>
              <a:t>GIới</a:t>
            </a:r>
            <a:r>
              <a:rPr lang="en-US" sz="2400" b="1" cap="all" dirty="0"/>
              <a:t> </a:t>
            </a:r>
            <a:r>
              <a:rPr lang="en-US" sz="2400" b="1" cap="all" dirty="0" err="1"/>
              <a:t>thiệu</a:t>
            </a:r>
            <a:r>
              <a:rPr lang="en-US" sz="2400" b="1" cap="all" dirty="0"/>
              <a:t> </a:t>
            </a:r>
            <a:r>
              <a:rPr lang="en-US" sz="2400" b="1" cap="all" dirty="0" err="1"/>
              <a:t>đề</a:t>
            </a:r>
            <a:r>
              <a:rPr lang="en-US" sz="2400" b="1" cap="all" dirty="0"/>
              <a:t> </a:t>
            </a:r>
            <a:r>
              <a:rPr lang="en-US" sz="2400" b="1" cap="all" dirty="0" err="1"/>
              <a:t>tài</a:t>
            </a:r>
            <a:r>
              <a:rPr lang="en-US" sz="2400" b="1" cap="all" dirty="0"/>
              <a:t> </a:t>
            </a:r>
            <a:r>
              <a:rPr lang="en-US" sz="2400" b="1" cap="all" dirty="0" err="1"/>
              <a:t>Và</a:t>
            </a:r>
            <a:r>
              <a:rPr lang="en-US" sz="2400" b="1" cap="all" dirty="0"/>
              <a:t> </a:t>
            </a:r>
            <a:r>
              <a:rPr lang="en-US" sz="2400" b="1" cap="all" dirty="0" err="1"/>
              <a:t>công</a:t>
            </a:r>
            <a:r>
              <a:rPr lang="en-US" sz="2400" b="1" cap="all" dirty="0"/>
              <a:t> </a:t>
            </a:r>
            <a:r>
              <a:rPr lang="en-US" sz="2400" b="1" cap="all" dirty="0" err="1"/>
              <a:t>nghệ</a:t>
            </a:r>
            <a:r>
              <a:rPr lang="en-US" sz="2400" b="1" cap="all" dirty="0"/>
              <a:t> </a:t>
            </a:r>
            <a:r>
              <a:rPr lang="en-US" sz="2400" b="1" cap="all" dirty="0" err="1"/>
              <a:t>sử</a:t>
            </a:r>
            <a:r>
              <a:rPr lang="en-US" sz="2400" b="1" cap="all" dirty="0"/>
              <a:t> </a:t>
            </a:r>
            <a:r>
              <a:rPr lang="en-US" sz="2400" b="1" cap="all" dirty="0" err="1"/>
              <a:t>dụng</a:t>
            </a:r>
            <a:endParaRPr lang="en-US" sz="2400" b="1" cap="all" dirty="0"/>
          </a:p>
        </p:txBody>
      </p:sp>
      <p:sp>
        <p:nvSpPr>
          <p:cNvPr id="37" name="TextBox 36">
            <a:extLst>
              <a:ext uri="{FF2B5EF4-FFF2-40B4-BE49-F238E27FC236}">
                <a16:creationId xmlns:a16="http://schemas.microsoft.com/office/drawing/2014/main" id="{9386D8E0-E3F8-446C-AA03-7ABFFC4DAF87}"/>
              </a:ext>
            </a:extLst>
          </p:cNvPr>
          <p:cNvSpPr txBox="1"/>
          <p:nvPr/>
        </p:nvSpPr>
        <p:spPr>
          <a:xfrm>
            <a:off x="4589275" y="2473404"/>
            <a:ext cx="6747600" cy="461665"/>
          </a:xfrm>
          <a:prstGeom prst="rect">
            <a:avLst/>
          </a:prstGeom>
          <a:noFill/>
        </p:spPr>
        <p:txBody>
          <a:bodyPr wrap="square" lIns="0" rIns="0" rtlCol="0" anchor="b">
            <a:spAutoFit/>
          </a:bodyPr>
          <a:lstStyle/>
          <a:p>
            <a:r>
              <a:rPr lang="en-US" sz="2400" b="1" cap="all" dirty="0" err="1"/>
              <a:t>phân</a:t>
            </a:r>
            <a:r>
              <a:rPr lang="en-US" sz="2400" b="1" cap="all" dirty="0"/>
              <a:t> </a:t>
            </a:r>
            <a:r>
              <a:rPr lang="en-US" sz="2400" b="1" cap="all" dirty="0" err="1"/>
              <a:t>tích</a:t>
            </a:r>
            <a:r>
              <a:rPr lang="en-US" sz="2400" b="1" cap="all" dirty="0"/>
              <a:t> </a:t>
            </a:r>
            <a:r>
              <a:rPr lang="en-US" sz="2400" b="1" cap="all" dirty="0" err="1"/>
              <a:t>thiết</a:t>
            </a:r>
            <a:r>
              <a:rPr lang="en-US" sz="2400" b="1" cap="all" dirty="0"/>
              <a:t> </a:t>
            </a:r>
            <a:r>
              <a:rPr lang="en-US" sz="2400" b="1" cap="all" dirty="0" err="1"/>
              <a:t>kế</a:t>
            </a:r>
            <a:r>
              <a:rPr lang="en-US" sz="2400" b="1" cap="all" dirty="0"/>
              <a:t> </a:t>
            </a:r>
            <a:r>
              <a:rPr lang="en-US" sz="2400" b="1" cap="all" dirty="0" err="1"/>
              <a:t>hệ</a:t>
            </a:r>
            <a:r>
              <a:rPr lang="en-US" sz="2400" b="1" cap="all" dirty="0"/>
              <a:t> </a:t>
            </a:r>
            <a:r>
              <a:rPr lang="en-US" sz="2400" b="1" cap="all" dirty="0" err="1"/>
              <a:t>thống</a:t>
            </a:r>
            <a:endParaRPr lang="en-US" sz="2400" b="1" cap="all" dirty="0"/>
          </a:p>
        </p:txBody>
      </p:sp>
      <p:sp>
        <p:nvSpPr>
          <p:cNvPr id="40" name="TextBox 39">
            <a:extLst>
              <a:ext uri="{FF2B5EF4-FFF2-40B4-BE49-F238E27FC236}">
                <a16:creationId xmlns:a16="http://schemas.microsoft.com/office/drawing/2014/main" id="{B1DC35BF-7F35-4CBE-93EE-4C7B0E26FE5F}"/>
              </a:ext>
            </a:extLst>
          </p:cNvPr>
          <p:cNvSpPr txBox="1"/>
          <p:nvPr/>
        </p:nvSpPr>
        <p:spPr>
          <a:xfrm>
            <a:off x="4677732" y="3900482"/>
            <a:ext cx="5976400" cy="461665"/>
          </a:xfrm>
          <a:prstGeom prst="rect">
            <a:avLst/>
          </a:prstGeom>
          <a:noFill/>
        </p:spPr>
        <p:txBody>
          <a:bodyPr wrap="square" lIns="0" rIns="0" rtlCol="0" anchor="b">
            <a:spAutoFit/>
          </a:bodyPr>
          <a:lstStyle/>
          <a:p>
            <a:r>
              <a:rPr lang="en-US" sz="2400" b="1" cap="all" dirty="0" err="1"/>
              <a:t>Giới</a:t>
            </a:r>
            <a:r>
              <a:rPr lang="en-US" sz="2400" b="1" cap="all" dirty="0"/>
              <a:t> </a:t>
            </a:r>
            <a:r>
              <a:rPr lang="en-US" sz="2400" b="1" cap="all" dirty="0" err="1"/>
              <a:t>thiệu</a:t>
            </a:r>
            <a:r>
              <a:rPr lang="en-US" sz="2400" b="1" cap="all" dirty="0"/>
              <a:t> </a:t>
            </a:r>
            <a:r>
              <a:rPr lang="en-US" sz="2400" b="1" cap="all" dirty="0" err="1"/>
              <a:t>Hệ</a:t>
            </a:r>
            <a:r>
              <a:rPr lang="en-US" sz="2400" b="1" cap="all" dirty="0"/>
              <a:t> </a:t>
            </a:r>
            <a:r>
              <a:rPr lang="en-US" sz="2400" b="1" cap="all" dirty="0" err="1"/>
              <a:t>thống</a:t>
            </a:r>
            <a:r>
              <a:rPr lang="en-US" sz="2400" b="1" cap="all" dirty="0"/>
              <a:t> </a:t>
            </a:r>
            <a:r>
              <a:rPr lang="en-US" sz="2400" b="1" cap="all" dirty="0" err="1"/>
              <a:t>đã</a:t>
            </a:r>
            <a:r>
              <a:rPr lang="en-US" sz="2400" b="1" cap="all" dirty="0"/>
              <a:t> </a:t>
            </a:r>
            <a:r>
              <a:rPr lang="en-US" sz="2400" b="1" cap="all" dirty="0" err="1"/>
              <a:t>xây</a:t>
            </a:r>
            <a:r>
              <a:rPr lang="en-US" sz="2400" b="1" cap="all" dirty="0"/>
              <a:t> </a:t>
            </a:r>
            <a:r>
              <a:rPr lang="en-US" sz="2400" b="1" cap="all" dirty="0" err="1"/>
              <a:t>dựng</a:t>
            </a:r>
            <a:endParaRPr lang="en-US" sz="2400" b="1" cap="all" dirty="0"/>
          </a:p>
        </p:txBody>
      </p:sp>
      <p:sp>
        <p:nvSpPr>
          <p:cNvPr id="73" name="TextBox 72">
            <a:extLst>
              <a:ext uri="{FF2B5EF4-FFF2-40B4-BE49-F238E27FC236}">
                <a16:creationId xmlns:a16="http://schemas.microsoft.com/office/drawing/2014/main" id="{1CE5A938-6A3C-4B5D-AB28-CF45A2E2DF2B}"/>
              </a:ext>
            </a:extLst>
          </p:cNvPr>
          <p:cNvSpPr txBox="1"/>
          <p:nvPr/>
        </p:nvSpPr>
        <p:spPr>
          <a:xfrm>
            <a:off x="4228927" y="5256013"/>
            <a:ext cx="5976400" cy="461665"/>
          </a:xfrm>
          <a:prstGeom prst="rect">
            <a:avLst/>
          </a:prstGeom>
          <a:noFill/>
        </p:spPr>
        <p:txBody>
          <a:bodyPr wrap="square" lIns="0" rIns="0" rtlCol="0" anchor="b">
            <a:spAutoFit/>
          </a:bodyPr>
          <a:lstStyle/>
          <a:p>
            <a:r>
              <a:rPr lang="en-US" sz="2400" b="1" cap="all" dirty="0" err="1"/>
              <a:t>Kết</a:t>
            </a:r>
            <a:r>
              <a:rPr lang="en-US" sz="2400" b="1" cap="all" dirty="0"/>
              <a:t> </a:t>
            </a:r>
            <a:r>
              <a:rPr lang="en-US" sz="2400" b="1" cap="all" dirty="0" err="1"/>
              <a:t>luận</a:t>
            </a:r>
            <a:r>
              <a:rPr lang="en-US" sz="2400" b="1" cap="all" dirty="0"/>
              <a:t> </a:t>
            </a:r>
            <a:r>
              <a:rPr lang="en-US" sz="2400" b="1" cap="all" dirty="0" err="1"/>
              <a:t>và</a:t>
            </a:r>
            <a:r>
              <a:rPr lang="en-US" sz="2400" b="1" cap="all" dirty="0"/>
              <a:t> </a:t>
            </a:r>
            <a:r>
              <a:rPr lang="en-US" sz="2400" b="1" cap="all" dirty="0" err="1"/>
              <a:t>hướng</a:t>
            </a:r>
            <a:r>
              <a:rPr lang="en-US" sz="2400" b="1" cap="all" dirty="0"/>
              <a:t> </a:t>
            </a:r>
            <a:r>
              <a:rPr lang="en-US" sz="2400" b="1" cap="all" dirty="0" err="1"/>
              <a:t>phát</a:t>
            </a:r>
            <a:r>
              <a:rPr lang="en-US" sz="2400" b="1" cap="all" dirty="0"/>
              <a:t> </a:t>
            </a:r>
            <a:r>
              <a:rPr lang="en-US" sz="2400" b="1" cap="all" dirty="0" err="1"/>
              <a:t>triển</a:t>
            </a:r>
            <a:r>
              <a:rPr lang="en-US" sz="2400" b="1" cap="all" dirty="0"/>
              <a:t> </a:t>
            </a:r>
            <a:r>
              <a:rPr lang="en-US" sz="2400" b="1" cap="all" dirty="0" err="1"/>
              <a:t>của</a:t>
            </a:r>
            <a:r>
              <a:rPr lang="en-US" sz="2400" b="1" cap="all" dirty="0"/>
              <a:t> </a:t>
            </a:r>
            <a:r>
              <a:rPr lang="en-US" sz="2400" b="1" cap="all" dirty="0" err="1"/>
              <a:t>đề</a:t>
            </a:r>
            <a:r>
              <a:rPr lang="en-US" sz="2400" b="1" cap="all" dirty="0"/>
              <a:t> </a:t>
            </a:r>
            <a:r>
              <a:rPr lang="en-US" sz="2400" b="1" cap="all" dirty="0" err="1"/>
              <a:t>tài</a:t>
            </a:r>
            <a:r>
              <a:rPr lang="en-US" sz="2400" b="1" cap="all" dirty="0"/>
              <a:t> </a:t>
            </a:r>
          </a:p>
        </p:txBody>
      </p:sp>
      <p:cxnSp>
        <p:nvCxnSpPr>
          <p:cNvPr id="75" name="Straight Connector 74">
            <a:extLst>
              <a:ext uri="{FF2B5EF4-FFF2-40B4-BE49-F238E27FC236}">
                <a16:creationId xmlns:a16="http://schemas.microsoft.com/office/drawing/2014/main" id="{EA127B4D-DA7A-4281-92EF-16D4F766B639}"/>
              </a:ext>
            </a:extLst>
          </p:cNvPr>
          <p:cNvCxnSpPr>
            <a:cxnSpLocks/>
          </p:cNvCxnSpPr>
          <p:nvPr/>
        </p:nvCxnSpPr>
        <p:spPr>
          <a:xfrm>
            <a:off x="1630469" y="4639631"/>
            <a:ext cx="1517491" cy="847215"/>
          </a:xfrm>
          <a:prstGeom prst="line">
            <a:avLst/>
          </a:prstGeom>
          <a:ln w="152400">
            <a:solidFill>
              <a:schemeClr val="accent3"/>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F14556C4-B089-44C0-8B20-40C32BA0282D}"/>
              </a:ext>
            </a:extLst>
          </p:cNvPr>
          <p:cNvSpPr/>
          <p:nvPr/>
        </p:nvSpPr>
        <p:spPr>
          <a:xfrm>
            <a:off x="2766960" y="5047789"/>
            <a:ext cx="878115" cy="878115"/>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04</a:t>
            </a:r>
          </a:p>
        </p:txBody>
      </p:sp>
      <p:sp>
        <p:nvSpPr>
          <p:cNvPr id="77" name="Freeform 14">
            <a:extLst>
              <a:ext uri="{FF2B5EF4-FFF2-40B4-BE49-F238E27FC236}">
                <a16:creationId xmlns:a16="http://schemas.microsoft.com/office/drawing/2014/main" id="{8B5215FC-7AB9-422E-852B-1190F134871D}"/>
              </a:ext>
            </a:extLst>
          </p:cNvPr>
          <p:cNvSpPr>
            <a:spLocks/>
          </p:cNvSpPr>
          <p:nvPr/>
        </p:nvSpPr>
        <p:spPr bwMode="auto">
          <a:xfrm>
            <a:off x="1694" y="1157288"/>
            <a:ext cx="2309813" cy="4619625"/>
          </a:xfrm>
          <a:custGeom>
            <a:avLst/>
            <a:gdLst>
              <a:gd name="T0" fmla="*/ 0 w 3559"/>
              <a:gd name="T1" fmla="*/ 0 h 7118"/>
              <a:gd name="T2" fmla="*/ 3559 w 3559"/>
              <a:gd name="T3" fmla="*/ 3559 h 7118"/>
              <a:gd name="T4" fmla="*/ 0 w 3559"/>
              <a:gd name="T5" fmla="*/ 7118 h 7118"/>
              <a:gd name="T6" fmla="*/ 0 w 3559"/>
              <a:gd name="T7" fmla="*/ 6593 h 7118"/>
              <a:gd name="T8" fmla="*/ 3034 w 3559"/>
              <a:gd name="T9" fmla="*/ 3559 h 7118"/>
              <a:gd name="T10" fmla="*/ 0 w 3559"/>
              <a:gd name="T11" fmla="*/ 525 h 7118"/>
              <a:gd name="T12" fmla="*/ 0 w 3559"/>
              <a:gd name="T13" fmla="*/ 0 h 7118"/>
            </a:gdLst>
            <a:ahLst/>
            <a:cxnLst>
              <a:cxn ang="0">
                <a:pos x="T0" y="T1"/>
              </a:cxn>
              <a:cxn ang="0">
                <a:pos x="T2" y="T3"/>
              </a:cxn>
              <a:cxn ang="0">
                <a:pos x="T4" y="T5"/>
              </a:cxn>
              <a:cxn ang="0">
                <a:pos x="T6" y="T7"/>
              </a:cxn>
              <a:cxn ang="0">
                <a:pos x="T8" y="T9"/>
              </a:cxn>
              <a:cxn ang="0">
                <a:pos x="T10" y="T11"/>
              </a:cxn>
              <a:cxn ang="0">
                <a:pos x="T12" y="T13"/>
              </a:cxn>
            </a:cxnLst>
            <a:rect l="0" t="0" r="r" b="b"/>
            <a:pathLst>
              <a:path w="3559" h="7118">
                <a:moveTo>
                  <a:pt x="0" y="0"/>
                </a:moveTo>
                <a:cubicBezTo>
                  <a:pt x="1966" y="0"/>
                  <a:pt x="3559" y="1594"/>
                  <a:pt x="3559" y="3559"/>
                </a:cubicBezTo>
                <a:cubicBezTo>
                  <a:pt x="3559" y="5525"/>
                  <a:pt x="1966" y="7118"/>
                  <a:pt x="0" y="7118"/>
                </a:cubicBezTo>
                <a:lnTo>
                  <a:pt x="0" y="6593"/>
                </a:lnTo>
                <a:cubicBezTo>
                  <a:pt x="1676" y="6593"/>
                  <a:pt x="3034" y="5235"/>
                  <a:pt x="3034" y="3559"/>
                </a:cubicBezTo>
                <a:cubicBezTo>
                  <a:pt x="3034" y="1884"/>
                  <a:pt x="1676" y="525"/>
                  <a:pt x="0" y="525"/>
                </a:cubicBezTo>
                <a:lnTo>
                  <a:pt x="0" y="0"/>
                </a:lnTo>
                <a:close/>
              </a:path>
            </a:pathLst>
          </a:custGeom>
          <a:solidFill>
            <a:srgbClr val="FE7600"/>
          </a:solidFill>
          <a:ln w="0">
            <a:solidFill>
              <a:schemeClr val="accent3"/>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78" name="Straight Connector 77">
            <a:extLst>
              <a:ext uri="{FF2B5EF4-FFF2-40B4-BE49-F238E27FC236}">
                <a16:creationId xmlns:a16="http://schemas.microsoft.com/office/drawing/2014/main" id="{8C8AA849-C63A-47ED-9CB9-3F90FCD0FDB9}"/>
              </a:ext>
            </a:extLst>
          </p:cNvPr>
          <p:cNvCxnSpPr>
            <a:cxnSpLocks/>
          </p:cNvCxnSpPr>
          <p:nvPr/>
        </p:nvCxnSpPr>
        <p:spPr>
          <a:xfrm>
            <a:off x="1630469" y="3805334"/>
            <a:ext cx="2118348" cy="332835"/>
          </a:xfrm>
          <a:prstGeom prst="line">
            <a:avLst/>
          </a:prstGeom>
          <a:ln w="152400">
            <a:solidFill>
              <a:schemeClr val="accent4"/>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1C53E748-79D0-4BA0-8A9E-BA30A81EA991}"/>
              </a:ext>
            </a:extLst>
          </p:cNvPr>
          <p:cNvSpPr/>
          <p:nvPr/>
        </p:nvSpPr>
        <p:spPr>
          <a:xfrm>
            <a:off x="3350812" y="3740164"/>
            <a:ext cx="878115" cy="878115"/>
          </a:xfrm>
          <a:prstGeom prst="ellipse">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03</a:t>
            </a:r>
          </a:p>
        </p:txBody>
      </p:sp>
      <p:sp>
        <p:nvSpPr>
          <p:cNvPr id="80" name="Freeform 11">
            <a:extLst>
              <a:ext uri="{FF2B5EF4-FFF2-40B4-BE49-F238E27FC236}">
                <a16:creationId xmlns:a16="http://schemas.microsoft.com/office/drawing/2014/main" id="{EA7C26BB-BD7E-45A4-8195-7E30554EB1F3}"/>
              </a:ext>
            </a:extLst>
          </p:cNvPr>
          <p:cNvSpPr>
            <a:spLocks/>
          </p:cNvSpPr>
          <p:nvPr/>
        </p:nvSpPr>
        <p:spPr bwMode="auto">
          <a:xfrm>
            <a:off x="1694" y="1497013"/>
            <a:ext cx="1968500" cy="3940175"/>
          </a:xfrm>
          <a:custGeom>
            <a:avLst/>
            <a:gdLst>
              <a:gd name="T0" fmla="*/ 0 w 3034"/>
              <a:gd name="T1" fmla="*/ 0 h 6068"/>
              <a:gd name="T2" fmla="*/ 3034 w 3034"/>
              <a:gd name="T3" fmla="*/ 3034 h 6068"/>
              <a:gd name="T4" fmla="*/ 0 w 3034"/>
              <a:gd name="T5" fmla="*/ 6068 h 6068"/>
              <a:gd name="T6" fmla="*/ 0 w 3034"/>
              <a:gd name="T7" fmla="*/ 5543 h 6068"/>
              <a:gd name="T8" fmla="*/ 2510 w 3034"/>
              <a:gd name="T9" fmla="*/ 3034 h 6068"/>
              <a:gd name="T10" fmla="*/ 0 w 3034"/>
              <a:gd name="T11" fmla="*/ 525 h 6068"/>
              <a:gd name="T12" fmla="*/ 0 w 3034"/>
              <a:gd name="T13" fmla="*/ 0 h 6068"/>
            </a:gdLst>
            <a:ahLst/>
            <a:cxnLst>
              <a:cxn ang="0">
                <a:pos x="T0" y="T1"/>
              </a:cxn>
              <a:cxn ang="0">
                <a:pos x="T2" y="T3"/>
              </a:cxn>
              <a:cxn ang="0">
                <a:pos x="T4" y="T5"/>
              </a:cxn>
              <a:cxn ang="0">
                <a:pos x="T6" y="T7"/>
              </a:cxn>
              <a:cxn ang="0">
                <a:pos x="T8" y="T9"/>
              </a:cxn>
              <a:cxn ang="0">
                <a:pos x="T10" y="T11"/>
              </a:cxn>
              <a:cxn ang="0">
                <a:pos x="T12" y="T13"/>
              </a:cxn>
            </a:cxnLst>
            <a:rect l="0" t="0" r="r" b="b"/>
            <a:pathLst>
              <a:path w="3034" h="6068">
                <a:moveTo>
                  <a:pt x="0" y="0"/>
                </a:moveTo>
                <a:cubicBezTo>
                  <a:pt x="1676" y="0"/>
                  <a:pt x="3034" y="1359"/>
                  <a:pt x="3034" y="3034"/>
                </a:cubicBezTo>
                <a:cubicBezTo>
                  <a:pt x="3034" y="4710"/>
                  <a:pt x="1676" y="6068"/>
                  <a:pt x="0" y="6068"/>
                </a:cubicBezTo>
                <a:lnTo>
                  <a:pt x="0" y="5543"/>
                </a:lnTo>
                <a:cubicBezTo>
                  <a:pt x="1386" y="5543"/>
                  <a:pt x="2510" y="4420"/>
                  <a:pt x="2510" y="3034"/>
                </a:cubicBezTo>
                <a:cubicBezTo>
                  <a:pt x="2510" y="1649"/>
                  <a:pt x="1386" y="525"/>
                  <a:pt x="0" y="525"/>
                </a:cubicBezTo>
                <a:lnTo>
                  <a:pt x="0" y="0"/>
                </a:lnTo>
                <a:close/>
              </a:path>
            </a:pathLst>
          </a:custGeom>
          <a:solidFill>
            <a:srgbClr val="B1DB15"/>
          </a:solidFill>
          <a:ln w="0">
            <a:solidFill>
              <a:schemeClr val="accent4"/>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81" name="Straight Connector 80">
            <a:extLst>
              <a:ext uri="{FF2B5EF4-FFF2-40B4-BE49-F238E27FC236}">
                <a16:creationId xmlns:a16="http://schemas.microsoft.com/office/drawing/2014/main" id="{4929E781-94A7-4ABA-8CA0-2E43C24E9E82}"/>
              </a:ext>
            </a:extLst>
          </p:cNvPr>
          <p:cNvCxnSpPr>
            <a:cxnSpLocks/>
          </p:cNvCxnSpPr>
          <p:nvPr/>
        </p:nvCxnSpPr>
        <p:spPr>
          <a:xfrm flipV="1">
            <a:off x="1391983" y="2729451"/>
            <a:ext cx="2339829" cy="470563"/>
          </a:xfrm>
          <a:prstGeom prst="line">
            <a:avLst/>
          </a:prstGeom>
          <a:ln w="1524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DB66E00-CC0B-4B3D-9543-EABA06FB5C7D}"/>
              </a:ext>
            </a:extLst>
          </p:cNvPr>
          <p:cNvSpPr/>
          <p:nvPr/>
        </p:nvSpPr>
        <p:spPr>
          <a:xfrm>
            <a:off x="3350812" y="2290394"/>
            <a:ext cx="878115" cy="878115"/>
          </a:xfrm>
          <a:prstGeom prst="ellipse">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02</a:t>
            </a:r>
          </a:p>
        </p:txBody>
      </p:sp>
      <p:sp>
        <p:nvSpPr>
          <p:cNvPr id="83" name="Freeform 8">
            <a:extLst>
              <a:ext uri="{FF2B5EF4-FFF2-40B4-BE49-F238E27FC236}">
                <a16:creationId xmlns:a16="http://schemas.microsoft.com/office/drawing/2014/main" id="{DF55AE38-FEB3-455F-AE93-9D14B69F9B61}"/>
              </a:ext>
            </a:extLst>
          </p:cNvPr>
          <p:cNvSpPr>
            <a:spLocks/>
          </p:cNvSpPr>
          <p:nvPr/>
        </p:nvSpPr>
        <p:spPr bwMode="auto">
          <a:xfrm>
            <a:off x="1694" y="1838326"/>
            <a:ext cx="1628775" cy="3257550"/>
          </a:xfrm>
          <a:custGeom>
            <a:avLst/>
            <a:gdLst>
              <a:gd name="T0" fmla="*/ 0 w 2510"/>
              <a:gd name="T1" fmla="*/ 0 h 5018"/>
              <a:gd name="T2" fmla="*/ 2510 w 2510"/>
              <a:gd name="T3" fmla="*/ 2509 h 5018"/>
              <a:gd name="T4" fmla="*/ 0 w 2510"/>
              <a:gd name="T5" fmla="*/ 5018 h 5018"/>
              <a:gd name="T6" fmla="*/ 0 w 2510"/>
              <a:gd name="T7" fmla="*/ 4493 h 5018"/>
              <a:gd name="T8" fmla="*/ 1985 w 2510"/>
              <a:gd name="T9" fmla="*/ 2509 h 5018"/>
              <a:gd name="T10" fmla="*/ 0 w 2510"/>
              <a:gd name="T11" fmla="*/ 525 h 5018"/>
              <a:gd name="T12" fmla="*/ 0 w 2510"/>
              <a:gd name="T13" fmla="*/ 0 h 5018"/>
            </a:gdLst>
            <a:ahLst/>
            <a:cxnLst>
              <a:cxn ang="0">
                <a:pos x="T0" y="T1"/>
              </a:cxn>
              <a:cxn ang="0">
                <a:pos x="T2" y="T3"/>
              </a:cxn>
              <a:cxn ang="0">
                <a:pos x="T4" y="T5"/>
              </a:cxn>
              <a:cxn ang="0">
                <a:pos x="T6" y="T7"/>
              </a:cxn>
              <a:cxn ang="0">
                <a:pos x="T8" y="T9"/>
              </a:cxn>
              <a:cxn ang="0">
                <a:pos x="T10" y="T11"/>
              </a:cxn>
              <a:cxn ang="0">
                <a:pos x="T12" y="T13"/>
              </a:cxn>
            </a:cxnLst>
            <a:rect l="0" t="0" r="r" b="b"/>
            <a:pathLst>
              <a:path w="2510" h="5018">
                <a:moveTo>
                  <a:pt x="0" y="0"/>
                </a:moveTo>
                <a:cubicBezTo>
                  <a:pt x="1386" y="0"/>
                  <a:pt x="2510" y="1124"/>
                  <a:pt x="2510" y="2509"/>
                </a:cubicBezTo>
                <a:cubicBezTo>
                  <a:pt x="2510" y="3895"/>
                  <a:pt x="1386" y="5018"/>
                  <a:pt x="0" y="5018"/>
                </a:cubicBezTo>
                <a:lnTo>
                  <a:pt x="0" y="4493"/>
                </a:lnTo>
                <a:cubicBezTo>
                  <a:pt x="1096" y="4493"/>
                  <a:pt x="1985" y="3605"/>
                  <a:pt x="1985" y="2509"/>
                </a:cubicBezTo>
                <a:cubicBezTo>
                  <a:pt x="1985" y="1413"/>
                  <a:pt x="1096" y="525"/>
                  <a:pt x="0" y="525"/>
                </a:cubicBezTo>
                <a:lnTo>
                  <a:pt x="0" y="0"/>
                </a:lnTo>
                <a:close/>
              </a:path>
            </a:pathLst>
          </a:custGeom>
          <a:solidFill>
            <a:srgbClr val="00A891"/>
          </a:solidFill>
          <a:ln w="0">
            <a:solidFill>
              <a:schemeClr val="accent1"/>
            </a:solid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cxnSp>
        <p:nvCxnSpPr>
          <p:cNvPr id="84" name="Straight Connector 83">
            <a:extLst>
              <a:ext uri="{FF2B5EF4-FFF2-40B4-BE49-F238E27FC236}">
                <a16:creationId xmlns:a16="http://schemas.microsoft.com/office/drawing/2014/main" id="{D59AB366-6FCA-4986-9A98-D97C21D4BE47}"/>
              </a:ext>
            </a:extLst>
          </p:cNvPr>
          <p:cNvCxnSpPr>
            <a:cxnSpLocks/>
          </p:cNvCxnSpPr>
          <p:nvPr/>
        </p:nvCxnSpPr>
        <p:spPr>
          <a:xfrm flipV="1">
            <a:off x="838200" y="1559553"/>
            <a:ext cx="2326765" cy="1307626"/>
          </a:xfrm>
          <a:prstGeom prst="line">
            <a:avLst/>
          </a:prstGeom>
          <a:ln w="152400">
            <a:solidFill>
              <a:schemeClr val="tx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7C1699F5-1DC8-4113-B588-236A240CA6C4}"/>
              </a:ext>
            </a:extLst>
          </p:cNvPr>
          <p:cNvSpPr/>
          <p:nvPr/>
        </p:nvSpPr>
        <p:spPr>
          <a:xfrm>
            <a:off x="2766960" y="1079444"/>
            <a:ext cx="878115" cy="878115"/>
          </a:xfrm>
          <a:prstGeom prst="ellipse">
            <a:avLst/>
          </a:prstGeom>
          <a:solidFill>
            <a:schemeClr val="tx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3600" b="1" dirty="0">
                <a:effectLst>
                  <a:outerShdw blurRad="38100" dist="38100" dir="2700000" algn="tl">
                    <a:srgbClr val="000000">
                      <a:alpha val="43137"/>
                    </a:srgbClr>
                  </a:outerShdw>
                </a:effectLst>
              </a:rPr>
              <a:t>01</a:t>
            </a:r>
          </a:p>
        </p:txBody>
      </p:sp>
      <p:sp>
        <p:nvSpPr>
          <p:cNvPr id="86" name="Freeform 5">
            <a:extLst>
              <a:ext uri="{FF2B5EF4-FFF2-40B4-BE49-F238E27FC236}">
                <a16:creationId xmlns:a16="http://schemas.microsoft.com/office/drawing/2014/main" id="{F97732AB-0082-4ABC-918C-961553734BF0}"/>
              </a:ext>
            </a:extLst>
          </p:cNvPr>
          <p:cNvSpPr>
            <a:spLocks/>
          </p:cNvSpPr>
          <p:nvPr/>
        </p:nvSpPr>
        <p:spPr bwMode="auto">
          <a:xfrm>
            <a:off x="1694" y="2179638"/>
            <a:ext cx="1287463" cy="2574925"/>
          </a:xfrm>
          <a:custGeom>
            <a:avLst/>
            <a:gdLst>
              <a:gd name="T0" fmla="*/ 0 w 1985"/>
              <a:gd name="T1" fmla="*/ 0 h 3968"/>
              <a:gd name="T2" fmla="*/ 1985 w 1985"/>
              <a:gd name="T3" fmla="*/ 1984 h 3968"/>
              <a:gd name="T4" fmla="*/ 0 w 1985"/>
              <a:gd name="T5" fmla="*/ 3968 h 3968"/>
              <a:gd name="T6" fmla="*/ 0 w 1985"/>
              <a:gd name="T7" fmla="*/ 3443 h 3968"/>
              <a:gd name="T8" fmla="*/ 1460 w 1985"/>
              <a:gd name="T9" fmla="*/ 1984 h 3968"/>
              <a:gd name="T10" fmla="*/ 0 w 1985"/>
              <a:gd name="T11" fmla="*/ 525 h 3968"/>
              <a:gd name="T12" fmla="*/ 0 w 1985"/>
              <a:gd name="T13" fmla="*/ 0 h 3968"/>
            </a:gdLst>
            <a:ahLst/>
            <a:cxnLst>
              <a:cxn ang="0">
                <a:pos x="T0" y="T1"/>
              </a:cxn>
              <a:cxn ang="0">
                <a:pos x="T2" y="T3"/>
              </a:cxn>
              <a:cxn ang="0">
                <a:pos x="T4" y="T5"/>
              </a:cxn>
              <a:cxn ang="0">
                <a:pos x="T6" y="T7"/>
              </a:cxn>
              <a:cxn ang="0">
                <a:pos x="T8" y="T9"/>
              </a:cxn>
              <a:cxn ang="0">
                <a:pos x="T10" y="T11"/>
              </a:cxn>
              <a:cxn ang="0">
                <a:pos x="T12" y="T13"/>
              </a:cxn>
            </a:cxnLst>
            <a:rect l="0" t="0" r="r" b="b"/>
            <a:pathLst>
              <a:path w="1985" h="3968">
                <a:moveTo>
                  <a:pt x="0" y="0"/>
                </a:moveTo>
                <a:cubicBezTo>
                  <a:pt x="1096" y="0"/>
                  <a:pt x="1985" y="888"/>
                  <a:pt x="1985" y="1984"/>
                </a:cubicBezTo>
                <a:cubicBezTo>
                  <a:pt x="1985" y="3080"/>
                  <a:pt x="1096" y="3968"/>
                  <a:pt x="0" y="3968"/>
                </a:cubicBezTo>
                <a:lnTo>
                  <a:pt x="0" y="3443"/>
                </a:lnTo>
                <a:cubicBezTo>
                  <a:pt x="806" y="3443"/>
                  <a:pt x="1460" y="2790"/>
                  <a:pt x="1460" y="1984"/>
                </a:cubicBezTo>
                <a:cubicBezTo>
                  <a:pt x="1460" y="1178"/>
                  <a:pt x="806" y="525"/>
                  <a:pt x="0" y="525"/>
                </a:cubicBezTo>
                <a:lnTo>
                  <a:pt x="0" y="0"/>
                </a:lnTo>
                <a:close/>
              </a:path>
            </a:pathLst>
          </a:custGeom>
          <a:solidFill>
            <a:srgbClr val="013D4D"/>
          </a:soli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2734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tile tx="0" ty="0" sx="100000" sy="100000" flip="none" algn="tl"/>
        </a:blipFill>
        <a:effectLst/>
      </p:bgPr>
    </p:bg>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EC1067F5-4CF0-4F2D-80FA-F31666598745}"/>
              </a:ext>
            </a:extLst>
          </p:cNvPr>
          <p:cNvSpPr/>
          <p:nvPr/>
        </p:nvSpPr>
        <p:spPr>
          <a:xfrm>
            <a:off x="743504" y="1755977"/>
            <a:ext cx="2840095" cy="574035"/>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a:solidFill>
                  <a:schemeClr val="bg1"/>
                </a:solidFill>
              </a:rPr>
              <a:t>LÝ do </a:t>
            </a:r>
            <a:r>
              <a:rPr lang="en-US" sz="2000" b="1" cap="all" dirty="0" err="1">
                <a:solidFill>
                  <a:schemeClr val="bg1"/>
                </a:solidFill>
              </a:rPr>
              <a:t>chọn</a:t>
            </a:r>
            <a:r>
              <a:rPr lang="en-US" sz="2000" b="1" cap="all" dirty="0">
                <a:solidFill>
                  <a:schemeClr val="bg1"/>
                </a:solidFill>
              </a:rPr>
              <a:t> </a:t>
            </a:r>
            <a:r>
              <a:rPr lang="en-US" sz="2000" b="1" cap="all" dirty="0" err="1">
                <a:solidFill>
                  <a:schemeClr val="bg1"/>
                </a:solidFill>
              </a:rPr>
              <a:t>đề</a:t>
            </a:r>
            <a:r>
              <a:rPr lang="en-US" sz="2000" b="1" cap="all" dirty="0">
                <a:solidFill>
                  <a:schemeClr val="bg1"/>
                </a:solidFill>
              </a:rPr>
              <a:t> </a:t>
            </a:r>
            <a:r>
              <a:rPr lang="en-US" sz="2000" b="1" cap="all" dirty="0" err="1">
                <a:solidFill>
                  <a:schemeClr val="bg1"/>
                </a:solidFill>
              </a:rPr>
              <a:t>tài</a:t>
            </a:r>
            <a:endParaRPr lang="en-US" sz="2000" b="1" cap="all" dirty="0">
              <a:solidFill>
                <a:schemeClr val="bg1"/>
              </a:solidFill>
            </a:endParaRPr>
          </a:p>
        </p:txBody>
      </p:sp>
      <p:sp>
        <p:nvSpPr>
          <p:cNvPr id="9" name="Freeform: Shape 8">
            <a:extLst>
              <a:ext uri="{FF2B5EF4-FFF2-40B4-BE49-F238E27FC236}">
                <a16:creationId xmlns:a16="http://schemas.microsoft.com/office/drawing/2014/main" id="{77CD9C85-DCB5-428C-85E7-7D6EA0A020FA}"/>
              </a:ext>
            </a:extLst>
          </p:cNvPr>
          <p:cNvSpPr/>
          <p:nvPr/>
        </p:nvSpPr>
        <p:spPr>
          <a:xfrm>
            <a:off x="725448" y="1661746"/>
            <a:ext cx="301356" cy="4130457"/>
          </a:xfrm>
          <a:custGeom>
            <a:avLst/>
            <a:gdLst>
              <a:gd name="connsiteX0" fmla="*/ 0 w 160867"/>
              <a:gd name="connsiteY0" fmla="*/ 0 h 4404665"/>
              <a:gd name="connsiteX1" fmla="*/ 10837 w 160867"/>
              <a:gd name="connsiteY1" fmla="*/ 53058 h 4404665"/>
              <a:gd name="connsiteX2" fmla="*/ 160867 w 160867"/>
              <a:gd name="connsiteY2" fmla="*/ 2202332 h 4404665"/>
              <a:gd name="connsiteX3" fmla="*/ 10837 w 160867"/>
              <a:gd name="connsiteY3" fmla="*/ 4351607 h 4404665"/>
              <a:gd name="connsiteX4" fmla="*/ 0 w 160867"/>
              <a:gd name="connsiteY4" fmla="*/ 4404665 h 4404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67" h="4404665">
                <a:moveTo>
                  <a:pt x="0" y="0"/>
                </a:moveTo>
                <a:lnTo>
                  <a:pt x="10837" y="53058"/>
                </a:lnTo>
                <a:cubicBezTo>
                  <a:pt x="103533" y="603105"/>
                  <a:pt x="160867" y="1362988"/>
                  <a:pt x="160867" y="2202332"/>
                </a:cubicBezTo>
                <a:cubicBezTo>
                  <a:pt x="160867" y="3041676"/>
                  <a:pt x="103533" y="3801560"/>
                  <a:pt x="10837" y="4351607"/>
                </a:cubicBezTo>
                <a:lnTo>
                  <a:pt x="0" y="4404665"/>
                </a:lnTo>
                <a:close/>
              </a:path>
            </a:pathLst>
          </a:custGeom>
          <a:gradFill flip="none" rotWithShape="1">
            <a:gsLst>
              <a:gs pos="0">
                <a:schemeClr val="tx1">
                  <a:alpha val="0"/>
                </a:schemeClr>
              </a:gs>
              <a:gs pos="61000">
                <a:schemeClr val="tx1">
                  <a:alpha val="0"/>
                </a:schemeClr>
              </a:gs>
              <a:gs pos="92000">
                <a:schemeClr val="tx1">
                  <a:alpha val="3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row: Pentagon 13">
            <a:extLst>
              <a:ext uri="{FF2B5EF4-FFF2-40B4-BE49-F238E27FC236}">
                <a16:creationId xmlns:a16="http://schemas.microsoft.com/office/drawing/2014/main" id="{D590F810-5CB0-4F68-8113-0E3D1A20C3BC}"/>
              </a:ext>
            </a:extLst>
          </p:cNvPr>
          <p:cNvSpPr/>
          <p:nvPr/>
        </p:nvSpPr>
        <p:spPr>
          <a:xfrm>
            <a:off x="6172668" y="1755977"/>
            <a:ext cx="2840095" cy="574035"/>
          </a:xfrm>
          <a:prstGeom prst="homePlate">
            <a:avLst>
              <a:gd name="adj" fmla="val 32883"/>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cap="all" dirty="0" err="1">
                <a:solidFill>
                  <a:schemeClr val="tx1">
                    <a:lumMod val="85000"/>
                    <a:lumOff val="15000"/>
                  </a:schemeClr>
                </a:solidFill>
              </a:rPr>
              <a:t>Mục</a:t>
            </a:r>
            <a:r>
              <a:rPr lang="en-US" sz="2000" b="1" cap="all" dirty="0">
                <a:solidFill>
                  <a:schemeClr val="tx1">
                    <a:lumMod val="85000"/>
                    <a:lumOff val="15000"/>
                  </a:schemeClr>
                </a:solidFill>
              </a:rPr>
              <a:t> </a:t>
            </a:r>
            <a:r>
              <a:rPr lang="en-US" sz="2000" b="1" cap="all" dirty="0" err="1">
                <a:solidFill>
                  <a:schemeClr val="tx1">
                    <a:lumMod val="85000"/>
                    <a:lumOff val="15000"/>
                  </a:schemeClr>
                </a:solidFill>
              </a:rPr>
              <a:t>tiêu</a:t>
            </a:r>
            <a:endParaRPr lang="en-US" sz="2000" b="1" cap="all" dirty="0">
              <a:solidFill>
                <a:schemeClr val="tx1">
                  <a:lumMod val="85000"/>
                  <a:lumOff val="15000"/>
                </a:schemeClr>
              </a:solidFill>
            </a:endParaRPr>
          </a:p>
        </p:txBody>
      </p:sp>
      <p:sp>
        <p:nvSpPr>
          <p:cNvPr id="15" name="Freeform: Shape 14">
            <a:extLst>
              <a:ext uri="{FF2B5EF4-FFF2-40B4-BE49-F238E27FC236}">
                <a16:creationId xmlns:a16="http://schemas.microsoft.com/office/drawing/2014/main" id="{77425D4A-728E-4129-91CD-D25359D0B213}"/>
              </a:ext>
            </a:extLst>
          </p:cNvPr>
          <p:cNvSpPr/>
          <p:nvPr/>
        </p:nvSpPr>
        <p:spPr>
          <a:xfrm>
            <a:off x="6172668" y="1661746"/>
            <a:ext cx="301356" cy="4130457"/>
          </a:xfrm>
          <a:custGeom>
            <a:avLst/>
            <a:gdLst>
              <a:gd name="connsiteX0" fmla="*/ 0 w 160867"/>
              <a:gd name="connsiteY0" fmla="*/ 0 h 4404665"/>
              <a:gd name="connsiteX1" fmla="*/ 10837 w 160867"/>
              <a:gd name="connsiteY1" fmla="*/ 53058 h 4404665"/>
              <a:gd name="connsiteX2" fmla="*/ 160867 w 160867"/>
              <a:gd name="connsiteY2" fmla="*/ 2202332 h 4404665"/>
              <a:gd name="connsiteX3" fmla="*/ 10837 w 160867"/>
              <a:gd name="connsiteY3" fmla="*/ 4351607 h 4404665"/>
              <a:gd name="connsiteX4" fmla="*/ 0 w 160867"/>
              <a:gd name="connsiteY4" fmla="*/ 4404665 h 4404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67" h="4404665">
                <a:moveTo>
                  <a:pt x="0" y="0"/>
                </a:moveTo>
                <a:lnTo>
                  <a:pt x="10837" y="53058"/>
                </a:lnTo>
                <a:cubicBezTo>
                  <a:pt x="103533" y="603105"/>
                  <a:pt x="160867" y="1362988"/>
                  <a:pt x="160867" y="2202332"/>
                </a:cubicBezTo>
                <a:cubicBezTo>
                  <a:pt x="160867" y="3041676"/>
                  <a:pt x="103533" y="3801560"/>
                  <a:pt x="10837" y="4351607"/>
                </a:cubicBezTo>
                <a:lnTo>
                  <a:pt x="0" y="4404665"/>
                </a:lnTo>
                <a:close/>
              </a:path>
            </a:pathLst>
          </a:custGeom>
          <a:gradFill flip="none" rotWithShape="1">
            <a:gsLst>
              <a:gs pos="0">
                <a:schemeClr val="tx1">
                  <a:alpha val="0"/>
                </a:schemeClr>
              </a:gs>
              <a:gs pos="61000">
                <a:schemeClr val="tx1">
                  <a:alpha val="0"/>
                </a:schemeClr>
              </a:gs>
              <a:gs pos="92000">
                <a:schemeClr val="tx1">
                  <a:alpha val="34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extBox 30">
            <a:extLst>
              <a:ext uri="{FF2B5EF4-FFF2-40B4-BE49-F238E27FC236}">
                <a16:creationId xmlns:a16="http://schemas.microsoft.com/office/drawing/2014/main" id="{479C1BF0-428E-46CE-86D4-6A2A54EB0B18}"/>
              </a:ext>
            </a:extLst>
          </p:cNvPr>
          <p:cNvSpPr txBox="1"/>
          <p:nvPr/>
        </p:nvSpPr>
        <p:spPr>
          <a:xfrm>
            <a:off x="846301" y="2454252"/>
            <a:ext cx="4801958" cy="3323987"/>
          </a:xfrm>
          <a:prstGeom prst="rect">
            <a:avLst/>
          </a:prstGeom>
          <a:noFill/>
        </p:spPr>
        <p:txBody>
          <a:bodyPr wrap="square" lIns="0" rIns="0" rtlCol="0" anchor="t">
            <a:spAutoFit/>
          </a:bodyPr>
          <a:lstStyle/>
          <a:p>
            <a:pPr marL="342900" indent="-342900" algn="just">
              <a:spcAft>
                <a:spcPts val="1200"/>
              </a:spcAft>
              <a:buFontTx/>
              <a:buChar char="-"/>
            </a:pPr>
            <a:r>
              <a:rPr lang="en-US" sz="2000" noProof="1">
                <a:solidFill>
                  <a:schemeClr val="tx1">
                    <a:lumMod val="95000"/>
                    <a:lumOff val="5000"/>
                  </a:schemeClr>
                </a:solidFill>
              </a:rPr>
              <a:t>Thương mại điện tử đang phát triển mãnh mẽ.</a:t>
            </a:r>
          </a:p>
          <a:p>
            <a:pPr marL="342900" indent="-342900" algn="just">
              <a:spcAft>
                <a:spcPts val="1200"/>
              </a:spcAft>
              <a:buFontTx/>
              <a:buChar char="-"/>
            </a:pPr>
            <a:r>
              <a:rPr lang="en-US" sz="2000" noProof="1">
                <a:solidFill>
                  <a:schemeClr val="tx1">
                    <a:lumMod val="95000"/>
                    <a:lumOff val="5000"/>
                  </a:schemeClr>
                </a:solidFill>
              </a:rPr>
              <a:t>Công nghệ luôn được cập nhật đổi mới dẫn đến hệ thống cũ bị lỗi thời, hiệu quả không cao.</a:t>
            </a:r>
          </a:p>
          <a:p>
            <a:pPr algn="just">
              <a:spcAft>
                <a:spcPts val="1200"/>
              </a:spcAft>
            </a:pPr>
            <a:r>
              <a:rPr lang="en-US" sz="2000" noProof="1">
                <a:solidFill>
                  <a:schemeClr val="tx1">
                    <a:lumMod val="95000"/>
                    <a:lumOff val="5000"/>
                  </a:schemeClr>
                </a:solidFill>
              </a:rPr>
              <a:t>=&gt; Cần xây dựng một website bắt kịp với xu thế hiện tại nhằm quảng bá thương hiện, giới thiệu sản phẩm tới mọi người.</a:t>
            </a:r>
          </a:p>
          <a:p>
            <a:pPr marL="342900" indent="-342900" algn="just">
              <a:spcAft>
                <a:spcPts val="1200"/>
              </a:spcAft>
              <a:buFontTx/>
              <a:buChar char="-"/>
            </a:pPr>
            <a:endParaRPr lang="en-US" sz="2000" noProof="1">
              <a:solidFill>
                <a:schemeClr val="tx1">
                  <a:lumMod val="95000"/>
                  <a:lumOff val="5000"/>
                </a:schemeClr>
              </a:solidFill>
            </a:endParaRPr>
          </a:p>
        </p:txBody>
      </p:sp>
      <p:grpSp>
        <p:nvGrpSpPr>
          <p:cNvPr id="66" name="Group 65">
            <a:extLst>
              <a:ext uri="{FF2B5EF4-FFF2-40B4-BE49-F238E27FC236}">
                <a16:creationId xmlns:a16="http://schemas.microsoft.com/office/drawing/2014/main" id="{1F7A3BBB-F98F-42C7-B467-A6B6A6D712A4}"/>
              </a:ext>
            </a:extLst>
          </p:cNvPr>
          <p:cNvGrpSpPr/>
          <p:nvPr/>
        </p:nvGrpSpPr>
        <p:grpSpPr>
          <a:xfrm>
            <a:off x="4946917" y="30392"/>
            <a:ext cx="7245083" cy="1320110"/>
            <a:chOff x="4958404" y="983796"/>
            <a:chExt cx="7819354" cy="1320110"/>
          </a:xfrm>
        </p:grpSpPr>
        <p:sp>
          <p:nvSpPr>
            <p:cNvPr id="67" name="Shape">
              <a:extLst>
                <a:ext uri="{FF2B5EF4-FFF2-40B4-BE49-F238E27FC236}">
                  <a16:creationId xmlns:a16="http://schemas.microsoft.com/office/drawing/2014/main" id="{099DB09C-A38C-4990-9C2B-800FDAABE183}"/>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chemeClr val="accent3">
                <a:lumMod val="40000"/>
                <a:lumOff val="60000"/>
              </a:schemeClr>
            </a:solidFill>
            <a:ln w="12700">
              <a:miter lim="400000"/>
            </a:ln>
          </p:spPr>
          <p:txBody>
            <a:bodyPr lIns="38100" tIns="38100" rIns="38100" bIns="38100" anchor="ctr"/>
            <a:lstStyle/>
            <a:p>
              <a:pPr>
                <a:defRPr sz="3000">
                  <a:solidFill>
                    <a:srgbClr val="FFFFFF"/>
                  </a:solidFill>
                </a:defRPr>
              </a:pPr>
              <a:endParaRPr dirty="0"/>
            </a:p>
          </p:txBody>
        </p:sp>
        <p:sp>
          <p:nvSpPr>
            <p:cNvPr id="68" name="Shape">
              <a:extLst>
                <a:ext uri="{FF2B5EF4-FFF2-40B4-BE49-F238E27FC236}">
                  <a16:creationId xmlns:a16="http://schemas.microsoft.com/office/drawing/2014/main" id="{A387B0F9-A92A-488D-9AA5-A07089641436}"/>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9" name="Shape">
              <a:extLst>
                <a:ext uri="{FF2B5EF4-FFF2-40B4-BE49-F238E27FC236}">
                  <a16:creationId xmlns:a16="http://schemas.microsoft.com/office/drawing/2014/main" id="{E5C8A2B8-D106-41F7-89EA-DC9F7F8A35A8}"/>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chemeClr val="accent3">
                <a:lumMod val="50000"/>
              </a:schemeClr>
            </a:solidFill>
            <a:ln w="12700">
              <a:miter lim="400000"/>
            </a:ln>
          </p:spPr>
          <p:txBody>
            <a:bodyPr lIns="38100" tIns="38100" rIns="38100" bIns="38100" anchor="ctr"/>
            <a:lstStyle/>
            <a:p>
              <a:pPr>
                <a:defRPr sz="3000">
                  <a:solidFill>
                    <a:srgbClr val="FFFFFF"/>
                  </a:solidFill>
                </a:defRPr>
              </a:pPr>
              <a:endParaRPr/>
            </a:p>
          </p:txBody>
        </p:sp>
        <p:sp>
          <p:nvSpPr>
            <p:cNvPr id="70" name="Circle">
              <a:extLst>
                <a:ext uri="{FF2B5EF4-FFF2-40B4-BE49-F238E27FC236}">
                  <a16:creationId xmlns:a16="http://schemas.microsoft.com/office/drawing/2014/main" id="{C377FEAA-9B2A-43F9-B32F-C7A43E480519}"/>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71" name="Graphic 70" descr="Lightbulb">
              <a:extLst>
                <a:ext uri="{FF2B5EF4-FFF2-40B4-BE49-F238E27FC236}">
                  <a16:creationId xmlns:a16="http://schemas.microsoft.com/office/drawing/2014/main" id="{73D3D48C-19D8-44CE-B0E3-485A3FB3C8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0988" y="1366115"/>
              <a:ext cx="555472" cy="555472"/>
            </a:xfrm>
            <a:prstGeom prst="rect">
              <a:avLst/>
            </a:prstGeom>
          </p:spPr>
        </p:pic>
        <p:sp>
          <p:nvSpPr>
            <p:cNvPr id="72" name="TextBox 71">
              <a:extLst>
                <a:ext uri="{FF2B5EF4-FFF2-40B4-BE49-F238E27FC236}">
                  <a16:creationId xmlns:a16="http://schemas.microsoft.com/office/drawing/2014/main" id="{35D05C04-256F-4E1D-B0C5-05CC28DC34E9}"/>
                </a:ext>
              </a:extLst>
            </p:cNvPr>
            <p:cNvSpPr txBox="1"/>
            <p:nvPr/>
          </p:nvSpPr>
          <p:spPr>
            <a:xfrm>
              <a:off x="5950815" y="1459185"/>
              <a:ext cx="418704" cy="369332"/>
            </a:xfrm>
            <a:prstGeom prst="rect">
              <a:avLst/>
            </a:prstGeom>
            <a:noFill/>
          </p:spPr>
          <p:txBody>
            <a:bodyPr wrap="none" rtlCol="0">
              <a:spAutoFit/>
            </a:bodyPr>
            <a:lstStyle/>
            <a:p>
              <a:pPr algn="ctr"/>
              <a:r>
                <a:rPr lang="fr-FR" b="1" dirty="0">
                  <a:solidFill>
                    <a:schemeClr val="bg1"/>
                  </a:solidFill>
                </a:rPr>
                <a:t>01</a:t>
              </a:r>
            </a:p>
          </p:txBody>
        </p:sp>
        <p:sp>
          <p:nvSpPr>
            <p:cNvPr id="73" name="TextBox 72">
              <a:extLst>
                <a:ext uri="{FF2B5EF4-FFF2-40B4-BE49-F238E27FC236}">
                  <a16:creationId xmlns:a16="http://schemas.microsoft.com/office/drawing/2014/main" id="{55BAF9BE-D43A-4932-87DF-AC73A82DA0FF}"/>
                </a:ext>
              </a:extLst>
            </p:cNvPr>
            <p:cNvSpPr txBox="1"/>
            <p:nvPr/>
          </p:nvSpPr>
          <p:spPr>
            <a:xfrm>
              <a:off x="5997995" y="1375640"/>
              <a:ext cx="6779763" cy="461665"/>
            </a:xfrm>
            <a:prstGeom prst="rect">
              <a:avLst/>
            </a:prstGeom>
            <a:noFill/>
          </p:spPr>
          <p:txBody>
            <a:bodyPr wrap="square" lIns="0" rIns="0" rtlCol="0" anchor="b">
              <a:spAutoFit/>
            </a:bodyPr>
            <a:lstStyle/>
            <a:p>
              <a:pPr algn="ctr"/>
              <a:r>
                <a:rPr lang="en-US" sz="2400" b="1" noProof="1">
                  <a:solidFill>
                    <a:srgbClr val="C00000"/>
                  </a:solidFill>
                </a:rPr>
                <a:t>Giới thiệu đề tài và các công cụ thực hiện</a:t>
              </a:r>
            </a:p>
          </p:txBody>
        </p:sp>
      </p:grpSp>
      <p:sp>
        <p:nvSpPr>
          <p:cNvPr id="75" name="TextBox 74">
            <a:extLst>
              <a:ext uri="{FF2B5EF4-FFF2-40B4-BE49-F238E27FC236}">
                <a16:creationId xmlns:a16="http://schemas.microsoft.com/office/drawing/2014/main" id="{0B8B790D-7A59-4101-AD83-57387B298A50}"/>
              </a:ext>
            </a:extLst>
          </p:cNvPr>
          <p:cNvSpPr txBox="1"/>
          <p:nvPr/>
        </p:nvSpPr>
        <p:spPr>
          <a:xfrm>
            <a:off x="6457199" y="2454252"/>
            <a:ext cx="4786570" cy="3016210"/>
          </a:xfrm>
          <a:prstGeom prst="rect">
            <a:avLst/>
          </a:prstGeom>
          <a:noFill/>
        </p:spPr>
        <p:txBody>
          <a:bodyPr wrap="square" lIns="0" rIns="0" rtlCol="0" anchor="t">
            <a:spAutoFit/>
          </a:bodyPr>
          <a:lstStyle/>
          <a:p>
            <a:pPr marL="342900" indent="-342900" algn="just">
              <a:spcAft>
                <a:spcPts val="1200"/>
              </a:spcAft>
              <a:buFontTx/>
              <a:buChar char="-"/>
            </a:pPr>
            <a:r>
              <a:rPr lang="en-US" sz="2000" noProof="1">
                <a:solidFill>
                  <a:schemeClr val="tx1">
                    <a:lumMod val="95000"/>
                    <a:lumOff val="5000"/>
                  </a:schemeClr>
                </a:solidFill>
              </a:rPr>
              <a:t>Xây dựng một website có đầy đủ tính năng của một trang web bán hàng online như tìm kiếm thông tin sản phẩm, đặt mua sản phẩm, quản lý thống kê…</a:t>
            </a:r>
          </a:p>
          <a:p>
            <a:pPr marL="342900" indent="-342900" algn="just">
              <a:spcAft>
                <a:spcPts val="1200"/>
              </a:spcAft>
              <a:buFontTx/>
              <a:buChar char="-"/>
            </a:pPr>
            <a:r>
              <a:rPr lang="en-US" sz="2000" noProof="1">
                <a:solidFill>
                  <a:schemeClr val="tx1">
                    <a:lumMod val="95000"/>
                    <a:lumOff val="5000"/>
                  </a:schemeClr>
                </a:solidFill>
              </a:rPr>
              <a:t>Giao diện thân thiện người dùng, dễ sử dụng.</a:t>
            </a:r>
          </a:p>
          <a:p>
            <a:pPr marL="342900" indent="-342900" algn="just">
              <a:spcAft>
                <a:spcPts val="1200"/>
              </a:spcAft>
              <a:buFontTx/>
              <a:buChar char="-"/>
            </a:pPr>
            <a:r>
              <a:rPr lang="en-US" sz="2000" noProof="1">
                <a:solidFill>
                  <a:schemeClr val="tx1">
                    <a:lumMod val="95000"/>
                    <a:lumOff val="5000"/>
                  </a:schemeClr>
                </a:solidFill>
              </a:rPr>
              <a:t>Hệ thống dễ dàng cập nhật, bảo trì.</a:t>
            </a:r>
          </a:p>
          <a:p>
            <a:pPr marL="342900" indent="-342900" algn="just">
              <a:spcAft>
                <a:spcPts val="1200"/>
              </a:spcAft>
              <a:buFontTx/>
              <a:buChar char="-"/>
            </a:pPr>
            <a:endParaRPr lang="en-US" sz="2000" noProof="1">
              <a:solidFill>
                <a:schemeClr val="tx1">
                  <a:lumMod val="95000"/>
                  <a:lumOff val="5000"/>
                </a:schemeClr>
              </a:solidFill>
            </a:endParaRPr>
          </a:p>
        </p:txBody>
      </p:sp>
    </p:spTree>
    <p:extLst>
      <p:ext uri="{BB962C8B-B14F-4D97-AF65-F5344CB8AC3E}">
        <p14:creationId xmlns:p14="http://schemas.microsoft.com/office/powerpoint/2010/main" val="2253314896"/>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12000"/>
          </a:blip>
          <a:tile tx="0" ty="0" sx="100000" sy="100000" flip="none" algn="tl"/>
        </a:blipFill>
        <a:effectLst/>
      </p:bgPr>
    </p:bg>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568F5E51-A80B-4BFB-A041-6563DA3C7FE5}"/>
              </a:ext>
            </a:extLst>
          </p:cNvPr>
          <p:cNvSpPr txBox="1">
            <a:spLocks/>
          </p:cNvSpPr>
          <p:nvPr/>
        </p:nvSpPr>
        <p:spPr>
          <a:xfrm>
            <a:off x="791204" y="-3321"/>
            <a:ext cx="11400796" cy="1059717"/>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b="1" dirty="0">
              <a:solidFill>
                <a:schemeClr val="bg1"/>
              </a:solidFill>
              <a:highlight>
                <a:srgbClr val="E5500D"/>
              </a:highlight>
              <a:latin typeface="Times New Roman" panose="02020603050405020304" pitchFamily="18" charset="0"/>
              <a:cs typeface="Times New Roman" panose="02020603050405020304" pitchFamily="18" charset="0"/>
            </a:endParaRPr>
          </a:p>
        </p:txBody>
      </p:sp>
      <p:grpSp>
        <p:nvGrpSpPr>
          <p:cNvPr id="10" name="Group 65">
            <a:extLst>
              <a:ext uri="{FF2B5EF4-FFF2-40B4-BE49-F238E27FC236}">
                <a16:creationId xmlns:a16="http://schemas.microsoft.com/office/drawing/2014/main" id="{8E65DE4E-AE4A-44A1-9291-3DA5A6B76814}"/>
              </a:ext>
            </a:extLst>
          </p:cNvPr>
          <p:cNvGrpSpPr/>
          <p:nvPr/>
        </p:nvGrpSpPr>
        <p:grpSpPr>
          <a:xfrm>
            <a:off x="5108605" y="-75859"/>
            <a:ext cx="7069484" cy="1320110"/>
            <a:chOff x="4958404" y="983796"/>
            <a:chExt cx="7629836" cy="1320110"/>
          </a:xfrm>
        </p:grpSpPr>
        <p:sp>
          <p:nvSpPr>
            <p:cNvPr id="11" name="Shape">
              <a:extLst>
                <a:ext uri="{FF2B5EF4-FFF2-40B4-BE49-F238E27FC236}">
                  <a16:creationId xmlns:a16="http://schemas.microsoft.com/office/drawing/2014/main" id="{51727691-CF06-4C7C-83C5-8133F4817EF7}"/>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chemeClr val="accent3">
                <a:lumMod val="40000"/>
                <a:lumOff val="60000"/>
              </a:schemeClr>
            </a:solidFill>
            <a:ln w="12700">
              <a:miter lim="400000"/>
            </a:ln>
          </p:spPr>
          <p:txBody>
            <a:bodyPr lIns="38100" tIns="38100" rIns="38100" bIns="38100" anchor="ctr"/>
            <a:lstStyle/>
            <a:p>
              <a:pPr>
                <a:defRPr sz="3000">
                  <a:solidFill>
                    <a:srgbClr val="FFFFFF"/>
                  </a:solidFill>
                </a:defRPr>
              </a:pPr>
              <a:endParaRPr dirty="0"/>
            </a:p>
          </p:txBody>
        </p:sp>
        <p:sp>
          <p:nvSpPr>
            <p:cNvPr id="12" name="Shape">
              <a:extLst>
                <a:ext uri="{FF2B5EF4-FFF2-40B4-BE49-F238E27FC236}">
                  <a16:creationId xmlns:a16="http://schemas.microsoft.com/office/drawing/2014/main" id="{F24B6097-760A-46D3-8D2E-5DBEE8EB2BB7}"/>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E0C5FE00-40E4-45A4-A270-EB1B06524F28}"/>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chemeClr val="accent3">
                <a:lumMod val="50000"/>
              </a:schemeClr>
            </a:solidFill>
            <a:ln w="12700">
              <a:miter lim="400000"/>
            </a:ln>
          </p:spPr>
          <p:txBody>
            <a:bodyPr lIns="38100" tIns="38100" rIns="38100" bIns="38100" anchor="ctr"/>
            <a:lstStyle/>
            <a:p>
              <a:pPr>
                <a:defRPr sz="3000">
                  <a:solidFill>
                    <a:srgbClr val="FFFFFF"/>
                  </a:solidFill>
                </a:defRPr>
              </a:pPr>
              <a:endParaRPr/>
            </a:p>
          </p:txBody>
        </p:sp>
        <p:sp>
          <p:nvSpPr>
            <p:cNvPr id="15" name="Circle">
              <a:extLst>
                <a:ext uri="{FF2B5EF4-FFF2-40B4-BE49-F238E27FC236}">
                  <a16:creationId xmlns:a16="http://schemas.microsoft.com/office/drawing/2014/main" id="{31E5569A-128B-4D81-87B8-695BC4DCD691}"/>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16" name="Graphic 70" descr="Lightbulb">
              <a:extLst>
                <a:ext uri="{FF2B5EF4-FFF2-40B4-BE49-F238E27FC236}">
                  <a16:creationId xmlns:a16="http://schemas.microsoft.com/office/drawing/2014/main" id="{F0DAF0D9-A1E0-4BF8-9741-396E41F53C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0988" y="1366115"/>
              <a:ext cx="555472" cy="555472"/>
            </a:xfrm>
            <a:prstGeom prst="rect">
              <a:avLst/>
            </a:prstGeom>
          </p:spPr>
        </p:pic>
        <p:sp>
          <p:nvSpPr>
            <p:cNvPr id="17" name="TextBox 71">
              <a:extLst>
                <a:ext uri="{FF2B5EF4-FFF2-40B4-BE49-F238E27FC236}">
                  <a16:creationId xmlns:a16="http://schemas.microsoft.com/office/drawing/2014/main" id="{70C04471-9C2E-408F-88DB-37B614BC1B56}"/>
                </a:ext>
              </a:extLst>
            </p:cNvPr>
            <p:cNvSpPr txBox="1"/>
            <p:nvPr/>
          </p:nvSpPr>
          <p:spPr>
            <a:xfrm>
              <a:off x="5950815" y="1459185"/>
              <a:ext cx="418704" cy="369332"/>
            </a:xfrm>
            <a:prstGeom prst="rect">
              <a:avLst/>
            </a:prstGeom>
            <a:noFill/>
          </p:spPr>
          <p:txBody>
            <a:bodyPr wrap="none" rtlCol="0">
              <a:spAutoFit/>
            </a:bodyPr>
            <a:lstStyle/>
            <a:p>
              <a:pPr algn="ctr"/>
              <a:r>
                <a:rPr lang="fr-FR" b="1" dirty="0">
                  <a:solidFill>
                    <a:schemeClr val="bg1"/>
                  </a:solidFill>
                </a:rPr>
                <a:t>01</a:t>
              </a:r>
            </a:p>
          </p:txBody>
        </p:sp>
        <p:sp>
          <p:nvSpPr>
            <p:cNvPr id="19" name="TextBox 72">
              <a:extLst>
                <a:ext uri="{FF2B5EF4-FFF2-40B4-BE49-F238E27FC236}">
                  <a16:creationId xmlns:a16="http://schemas.microsoft.com/office/drawing/2014/main" id="{A6B5B73F-4AA6-48A7-B41C-75B663B5949C}"/>
                </a:ext>
              </a:extLst>
            </p:cNvPr>
            <p:cNvSpPr txBox="1"/>
            <p:nvPr/>
          </p:nvSpPr>
          <p:spPr>
            <a:xfrm>
              <a:off x="6437094" y="1413018"/>
              <a:ext cx="6151146" cy="461665"/>
            </a:xfrm>
            <a:prstGeom prst="rect">
              <a:avLst/>
            </a:prstGeom>
            <a:noFill/>
          </p:spPr>
          <p:txBody>
            <a:bodyPr wrap="square" lIns="0" rIns="0" rtlCol="0" anchor="b">
              <a:spAutoFit/>
            </a:bodyPr>
            <a:lstStyle/>
            <a:p>
              <a:pPr algn="ctr"/>
              <a:r>
                <a:rPr lang="en-US" sz="2400" b="1" noProof="1">
                  <a:solidFill>
                    <a:srgbClr val="C00000"/>
                  </a:solidFill>
                </a:rPr>
                <a:t>Giới thiệu đề tài và các công cụ thực hiện</a:t>
              </a:r>
            </a:p>
          </p:txBody>
        </p:sp>
      </p:grpSp>
      <p:sp>
        <p:nvSpPr>
          <p:cNvPr id="25" name="Oval 24">
            <a:extLst>
              <a:ext uri="{FF2B5EF4-FFF2-40B4-BE49-F238E27FC236}">
                <a16:creationId xmlns:a16="http://schemas.microsoft.com/office/drawing/2014/main" id="{468D04AD-96D3-4A03-A2B3-8D54BA60C67D}"/>
              </a:ext>
            </a:extLst>
          </p:cNvPr>
          <p:cNvSpPr/>
          <p:nvPr/>
        </p:nvSpPr>
        <p:spPr>
          <a:xfrm>
            <a:off x="4412569" y="3178035"/>
            <a:ext cx="2670830" cy="16696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80ECEDC0-EA68-4AC7-90D8-99C554F01B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4601" y="3533654"/>
            <a:ext cx="1891619" cy="945810"/>
          </a:xfrm>
          <a:prstGeom prst="rect">
            <a:avLst/>
          </a:prstGeom>
        </p:spPr>
      </p:pic>
      <p:sp>
        <p:nvSpPr>
          <p:cNvPr id="26" name="Rectangle 25">
            <a:extLst>
              <a:ext uri="{FF2B5EF4-FFF2-40B4-BE49-F238E27FC236}">
                <a16:creationId xmlns:a16="http://schemas.microsoft.com/office/drawing/2014/main" id="{CCCF7747-A1FE-4A13-81AA-1646159A7A2C}"/>
              </a:ext>
            </a:extLst>
          </p:cNvPr>
          <p:cNvSpPr/>
          <p:nvPr/>
        </p:nvSpPr>
        <p:spPr>
          <a:xfrm>
            <a:off x="1543700" y="2463407"/>
            <a:ext cx="2627870" cy="7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dirty="0"/>
              <a:t>Beauty Garden</a:t>
            </a:r>
          </a:p>
          <a:p>
            <a:pPr algn="ctr"/>
            <a:endParaRPr lang="en-US" dirty="0"/>
          </a:p>
        </p:txBody>
      </p:sp>
      <p:sp>
        <p:nvSpPr>
          <p:cNvPr id="28" name="Rectangle 27">
            <a:extLst>
              <a:ext uri="{FF2B5EF4-FFF2-40B4-BE49-F238E27FC236}">
                <a16:creationId xmlns:a16="http://schemas.microsoft.com/office/drawing/2014/main" id="{C009D81F-B5E9-42DD-BDE3-F287F9DB3E87}"/>
              </a:ext>
            </a:extLst>
          </p:cNvPr>
          <p:cNvSpPr/>
          <p:nvPr/>
        </p:nvSpPr>
        <p:spPr>
          <a:xfrm>
            <a:off x="7324398" y="2461343"/>
            <a:ext cx="2627870" cy="7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Các</a:t>
            </a:r>
            <a:r>
              <a:rPr lang="en-US" dirty="0"/>
              <a:t> </a:t>
            </a:r>
            <a:r>
              <a:rPr lang="en-US" dirty="0" err="1"/>
              <a:t>thương</a:t>
            </a:r>
            <a:r>
              <a:rPr lang="en-US" dirty="0"/>
              <a:t> </a:t>
            </a:r>
            <a:r>
              <a:rPr lang="en-US" dirty="0" err="1"/>
              <a:t>hiệu</a:t>
            </a:r>
            <a:r>
              <a:rPr lang="en-US" dirty="0"/>
              <a:t> </a:t>
            </a:r>
            <a:r>
              <a:rPr lang="en-US" dirty="0" err="1"/>
              <a:t>uy</a:t>
            </a:r>
            <a:r>
              <a:rPr lang="en-US" dirty="0"/>
              <a:t> </a:t>
            </a:r>
            <a:r>
              <a:rPr lang="en-US" dirty="0" err="1"/>
              <a:t>tín</a:t>
            </a:r>
            <a:r>
              <a:rPr lang="en-US" dirty="0"/>
              <a:t>, </a:t>
            </a:r>
            <a:r>
              <a:rPr lang="en-US" dirty="0" err="1"/>
              <a:t>nhập</a:t>
            </a:r>
            <a:r>
              <a:rPr lang="en-US" dirty="0"/>
              <a:t> </a:t>
            </a:r>
            <a:r>
              <a:rPr lang="en-US" dirty="0" err="1"/>
              <a:t>khẩu</a:t>
            </a:r>
            <a:r>
              <a:rPr lang="en-US" dirty="0"/>
              <a:t> </a:t>
            </a:r>
            <a:r>
              <a:rPr lang="en-US" dirty="0" err="1"/>
              <a:t>chính</a:t>
            </a:r>
            <a:r>
              <a:rPr lang="en-US" dirty="0"/>
              <a:t> </a:t>
            </a:r>
            <a:r>
              <a:rPr lang="en-US" dirty="0" err="1"/>
              <a:t>hãng</a:t>
            </a:r>
            <a:endParaRPr lang="en-US" dirty="0"/>
          </a:p>
          <a:p>
            <a:pPr algn="ctr"/>
            <a:endParaRPr lang="en-US" dirty="0"/>
          </a:p>
        </p:txBody>
      </p:sp>
      <p:sp>
        <p:nvSpPr>
          <p:cNvPr id="29" name="Rectangle 28">
            <a:extLst>
              <a:ext uri="{FF2B5EF4-FFF2-40B4-BE49-F238E27FC236}">
                <a16:creationId xmlns:a16="http://schemas.microsoft.com/office/drawing/2014/main" id="{881D78FB-38C2-40AE-9A44-5781DA43CD29}"/>
              </a:ext>
            </a:extLst>
          </p:cNvPr>
          <p:cNvSpPr/>
          <p:nvPr/>
        </p:nvSpPr>
        <p:spPr>
          <a:xfrm>
            <a:off x="1178483" y="4121118"/>
            <a:ext cx="2627870" cy="7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274320" rtlCol="0" anchor="ctr"/>
          <a:lstStyle/>
          <a:p>
            <a:pPr algn="ctr"/>
            <a:r>
              <a:rPr lang="en-US" dirty="0" err="1"/>
              <a:t>Sản</a:t>
            </a:r>
            <a:r>
              <a:rPr lang="en-US" dirty="0"/>
              <a:t> </a:t>
            </a:r>
            <a:r>
              <a:rPr lang="en-US" dirty="0" err="1"/>
              <a:t>phẩm</a:t>
            </a:r>
            <a:r>
              <a:rPr lang="en-US" dirty="0"/>
              <a:t> </a:t>
            </a:r>
            <a:r>
              <a:rPr lang="en-US" dirty="0" err="1"/>
              <a:t>đa</a:t>
            </a:r>
            <a:r>
              <a:rPr lang="en-US" dirty="0"/>
              <a:t> </a:t>
            </a:r>
            <a:r>
              <a:rPr lang="en-US" dirty="0" err="1"/>
              <a:t>dạng</a:t>
            </a:r>
            <a:endParaRPr lang="en-US" dirty="0"/>
          </a:p>
          <a:p>
            <a:pPr algn="ctr"/>
            <a:endParaRPr lang="en-US" dirty="0"/>
          </a:p>
        </p:txBody>
      </p:sp>
      <p:sp>
        <p:nvSpPr>
          <p:cNvPr id="30" name="Rectangle 29">
            <a:extLst>
              <a:ext uri="{FF2B5EF4-FFF2-40B4-BE49-F238E27FC236}">
                <a16:creationId xmlns:a16="http://schemas.microsoft.com/office/drawing/2014/main" id="{B112A36B-BF00-4A9E-8A94-C914322D8010}"/>
              </a:ext>
            </a:extLst>
          </p:cNvPr>
          <p:cNvSpPr/>
          <p:nvPr/>
        </p:nvSpPr>
        <p:spPr>
          <a:xfrm>
            <a:off x="7689615" y="4121118"/>
            <a:ext cx="2627870" cy="7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Đội</a:t>
            </a:r>
            <a:r>
              <a:rPr lang="en-US" dirty="0"/>
              <a:t> </a:t>
            </a:r>
            <a:r>
              <a:rPr lang="en-US" dirty="0" err="1"/>
              <a:t>ngũ</a:t>
            </a:r>
            <a:r>
              <a:rPr lang="en-US" dirty="0"/>
              <a:t> </a:t>
            </a:r>
            <a:r>
              <a:rPr lang="en-US" dirty="0" err="1"/>
              <a:t>nhân</a:t>
            </a:r>
            <a:r>
              <a:rPr lang="en-US" dirty="0"/>
              <a:t> </a:t>
            </a:r>
            <a:r>
              <a:rPr lang="en-US" dirty="0" err="1"/>
              <a:t>viên</a:t>
            </a:r>
            <a:r>
              <a:rPr lang="en-US" dirty="0"/>
              <a:t> </a:t>
            </a:r>
            <a:r>
              <a:rPr lang="en-US" dirty="0" err="1"/>
              <a:t>chuyên</a:t>
            </a:r>
            <a:r>
              <a:rPr lang="en-US" dirty="0"/>
              <a:t> </a:t>
            </a:r>
            <a:r>
              <a:rPr lang="en-US" dirty="0" err="1"/>
              <a:t>nghiệp</a:t>
            </a:r>
            <a:endParaRPr lang="en-US" dirty="0"/>
          </a:p>
        </p:txBody>
      </p:sp>
      <p:sp>
        <p:nvSpPr>
          <p:cNvPr id="31" name="Rectangle 30">
            <a:extLst>
              <a:ext uri="{FF2B5EF4-FFF2-40B4-BE49-F238E27FC236}">
                <a16:creationId xmlns:a16="http://schemas.microsoft.com/office/drawing/2014/main" id="{C0A5E3A0-1291-4C4D-B702-2890733CC437}"/>
              </a:ext>
            </a:extLst>
          </p:cNvPr>
          <p:cNvSpPr/>
          <p:nvPr/>
        </p:nvSpPr>
        <p:spPr>
          <a:xfrm>
            <a:off x="4427112" y="5449886"/>
            <a:ext cx="2627870" cy="7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Giá</a:t>
            </a:r>
            <a:r>
              <a:rPr lang="en-US" dirty="0"/>
              <a:t> </a:t>
            </a:r>
            <a:r>
              <a:rPr lang="en-US" dirty="0" err="1"/>
              <a:t>cả</a:t>
            </a:r>
            <a:r>
              <a:rPr lang="en-US" dirty="0"/>
              <a:t> </a:t>
            </a:r>
            <a:r>
              <a:rPr lang="en-US" dirty="0" err="1"/>
              <a:t>hợp</a:t>
            </a:r>
            <a:r>
              <a:rPr lang="en-US" dirty="0"/>
              <a:t> </a:t>
            </a:r>
            <a:r>
              <a:rPr lang="en-US" dirty="0" err="1"/>
              <a:t>lý</a:t>
            </a:r>
            <a:endParaRPr lang="en-US" dirty="0"/>
          </a:p>
        </p:txBody>
      </p:sp>
      <p:cxnSp>
        <p:nvCxnSpPr>
          <p:cNvPr id="38" name="Straight Arrow Connector 37">
            <a:extLst>
              <a:ext uri="{FF2B5EF4-FFF2-40B4-BE49-F238E27FC236}">
                <a16:creationId xmlns:a16="http://schemas.microsoft.com/office/drawing/2014/main" id="{C9AC4524-A660-4165-9AF7-9391EBD38D65}"/>
              </a:ext>
            </a:extLst>
          </p:cNvPr>
          <p:cNvCxnSpPr>
            <a:cxnSpLocks/>
          </p:cNvCxnSpPr>
          <p:nvPr/>
        </p:nvCxnSpPr>
        <p:spPr>
          <a:xfrm flipV="1">
            <a:off x="6937219" y="3178035"/>
            <a:ext cx="648175" cy="475042"/>
          </a:xfrm>
          <a:prstGeom prst="straightConnector1">
            <a:avLst/>
          </a:prstGeom>
          <a:ln w="79375">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DAC82AF5-A92A-41AD-A47D-30111FB16B7E}"/>
              </a:ext>
            </a:extLst>
          </p:cNvPr>
          <p:cNvCxnSpPr>
            <a:cxnSpLocks/>
            <a:endCxn id="30" idx="1"/>
          </p:cNvCxnSpPr>
          <p:nvPr/>
        </p:nvCxnSpPr>
        <p:spPr>
          <a:xfrm>
            <a:off x="6948691" y="4307865"/>
            <a:ext cx="740924" cy="171599"/>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C572DF3-1A45-4404-93B4-776EA7BBFEED}"/>
              </a:ext>
            </a:extLst>
          </p:cNvPr>
          <p:cNvCxnSpPr>
            <a:stCxn id="25" idx="4"/>
            <a:endCxn id="31" idx="0"/>
          </p:cNvCxnSpPr>
          <p:nvPr/>
        </p:nvCxnSpPr>
        <p:spPr>
          <a:xfrm flipH="1">
            <a:off x="5741047" y="4847667"/>
            <a:ext cx="6937" cy="602219"/>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63CB8C7-A373-48B6-8E56-ABBD4F7C2246}"/>
              </a:ext>
            </a:extLst>
          </p:cNvPr>
          <p:cNvCxnSpPr>
            <a:cxnSpLocks/>
          </p:cNvCxnSpPr>
          <p:nvPr/>
        </p:nvCxnSpPr>
        <p:spPr>
          <a:xfrm flipH="1" flipV="1">
            <a:off x="3910574" y="3169380"/>
            <a:ext cx="641556" cy="483697"/>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40C1270-D0F6-42A5-A2D0-8CD4FF659F59}"/>
              </a:ext>
            </a:extLst>
          </p:cNvPr>
          <p:cNvCxnSpPr>
            <a:cxnSpLocks/>
            <a:endCxn id="29" idx="3"/>
          </p:cNvCxnSpPr>
          <p:nvPr/>
        </p:nvCxnSpPr>
        <p:spPr>
          <a:xfrm flipH="1">
            <a:off x="3806353" y="4344072"/>
            <a:ext cx="745777" cy="135392"/>
          </a:xfrm>
          <a:prstGeom prst="straightConnector1">
            <a:avLst/>
          </a:prstGeom>
          <a:ln w="793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Arrow: Pentagon 22">
            <a:extLst>
              <a:ext uri="{FF2B5EF4-FFF2-40B4-BE49-F238E27FC236}">
                <a16:creationId xmlns:a16="http://schemas.microsoft.com/office/drawing/2014/main" id="{54488E52-9972-4745-8D35-59AC969409AB}"/>
              </a:ext>
            </a:extLst>
          </p:cNvPr>
          <p:cNvSpPr/>
          <p:nvPr/>
        </p:nvSpPr>
        <p:spPr>
          <a:xfrm>
            <a:off x="0" y="1244251"/>
            <a:ext cx="3168695" cy="474957"/>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Giới</a:t>
            </a:r>
            <a:r>
              <a:rPr lang="en-US" sz="2000" b="1" cap="all" dirty="0">
                <a:solidFill>
                  <a:schemeClr val="bg1"/>
                </a:solidFill>
              </a:rPr>
              <a:t> </a:t>
            </a:r>
            <a:r>
              <a:rPr lang="en-US" sz="2000" b="1" cap="all" dirty="0" err="1">
                <a:solidFill>
                  <a:schemeClr val="bg1"/>
                </a:solidFill>
              </a:rPr>
              <a:t>thiệu</a:t>
            </a:r>
            <a:r>
              <a:rPr lang="en-US" sz="2000" b="1" cap="all" dirty="0">
                <a:solidFill>
                  <a:schemeClr val="bg1"/>
                </a:solidFill>
              </a:rPr>
              <a:t> Beauty Shop</a:t>
            </a:r>
          </a:p>
        </p:txBody>
      </p:sp>
    </p:spTree>
    <p:extLst>
      <p:ext uri="{BB962C8B-B14F-4D97-AF65-F5344CB8AC3E}">
        <p14:creationId xmlns:p14="http://schemas.microsoft.com/office/powerpoint/2010/main" val="31382329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12000"/>
          </a:blip>
          <a:tile tx="0" ty="0" sx="100000" sy="100000" flip="none" algn="tl"/>
        </a:blip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68067A7-0C2C-4860-968D-922E0B512089}"/>
              </a:ext>
            </a:extLst>
          </p:cNvPr>
          <p:cNvGrpSpPr/>
          <p:nvPr/>
        </p:nvGrpSpPr>
        <p:grpSpPr>
          <a:xfrm>
            <a:off x="3639127" y="2066059"/>
            <a:ext cx="3156022" cy="3053050"/>
            <a:chOff x="3711087" y="3469205"/>
            <a:chExt cx="2926080" cy="3053050"/>
          </a:xfrm>
        </p:grpSpPr>
        <p:sp>
          <p:nvSpPr>
            <p:cNvPr id="49" name="TextBox 48">
              <a:extLst>
                <a:ext uri="{FF2B5EF4-FFF2-40B4-BE49-F238E27FC236}">
                  <a16:creationId xmlns:a16="http://schemas.microsoft.com/office/drawing/2014/main" id="{A3FF3BFA-B0BC-446D-BC93-B94FBFEFCDF6}"/>
                </a:ext>
              </a:extLst>
            </p:cNvPr>
            <p:cNvSpPr txBox="1"/>
            <p:nvPr/>
          </p:nvSpPr>
          <p:spPr>
            <a:xfrm>
              <a:off x="3711087" y="3469205"/>
              <a:ext cx="2926080" cy="19389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rIns="0" rtlCol="0" anchor="b">
              <a:spAutoFit/>
            </a:bodyPr>
            <a:lstStyle/>
            <a:p>
              <a:pPr marL="800100" lvl="1" indent="-342900">
                <a:buFont typeface="Wingdings" panose="05000000000000000000" pitchFamily="2" charset="2"/>
                <a:buChar char="Ø"/>
              </a:pPr>
              <a:r>
                <a:rPr lang="en-US" sz="2400" noProof="1"/>
                <a:t>JSP/Servlet		</a:t>
              </a:r>
            </a:p>
            <a:p>
              <a:pPr marL="800100" lvl="1" indent="-342900">
                <a:buFont typeface="Wingdings" panose="05000000000000000000" pitchFamily="2" charset="2"/>
                <a:buChar char="Ø"/>
              </a:pPr>
              <a:r>
                <a:rPr lang="en-US" sz="2400" noProof="1"/>
                <a:t>Bootstrap		</a:t>
              </a:r>
            </a:p>
            <a:p>
              <a:pPr marL="800100" lvl="1" indent="-342900">
                <a:buFont typeface="Wingdings" panose="05000000000000000000" pitchFamily="2" charset="2"/>
                <a:buChar char="Ø"/>
              </a:pPr>
              <a:r>
                <a:rPr lang="en-US" sz="2400" noProof="1"/>
                <a:t>Java Spring Boot</a:t>
              </a:r>
            </a:p>
            <a:p>
              <a:pPr marL="800100" lvl="1" indent="-342900">
                <a:buFont typeface="Wingdings" panose="05000000000000000000" pitchFamily="2" charset="2"/>
                <a:buChar char="Ø"/>
              </a:pPr>
              <a:r>
                <a:rPr lang="en-US" sz="2400" noProof="1"/>
                <a:t>Javascript	</a:t>
              </a:r>
              <a:r>
                <a:rPr lang="en-US" sz="2400" b="1" noProof="1"/>
                <a:t>		</a:t>
              </a:r>
            </a:p>
          </p:txBody>
        </p:sp>
        <p:sp>
          <p:nvSpPr>
            <p:cNvPr id="79" name="TextBox 78">
              <a:extLst>
                <a:ext uri="{FF2B5EF4-FFF2-40B4-BE49-F238E27FC236}">
                  <a16:creationId xmlns:a16="http://schemas.microsoft.com/office/drawing/2014/main" id="{5DF04B38-FB73-4982-B415-76684E0FAFC5}"/>
                </a:ext>
              </a:extLst>
            </p:cNvPr>
            <p:cNvSpPr txBox="1"/>
            <p:nvPr/>
          </p:nvSpPr>
          <p:spPr>
            <a:xfrm>
              <a:off x="4160220" y="5329977"/>
              <a:ext cx="1416831"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rIns="0" rtlCol="0" anchor="b">
              <a:spAutoFit/>
            </a:bodyPr>
            <a:lstStyle/>
            <a:p>
              <a:pPr marL="342900" indent="-342900">
                <a:buFont typeface="Wingdings" panose="05000000000000000000" pitchFamily="2" charset="2"/>
                <a:buChar char="Ø"/>
              </a:pPr>
              <a:r>
                <a:rPr lang="en-US" sz="2400" noProof="1"/>
                <a:t>MySQL</a:t>
              </a:r>
            </a:p>
          </p:txBody>
        </p:sp>
        <p:sp>
          <p:nvSpPr>
            <p:cNvPr id="80" name="TextBox 79">
              <a:extLst>
                <a:ext uri="{FF2B5EF4-FFF2-40B4-BE49-F238E27FC236}">
                  <a16:creationId xmlns:a16="http://schemas.microsoft.com/office/drawing/2014/main" id="{CA226338-C86D-41CD-AC39-EDF4B65BBD4E}"/>
                </a:ext>
              </a:extLst>
            </p:cNvPr>
            <p:cNvSpPr txBox="1"/>
            <p:nvPr/>
          </p:nvSpPr>
          <p:spPr>
            <a:xfrm>
              <a:off x="4188351" y="6060590"/>
              <a:ext cx="1676343" cy="4616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lIns="0" rIns="0" rtlCol="0" anchor="b">
              <a:spAutoFit/>
            </a:bodyPr>
            <a:lstStyle/>
            <a:p>
              <a:pPr marL="342900" indent="-342900">
                <a:buFont typeface="Wingdings" panose="05000000000000000000" pitchFamily="2" charset="2"/>
                <a:buChar char="Ø"/>
              </a:pPr>
              <a:r>
                <a:rPr lang="en-US" sz="2400" noProof="1"/>
                <a:t>Eclipse</a:t>
              </a:r>
            </a:p>
          </p:txBody>
        </p:sp>
      </p:grpSp>
      <p:grpSp>
        <p:nvGrpSpPr>
          <p:cNvPr id="54" name="Group 53">
            <a:extLst>
              <a:ext uri="{FF2B5EF4-FFF2-40B4-BE49-F238E27FC236}">
                <a16:creationId xmlns:a16="http://schemas.microsoft.com/office/drawing/2014/main" id="{F0C9DC80-0818-4553-A133-0705C9E3D523}"/>
              </a:ext>
            </a:extLst>
          </p:cNvPr>
          <p:cNvGrpSpPr/>
          <p:nvPr/>
        </p:nvGrpSpPr>
        <p:grpSpPr>
          <a:xfrm>
            <a:off x="4946917" y="39296"/>
            <a:ext cx="7285554" cy="1320110"/>
            <a:chOff x="4958404" y="983796"/>
            <a:chExt cx="7863033" cy="1320110"/>
          </a:xfrm>
        </p:grpSpPr>
        <p:sp>
          <p:nvSpPr>
            <p:cNvPr id="55" name="Shape">
              <a:extLst>
                <a:ext uri="{FF2B5EF4-FFF2-40B4-BE49-F238E27FC236}">
                  <a16:creationId xmlns:a16="http://schemas.microsoft.com/office/drawing/2014/main" id="{7842AD66-6E51-48AA-A224-F4CFE7173C2E}"/>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chemeClr val="accent3">
                <a:lumMod val="40000"/>
                <a:lumOff val="60000"/>
              </a:schemeClr>
            </a:solidFill>
            <a:ln w="12700">
              <a:miter lim="400000"/>
            </a:ln>
          </p:spPr>
          <p:txBody>
            <a:bodyPr lIns="38100" tIns="38100" rIns="38100" bIns="38100" anchor="ctr"/>
            <a:lstStyle/>
            <a:p>
              <a:pPr>
                <a:defRPr sz="3000">
                  <a:solidFill>
                    <a:srgbClr val="FFFFFF"/>
                  </a:solidFill>
                </a:defRPr>
              </a:pPr>
              <a:endParaRPr dirty="0"/>
            </a:p>
          </p:txBody>
        </p:sp>
        <p:sp>
          <p:nvSpPr>
            <p:cNvPr id="56" name="Shape">
              <a:extLst>
                <a:ext uri="{FF2B5EF4-FFF2-40B4-BE49-F238E27FC236}">
                  <a16:creationId xmlns:a16="http://schemas.microsoft.com/office/drawing/2014/main" id="{3137AA2F-FDB6-4CBA-A73C-CC401D97BF6B}"/>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57" name="Shape">
              <a:extLst>
                <a:ext uri="{FF2B5EF4-FFF2-40B4-BE49-F238E27FC236}">
                  <a16:creationId xmlns:a16="http://schemas.microsoft.com/office/drawing/2014/main" id="{C0228A1E-3515-4445-839D-F7AB85E8F217}"/>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chemeClr val="accent3">
                <a:lumMod val="50000"/>
              </a:schemeClr>
            </a:solidFill>
            <a:ln w="12700">
              <a:miter lim="400000"/>
            </a:ln>
          </p:spPr>
          <p:txBody>
            <a:bodyPr lIns="38100" tIns="38100" rIns="38100" bIns="38100" anchor="ctr"/>
            <a:lstStyle/>
            <a:p>
              <a:pPr>
                <a:defRPr sz="3000">
                  <a:solidFill>
                    <a:srgbClr val="FFFFFF"/>
                  </a:solidFill>
                </a:defRPr>
              </a:pPr>
              <a:endParaRPr/>
            </a:p>
          </p:txBody>
        </p:sp>
        <p:sp>
          <p:nvSpPr>
            <p:cNvPr id="58" name="Circle">
              <a:extLst>
                <a:ext uri="{FF2B5EF4-FFF2-40B4-BE49-F238E27FC236}">
                  <a16:creationId xmlns:a16="http://schemas.microsoft.com/office/drawing/2014/main" id="{AED2C381-2409-404A-9145-63ED26FB51B4}"/>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59" name="Graphic 58" descr="Lightbulb">
              <a:extLst>
                <a:ext uri="{FF2B5EF4-FFF2-40B4-BE49-F238E27FC236}">
                  <a16:creationId xmlns:a16="http://schemas.microsoft.com/office/drawing/2014/main" id="{9C14FB3E-7A31-4F77-88BB-F89D5DC9DE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0988" y="1366115"/>
              <a:ext cx="555472" cy="555472"/>
            </a:xfrm>
            <a:prstGeom prst="rect">
              <a:avLst/>
            </a:prstGeom>
          </p:spPr>
        </p:pic>
        <p:sp>
          <p:nvSpPr>
            <p:cNvPr id="60" name="TextBox 59">
              <a:extLst>
                <a:ext uri="{FF2B5EF4-FFF2-40B4-BE49-F238E27FC236}">
                  <a16:creationId xmlns:a16="http://schemas.microsoft.com/office/drawing/2014/main" id="{709895DC-EEF9-4CA8-8DB0-4AB5DF3BAB39}"/>
                </a:ext>
              </a:extLst>
            </p:cNvPr>
            <p:cNvSpPr txBox="1"/>
            <p:nvPr/>
          </p:nvSpPr>
          <p:spPr>
            <a:xfrm>
              <a:off x="5950815" y="1459185"/>
              <a:ext cx="418704" cy="369332"/>
            </a:xfrm>
            <a:prstGeom prst="rect">
              <a:avLst/>
            </a:prstGeom>
            <a:noFill/>
          </p:spPr>
          <p:txBody>
            <a:bodyPr wrap="none" rtlCol="0">
              <a:spAutoFit/>
            </a:bodyPr>
            <a:lstStyle/>
            <a:p>
              <a:pPr algn="ctr"/>
              <a:r>
                <a:rPr lang="fr-FR" b="1" dirty="0">
                  <a:solidFill>
                    <a:schemeClr val="bg1"/>
                  </a:solidFill>
                </a:rPr>
                <a:t>01</a:t>
              </a:r>
            </a:p>
          </p:txBody>
        </p:sp>
        <p:sp>
          <p:nvSpPr>
            <p:cNvPr id="61" name="TextBox 60">
              <a:extLst>
                <a:ext uri="{FF2B5EF4-FFF2-40B4-BE49-F238E27FC236}">
                  <a16:creationId xmlns:a16="http://schemas.microsoft.com/office/drawing/2014/main" id="{5AF74378-3638-4B48-A846-EBBF9193E188}"/>
                </a:ext>
              </a:extLst>
            </p:cNvPr>
            <p:cNvSpPr txBox="1"/>
            <p:nvPr/>
          </p:nvSpPr>
          <p:spPr>
            <a:xfrm>
              <a:off x="6041674" y="1366852"/>
              <a:ext cx="6779763" cy="461665"/>
            </a:xfrm>
            <a:prstGeom prst="rect">
              <a:avLst/>
            </a:prstGeom>
            <a:noFill/>
          </p:spPr>
          <p:txBody>
            <a:bodyPr wrap="square" lIns="0" rIns="0" rtlCol="0" anchor="b">
              <a:spAutoFit/>
            </a:bodyPr>
            <a:lstStyle/>
            <a:p>
              <a:pPr algn="ctr"/>
              <a:r>
                <a:rPr lang="en-US" sz="2400" b="1" noProof="1">
                  <a:solidFill>
                    <a:srgbClr val="C00000"/>
                  </a:solidFill>
                </a:rPr>
                <a:t>Giới thiệu đề tài và các công cụ thực hiện</a:t>
              </a:r>
            </a:p>
          </p:txBody>
        </p:sp>
      </p:grpSp>
      <p:sp>
        <p:nvSpPr>
          <p:cNvPr id="3" name="TextBox 2">
            <a:extLst>
              <a:ext uri="{FF2B5EF4-FFF2-40B4-BE49-F238E27FC236}">
                <a16:creationId xmlns:a16="http://schemas.microsoft.com/office/drawing/2014/main" id="{7C61DBD9-8D96-4B5F-B01E-F75F8540547C}"/>
              </a:ext>
            </a:extLst>
          </p:cNvPr>
          <p:cNvSpPr txBox="1"/>
          <p:nvPr/>
        </p:nvSpPr>
        <p:spPr>
          <a:xfrm>
            <a:off x="1721708" y="495521"/>
            <a:ext cx="1739040" cy="369332"/>
          </a:xfrm>
          <a:prstGeom prst="rect">
            <a:avLst/>
          </a:prstGeom>
          <a:noFill/>
        </p:spPr>
        <p:txBody>
          <a:bodyPr wrap="square" rtlCol="0">
            <a:spAutoFit/>
          </a:bodyPr>
          <a:lstStyle/>
          <a:p>
            <a:endParaRPr lang="en-US" dirty="0"/>
          </a:p>
        </p:txBody>
      </p:sp>
      <p:sp>
        <p:nvSpPr>
          <p:cNvPr id="47" name="Arrow: Pentagon 46">
            <a:extLst>
              <a:ext uri="{FF2B5EF4-FFF2-40B4-BE49-F238E27FC236}">
                <a16:creationId xmlns:a16="http://schemas.microsoft.com/office/drawing/2014/main" id="{5E6C2EA9-6086-4350-8FB5-A568A84EE8C0}"/>
              </a:ext>
            </a:extLst>
          </p:cNvPr>
          <p:cNvSpPr/>
          <p:nvPr/>
        </p:nvSpPr>
        <p:spPr>
          <a:xfrm>
            <a:off x="0" y="1204546"/>
            <a:ext cx="2840095" cy="528344"/>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CÔng</a:t>
            </a:r>
            <a:r>
              <a:rPr lang="en-US" sz="2000" b="1" cap="all" dirty="0">
                <a:solidFill>
                  <a:schemeClr val="bg1"/>
                </a:solidFill>
              </a:rPr>
              <a:t> </a:t>
            </a:r>
            <a:r>
              <a:rPr lang="en-US" sz="2000" b="1" cap="all" dirty="0" err="1">
                <a:solidFill>
                  <a:schemeClr val="bg1"/>
                </a:solidFill>
              </a:rPr>
              <a:t>cụ</a:t>
            </a:r>
            <a:r>
              <a:rPr lang="en-US" sz="2000" b="1" cap="all" dirty="0">
                <a:solidFill>
                  <a:schemeClr val="bg1"/>
                </a:solidFill>
              </a:rPr>
              <a:t> </a:t>
            </a:r>
            <a:r>
              <a:rPr lang="en-US" sz="2000" b="1" cap="all" dirty="0" err="1">
                <a:solidFill>
                  <a:schemeClr val="bg1"/>
                </a:solidFill>
              </a:rPr>
              <a:t>sử</a:t>
            </a:r>
            <a:r>
              <a:rPr lang="en-US" sz="2000" b="1" cap="all" dirty="0">
                <a:solidFill>
                  <a:schemeClr val="bg1"/>
                </a:solidFill>
              </a:rPr>
              <a:t> </a:t>
            </a:r>
            <a:r>
              <a:rPr lang="en-US" sz="2000" b="1" cap="all" dirty="0" err="1">
                <a:solidFill>
                  <a:schemeClr val="bg1"/>
                </a:solidFill>
              </a:rPr>
              <a:t>dụng</a:t>
            </a:r>
            <a:endParaRPr lang="en-US" sz="2000" b="1" cap="all" dirty="0">
              <a:solidFill>
                <a:schemeClr val="bg1"/>
              </a:solidFill>
            </a:endParaRPr>
          </a:p>
        </p:txBody>
      </p:sp>
      <p:sp>
        <p:nvSpPr>
          <p:cNvPr id="2" name="TextBox 1">
            <a:extLst>
              <a:ext uri="{FF2B5EF4-FFF2-40B4-BE49-F238E27FC236}">
                <a16:creationId xmlns:a16="http://schemas.microsoft.com/office/drawing/2014/main" id="{228FFDF7-3A18-45E7-880A-8C0C35AB2033}"/>
              </a:ext>
            </a:extLst>
          </p:cNvPr>
          <p:cNvSpPr txBox="1"/>
          <p:nvPr/>
        </p:nvSpPr>
        <p:spPr>
          <a:xfrm>
            <a:off x="1138141" y="2043712"/>
            <a:ext cx="2985413" cy="461665"/>
          </a:xfrm>
          <a:prstGeom prst="rect">
            <a:avLst/>
          </a:prstGeom>
          <a:noFill/>
        </p:spPr>
        <p:txBody>
          <a:bodyPr wrap="square" rtlCol="0">
            <a:spAutoFit/>
          </a:bodyPr>
          <a:lstStyle/>
          <a:p>
            <a:r>
              <a:rPr lang="en-US" sz="2400" dirty="0" err="1"/>
              <a:t>Ngôn</a:t>
            </a:r>
            <a:r>
              <a:rPr lang="en-US" sz="2400" dirty="0"/>
              <a:t> </a:t>
            </a:r>
            <a:r>
              <a:rPr lang="en-US" sz="2400" dirty="0" err="1"/>
              <a:t>ngữ</a:t>
            </a:r>
            <a:r>
              <a:rPr lang="en-US" sz="2400" dirty="0"/>
              <a:t> </a:t>
            </a:r>
            <a:r>
              <a:rPr lang="en-US" sz="2400" dirty="0" err="1"/>
              <a:t>sử</a:t>
            </a:r>
            <a:r>
              <a:rPr lang="en-US" sz="2400" dirty="0"/>
              <a:t> </a:t>
            </a:r>
            <a:r>
              <a:rPr lang="en-US" sz="2400" dirty="0" err="1"/>
              <a:t>dụng</a:t>
            </a:r>
            <a:r>
              <a:rPr lang="en-US" sz="2400" dirty="0"/>
              <a:t>:</a:t>
            </a:r>
          </a:p>
        </p:txBody>
      </p:sp>
      <p:sp>
        <p:nvSpPr>
          <p:cNvPr id="4" name="TextBox 3">
            <a:extLst>
              <a:ext uri="{FF2B5EF4-FFF2-40B4-BE49-F238E27FC236}">
                <a16:creationId xmlns:a16="http://schemas.microsoft.com/office/drawing/2014/main" id="{7058DFDE-C29D-4DA6-98AE-BD0FF1A206A9}"/>
              </a:ext>
            </a:extLst>
          </p:cNvPr>
          <p:cNvSpPr txBox="1"/>
          <p:nvPr/>
        </p:nvSpPr>
        <p:spPr>
          <a:xfrm>
            <a:off x="1138141" y="3907285"/>
            <a:ext cx="2029932" cy="461665"/>
          </a:xfrm>
          <a:prstGeom prst="rect">
            <a:avLst/>
          </a:prstGeom>
          <a:noFill/>
        </p:spPr>
        <p:txBody>
          <a:bodyPr wrap="square" rtlCol="0">
            <a:spAutoFit/>
          </a:bodyPr>
          <a:lstStyle/>
          <a:p>
            <a:r>
              <a:rPr lang="en-US" sz="2400" dirty="0" err="1"/>
              <a:t>Cơ</a:t>
            </a:r>
            <a:r>
              <a:rPr lang="en-US" sz="2400" dirty="0"/>
              <a:t> </a:t>
            </a:r>
            <a:r>
              <a:rPr lang="en-US" sz="2400" dirty="0" err="1"/>
              <a:t>sở</a:t>
            </a:r>
            <a:r>
              <a:rPr lang="en-US" sz="2400" dirty="0"/>
              <a:t> </a:t>
            </a:r>
            <a:r>
              <a:rPr lang="en-US" sz="2400" dirty="0" err="1"/>
              <a:t>dữ</a:t>
            </a:r>
            <a:r>
              <a:rPr lang="en-US" sz="2400" dirty="0"/>
              <a:t> </a:t>
            </a:r>
            <a:r>
              <a:rPr lang="en-US" sz="2400" dirty="0" err="1"/>
              <a:t>liệu</a:t>
            </a:r>
            <a:r>
              <a:rPr lang="en-US" sz="2400" dirty="0"/>
              <a:t>:</a:t>
            </a:r>
          </a:p>
        </p:txBody>
      </p:sp>
      <p:sp>
        <p:nvSpPr>
          <p:cNvPr id="5" name="TextBox 4">
            <a:extLst>
              <a:ext uri="{FF2B5EF4-FFF2-40B4-BE49-F238E27FC236}">
                <a16:creationId xmlns:a16="http://schemas.microsoft.com/office/drawing/2014/main" id="{F504F639-C25F-4FCC-A369-01A9A4A6CBE8}"/>
              </a:ext>
            </a:extLst>
          </p:cNvPr>
          <p:cNvSpPr txBox="1"/>
          <p:nvPr/>
        </p:nvSpPr>
        <p:spPr>
          <a:xfrm>
            <a:off x="1138141" y="4657444"/>
            <a:ext cx="2029932" cy="461665"/>
          </a:xfrm>
          <a:prstGeom prst="rect">
            <a:avLst/>
          </a:prstGeom>
          <a:noFill/>
        </p:spPr>
        <p:txBody>
          <a:bodyPr wrap="square" rtlCol="0">
            <a:spAutoFit/>
          </a:bodyPr>
          <a:lstStyle/>
          <a:p>
            <a:r>
              <a:rPr lang="en-US" sz="2400" dirty="0" err="1"/>
              <a:t>Công</a:t>
            </a:r>
            <a:r>
              <a:rPr lang="en-US" sz="2400" dirty="0"/>
              <a:t> </a:t>
            </a:r>
            <a:r>
              <a:rPr lang="en-US" sz="2400" dirty="0" err="1"/>
              <a:t>cụ</a:t>
            </a:r>
            <a:r>
              <a:rPr lang="en-US" sz="2400" dirty="0"/>
              <a:t>:</a:t>
            </a:r>
          </a:p>
        </p:txBody>
      </p:sp>
    </p:spTree>
    <p:extLst>
      <p:ext uri="{BB962C8B-B14F-4D97-AF65-F5344CB8AC3E}">
        <p14:creationId xmlns:p14="http://schemas.microsoft.com/office/powerpoint/2010/main" val="364986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1000"/>
            <a:lum/>
          </a:blip>
          <a:srcRect/>
          <a:tile tx="0" ty="0" sx="100000" sy="100000" flip="none" algn="tl"/>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AACAD8-AE3F-499F-BA0E-CFAF4E61EF9E}"/>
              </a:ext>
            </a:extLst>
          </p:cNvPr>
          <p:cNvGrpSpPr/>
          <p:nvPr/>
        </p:nvGrpSpPr>
        <p:grpSpPr>
          <a:xfrm>
            <a:off x="4997633" y="8814"/>
            <a:ext cx="7170664" cy="1200604"/>
            <a:chOff x="4958404" y="983796"/>
            <a:chExt cx="6897520" cy="1320110"/>
          </a:xfrm>
        </p:grpSpPr>
        <p:sp>
          <p:nvSpPr>
            <p:cNvPr id="4" name="Shape">
              <a:extLst>
                <a:ext uri="{FF2B5EF4-FFF2-40B4-BE49-F238E27FC236}">
                  <a16:creationId xmlns:a16="http://schemas.microsoft.com/office/drawing/2014/main" id="{17FE4A19-B2FC-4CB3-9EF5-68788736CDE8}"/>
                </a:ext>
              </a:extLst>
            </p:cNvPr>
            <p:cNvSpPr/>
            <p:nvPr/>
          </p:nvSpPr>
          <p:spPr>
            <a:xfrm>
              <a:off x="5818478" y="1273820"/>
              <a:ext cx="6037446" cy="617989"/>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AEBCD5B-DFC4-463D-B93E-A5539DD68C96}"/>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1624D3AD-FD6F-481C-BC85-2F8189488614}"/>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06CF0ADE-8B09-4A0A-AC5B-B68C95B17DB4}"/>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7E4C2448-1D29-4D8F-A20B-FAC43204D5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9" name="TextBox 8">
              <a:extLst>
                <a:ext uri="{FF2B5EF4-FFF2-40B4-BE49-F238E27FC236}">
                  <a16:creationId xmlns:a16="http://schemas.microsoft.com/office/drawing/2014/main" id="{0EE5B544-0CDB-425D-9B5E-C11028918D64}"/>
                </a:ext>
              </a:extLst>
            </p:cNvPr>
            <p:cNvSpPr txBox="1"/>
            <p:nvPr/>
          </p:nvSpPr>
          <p:spPr>
            <a:xfrm>
              <a:off x="5958789" y="1459185"/>
              <a:ext cx="402755" cy="369332"/>
            </a:xfrm>
            <a:prstGeom prst="rect">
              <a:avLst/>
            </a:prstGeom>
            <a:noFill/>
          </p:spPr>
          <p:txBody>
            <a:bodyPr wrap="none" rtlCol="0">
              <a:spAutoFit/>
            </a:bodyPr>
            <a:lstStyle/>
            <a:p>
              <a:pPr algn="ctr"/>
              <a:r>
                <a:rPr lang="fr-FR" b="1" dirty="0">
                  <a:solidFill>
                    <a:schemeClr val="bg1"/>
                  </a:solidFill>
                </a:rPr>
                <a:t>02</a:t>
              </a:r>
            </a:p>
          </p:txBody>
        </p:sp>
        <p:sp>
          <p:nvSpPr>
            <p:cNvPr id="10" name="TextBox 9">
              <a:extLst>
                <a:ext uri="{FF2B5EF4-FFF2-40B4-BE49-F238E27FC236}">
                  <a16:creationId xmlns:a16="http://schemas.microsoft.com/office/drawing/2014/main" id="{97FC0D1A-F3A0-4BB1-8F23-C6E2DD947CAC}"/>
                </a:ext>
              </a:extLst>
            </p:cNvPr>
            <p:cNvSpPr txBox="1"/>
            <p:nvPr/>
          </p:nvSpPr>
          <p:spPr>
            <a:xfrm>
              <a:off x="6084992" y="1320898"/>
              <a:ext cx="5644703" cy="507618"/>
            </a:xfrm>
            <a:prstGeom prst="rect">
              <a:avLst/>
            </a:prstGeom>
            <a:noFill/>
          </p:spPr>
          <p:txBody>
            <a:bodyPr wrap="square" lIns="0" rIns="0" rtlCol="0" anchor="b">
              <a:spAutoFit/>
            </a:bodyPr>
            <a:lstStyle/>
            <a:p>
              <a:pPr algn="ctr"/>
              <a:r>
                <a:rPr lang="en-US" sz="2400" b="1" noProof="1">
                  <a:solidFill>
                    <a:schemeClr val="bg1"/>
                  </a:solidFill>
                </a:rPr>
                <a:t>Phân tích thiết kế hệ thống</a:t>
              </a:r>
            </a:p>
          </p:txBody>
        </p:sp>
      </p:grpSp>
      <p:sp>
        <p:nvSpPr>
          <p:cNvPr id="19" name="Arrow: Pentagon 18">
            <a:extLst>
              <a:ext uri="{FF2B5EF4-FFF2-40B4-BE49-F238E27FC236}">
                <a16:creationId xmlns:a16="http://schemas.microsoft.com/office/drawing/2014/main" id="{BCA698BC-84E1-4DD6-AB6E-93F690042CF5}"/>
              </a:ext>
            </a:extLst>
          </p:cNvPr>
          <p:cNvSpPr/>
          <p:nvPr/>
        </p:nvSpPr>
        <p:spPr>
          <a:xfrm>
            <a:off x="0" y="1267610"/>
            <a:ext cx="3423330" cy="469051"/>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Biểu</a:t>
            </a:r>
            <a:r>
              <a:rPr lang="en-US" sz="2000" b="1" cap="all" dirty="0">
                <a:solidFill>
                  <a:schemeClr val="bg1"/>
                </a:solidFill>
              </a:rPr>
              <a:t> </a:t>
            </a:r>
            <a:r>
              <a:rPr lang="en-US" sz="2000" b="1" cap="all" dirty="0" err="1">
                <a:solidFill>
                  <a:schemeClr val="bg1"/>
                </a:solidFill>
              </a:rPr>
              <a:t>đồ</a:t>
            </a:r>
            <a:r>
              <a:rPr lang="en-US" sz="2000" b="1" cap="all" dirty="0">
                <a:solidFill>
                  <a:schemeClr val="bg1"/>
                </a:solidFill>
              </a:rPr>
              <a:t> use case</a:t>
            </a:r>
          </a:p>
        </p:txBody>
      </p:sp>
      <p:sp>
        <p:nvSpPr>
          <p:cNvPr id="2" name="TextBox 1">
            <a:extLst>
              <a:ext uri="{FF2B5EF4-FFF2-40B4-BE49-F238E27FC236}">
                <a16:creationId xmlns:a16="http://schemas.microsoft.com/office/drawing/2014/main" id="{BBD2788E-C34D-4DA8-99F3-1BC9CBF73F11}"/>
              </a:ext>
            </a:extLst>
          </p:cNvPr>
          <p:cNvSpPr txBox="1"/>
          <p:nvPr/>
        </p:nvSpPr>
        <p:spPr>
          <a:xfrm>
            <a:off x="2637496" y="3838165"/>
            <a:ext cx="1295547" cy="369332"/>
          </a:xfrm>
          <a:prstGeom prst="rect">
            <a:avLst/>
          </a:prstGeom>
          <a:noFill/>
        </p:spPr>
        <p:txBody>
          <a:bodyPr wrap="none" rtlCol="0">
            <a:spAutoFit/>
          </a:bodyPr>
          <a:lstStyle/>
          <a:p>
            <a:r>
              <a:rPr lang="en-US" dirty="0" err="1"/>
              <a:t>Người</a:t>
            </a:r>
            <a:r>
              <a:rPr lang="en-US" dirty="0"/>
              <a:t> </a:t>
            </a:r>
            <a:r>
              <a:rPr lang="en-US" dirty="0" err="1"/>
              <a:t>dùng</a:t>
            </a:r>
            <a:endParaRPr lang="en-US" dirty="0"/>
          </a:p>
        </p:txBody>
      </p:sp>
      <p:sp>
        <p:nvSpPr>
          <p:cNvPr id="12" name="TextBox 11">
            <a:extLst>
              <a:ext uri="{FF2B5EF4-FFF2-40B4-BE49-F238E27FC236}">
                <a16:creationId xmlns:a16="http://schemas.microsoft.com/office/drawing/2014/main" id="{E214AB2E-855C-472E-B7EF-82314722D5B0}"/>
              </a:ext>
            </a:extLst>
          </p:cNvPr>
          <p:cNvSpPr txBox="1"/>
          <p:nvPr/>
        </p:nvSpPr>
        <p:spPr>
          <a:xfrm>
            <a:off x="7762714" y="3799936"/>
            <a:ext cx="1560042" cy="369332"/>
          </a:xfrm>
          <a:prstGeom prst="rect">
            <a:avLst/>
          </a:prstGeom>
          <a:noFill/>
        </p:spPr>
        <p:txBody>
          <a:bodyPr wrap="none" rtlCol="0">
            <a:spAutoFit/>
          </a:bodyPr>
          <a:lstStyle/>
          <a:p>
            <a:r>
              <a:rPr lang="en-US" dirty="0" err="1"/>
              <a:t>Người</a:t>
            </a:r>
            <a:r>
              <a:rPr lang="en-US" dirty="0"/>
              <a:t> </a:t>
            </a:r>
            <a:r>
              <a:rPr lang="en-US" dirty="0" err="1"/>
              <a:t>quản</a:t>
            </a:r>
            <a:r>
              <a:rPr lang="en-US" dirty="0"/>
              <a:t> </a:t>
            </a:r>
            <a:r>
              <a:rPr lang="en-US" dirty="0" err="1"/>
              <a:t>trị</a:t>
            </a:r>
            <a:endParaRPr lang="en-US" dirty="0"/>
          </a:p>
        </p:txBody>
      </p:sp>
      <p:sp>
        <p:nvSpPr>
          <p:cNvPr id="14" name="Oval 13">
            <a:extLst>
              <a:ext uri="{FF2B5EF4-FFF2-40B4-BE49-F238E27FC236}">
                <a16:creationId xmlns:a16="http://schemas.microsoft.com/office/drawing/2014/main" id="{2133643A-B331-4DE4-ACE1-AD846BEFFD3A}"/>
              </a:ext>
            </a:extLst>
          </p:cNvPr>
          <p:cNvSpPr/>
          <p:nvPr/>
        </p:nvSpPr>
        <p:spPr>
          <a:xfrm>
            <a:off x="938459" y="1833654"/>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792ACEE-DA84-4CDE-BD87-4F943CEFB170}"/>
              </a:ext>
            </a:extLst>
          </p:cNvPr>
          <p:cNvSpPr txBox="1"/>
          <p:nvPr/>
        </p:nvSpPr>
        <p:spPr>
          <a:xfrm>
            <a:off x="599630" y="2135495"/>
            <a:ext cx="1566839" cy="369332"/>
          </a:xfrm>
          <a:prstGeom prst="rect">
            <a:avLst/>
          </a:prstGeom>
          <a:noFill/>
        </p:spPr>
        <p:txBody>
          <a:bodyPr wrap="none" rtlCol="0">
            <a:spAutoFit/>
          </a:bodyPr>
          <a:lstStyle/>
          <a:p>
            <a:r>
              <a:rPr lang="en-US" dirty="0" err="1"/>
              <a:t>Xem</a:t>
            </a:r>
            <a:r>
              <a:rPr lang="en-US" dirty="0"/>
              <a:t> </a:t>
            </a:r>
            <a:r>
              <a:rPr lang="en-US" dirty="0" err="1"/>
              <a:t>sản</a:t>
            </a:r>
            <a:r>
              <a:rPr lang="en-US" dirty="0"/>
              <a:t> </a:t>
            </a:r>
            <a:r>
              <a:rPr lang="en-US" dirty="0" err="1"/>
              <a:t>phẩm</a:t>
            </a:r>
            <a:endParaRPr lang="en-US" dirty="0"/>
          </a:p>
        </p:txBody>
      </p:sp>
      <p:sp>
        <p:nvSpPr>
          <p:cNvPr id="17" name="Oval 16">
            <a:extLst>
              <a:ext uri="{FF2B5EF4-FFF2-40B4-BE49-F238E27FC236}">
                <a16:creationId xmlns:a16="http://schemas.microsoft.com/office/drawing/2014/main" id="{17CA798E-5326-4225-A597-36B55D586D70}"/>
              </a:ext>
            </a:extLst>
          </p:cNvPr>
          <p:cNvSpPr/>
          <p:nvPr/>
        </p:nvSpPr>
        <p:spPr>
          <a:xfrm>
            <a:off x="938459" y="2718293"/>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69800-67D4-4C96-B9AC-D827758EECA0}"/>
              </a:ext>
            </a:extLst>
          </p:cNvPr>
          <p:cNvSpPr txBox="1"/>
          <p:nvPr/>
        </p:nvSpPr>
        <p:spPr>
          <a:xfrm>
            <a:off x="717385" y="3013133"/>
            <a:ext cx="1130438" cy="369332"/>
          </a:xfrm>
          <a:prstGeom prst="rect">
            <a:avLst/>
          </a:prstGeom>
          <a:noFill/>
        </p:spPr>
        <p:txBody>
          <a:bodyPr wrap="none" rtlCol="0">
            <a:spAutoFit/>
          </a:bodyPr>
          <a:lstStyle/>
          <a:p>
            <a:r>
              <a:rPr lang="en-US" dirty="0" err="1"/>
              <a:t>Mua</a:t>
            </a:r>
            <a:r>
              <a:rPr lang="en-US" dirty="0"/>
              <a:t> </a:t>
            </a:r>
            <a:r>
              <a:rPr lang="en-US" dirty="0" err="1"/>
              <a:t>hàng</a:t>
            </a:r>
            <a:endParaRPr lang="en-US" dirty="0"/>
          </a:p>
        </p:txBody>
      </p:sp>
      <p:sp>
        <p:nvSpPr>
          <p:cNvPr id="20" name="Oval 19">
            <a:extLst>
              <a:ext uri="{FF2B5EF4-FFF2-40B4-BE49-F238E27FC236}">
                <a16:creationId xmlns:a16="http://schemas.microsoft.com/office/drawing/2014/main" id="{DD2FF202-25FF-4471-B763-DFB2F0120BFA}"/>
              </a:ext>
            </a:extLst>
          </p:cNvPr>
          <p:cNvSpPr/>
          <p:nvPr/>
        </p:nvSpPr>
        <p:spPr>
          <a:xfrm>
            <a:off x="938459" y="3535441"/>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192478A-71BD-4B48-8758-3A9EB7147D6F}"/>
              </a:ext>
            </a:extLst>
          </p:cNvPr>
          <p:cNvSpPr txBox="1"/>
          <p:nvPr/>
        </p:nvSpPr>
        <p:spPr>
          <a:xfrm>
            <a:off x="595286" y="3838165"/>
            <a:ext cx="1475853" cy="369332"/>
          </a:xfrm>
          <a:prstGeom prst="rect">
            <a:avLst/>
          </a:prstGeom>
          <a:noFill/>
        </p:spPr>
        <p:txBody>
          <a:bodyPr wrap="none" rtlCol="0">
            <a:spAutoFit/>
          </a:bodyPr>
          <a:lstStyle/>
          <a:p>
            <a:pPr algn="ctr"/>
            <a:r>
              <a:rPr lang="en-US" dirty="0" err="1"/>
              <a:t>Xem</a:t>
            </a:r>
            <a:r>
              <a:rPr lang="en-US" dirty="0"/>
              <a:t> </a:t>
            </a:r>
            <a:r>
              <a:rPr lang="en-US" dirty="0" err="1"/>
              <a:t>quà</a:t>
            </a:r>
            <a:r>
              <a:rPr lang="en-US" dirty="0"/>
              <a:t> </a:t>
            </a:r>
            <a:r>
              <a:rPr lang="en-US" dirty="0" err="1"/>
              <a:t>tặng</a:t>
            </a:r>
            <a:endParaRPr lang="en-US" dirty="0"/>
          </a:p>
        </p:txBody>
      </p:sp>
      <p:sp>
        <p:nvSpPr>
          <p:cNvPr id="22" name="Oval 21">
            <a:extLst>
              <a:ext uri="{FF2B5EF4-FFF2-40B4-BE49-F238E27FC236}">
                <a16:creationId xmlns:a16="http://schemas.microsoft.com/office/drawing/2014/main" id="{D1B6A9E5-8560-4CAA-9F05-0EC2335956AD}"/>
              </a:ext>
            </a:extLst>
          </p:cNvPr>
          <p:cNvSpPr/>
          <p:nvPr/>
        </p:nvSpPr>
        <p:spPr>
          <a:xfrm>
            <a:off x="938459" y="4508455"/>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4530D2-1AD7-4D2C-B2E7-E3F85F222819}"/>
              </a:ext>
            </a:extLst>
          </p:cNvPr>
          <p:cNvSpPr txBox="1"/>
          <p:nvPr/>
        </p:nvSpPr>
        <p:spPr>
          <a:xfrm>
            <a:off x="769480" y="4810296"/>
            <a:ext cx="1271887" cy="369332"/>
          </a:xfrm>
          <a:prstGeom prst="rect">
            <a:avLst/>
          </a:prstGeom>
          <a:noFill/>
        </p:spPr>
        <p:txBody>
          <a:bodyPr wrap="none" rtlCol="0">
            <a:spAutoFit/>
          </a:bodyPr>
          <a:lstStyle/>
          <a:p>
            <a:r>
              <a:rPr lang="en-US" dirty="0" err="1"/>
              <a:t>Xem</a:t>
            </a:r>
            <a:r>
              <a:rPr lang="en-US" dirty="0"/>
              <a:t> tin </a:t>
            </a:r>
            <a:r>
              <a:rPr lang="en-US" dirty="0" err="1"/>
              <a:t>tức</a:t>
            </a:r>
            <a:endParaRPr lang="en-US" dirty="0"/>
          </a:p>
        </p:txBody>
      </p:sp>
      <p:sp>
        <p:nvSpPr>
          <p:cNvPr id="24" name="Oval 23">
            <a:extLst>
              <a:ext uri="{FF2B5EF4-FFF2-40B4-BE49-F238E27FC236}">
                <a16:creationId xmlns:a16="http://schemas.microsoft.com/office/drawing/2014/main" id="{DE1B3F3A-F4B3-4A5E-9F62-9503AD49A250}"/>
              </a:ext>
            </a:extLst>
          </p:cNvPr>
          <p:cNvSpPr/>
          <p:nvPr/>
        </p:nvSpPr>
        <p:spPr>
          <a:xfrm>
            <a:off x="4007887" y="4994962"/>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DD5B43B-9B09-494E-B480-2E0D3757A012}"/>
              </a:ext>
            </a:extLst>
          </p:cNvPr>
          <p:cNvSpPr txBox="1"/>
          <p:nvPr/>
        </p:nvSpPr>
        <p:spPr>
          <a:xfrm>
            <a:off x="3556699" y="5323864"/>
            <a:ext cx="1566839" cy="646331"/>
          </a:xfrm>
          <a:prstGeom prst="rect">
            <a:avLst/>
          </a:prstGeom>
          <a:noFill/>
        </p:spPr>
        <p:txBody>
          <a:bodyPr wrap="none" rtlCol="0">
            <a:spAutoFit/>
          </a:bodyPr>
          <a:lstStyle/>
          <a:p>
            <a:r>
              <a:rPr lang="en-US" dirty="0" err="1"/>
              <a:t>Xem</a:t>
            </a:r>
            <a:r>
              <a:rPr lang="en-US" dirty="0"/>
              <a:t> </a:t>
            </a:r>
            <a:r>
              <a:rPr lang="en-US" dirty="0" err="1"/>
              <a:t>sản</a:t>
            </a:r>
            <a:r>
              <a:rPr lang="en-US" dirty="0"/>
              <a:t> </a:t>
            </a:r>
            <a:r>
              <a:rPr lang="en-US" dirty="0" err="1"/>
              <a:t>phẩm</a:t>
            </a:r>
            <a:endParaRPr lang="en-US" dirty="0"/>
          </a:p>
          <a:p>
            <a:pPr algn="ctr"/>
            <a:r>
              <a:rPr lang="en-US" dirty="0" err="1"/>
              <a:t>khuyến</a:t>
            </a:r>
            <a:r>
              <a:rPr lang="en-US" dirty="0"/>
              <a:t> </a:t>
            </a:r>
            <a:r>
              <a:rPr lang="en-US" dirty="0" err="1"/>
              <a:t>mãi</a:t>
            </a:r>
            <a:endParaRPr lang="en-US" dirty="0"/>
          </a:p>
        </p:txBody>
      </p:sp>
      <p:sp>
        <p:nvSpPr>
          <p:cNvPr id="26" name="Oval 25">
            <a:extLst>
              <a:ext uri="{FF2B5EF4-FFF2-40B4-BE49-F238E27FC236}">
                <a16:creationId xmlns:a16="http://schemas.microsoft.com/office/drawing/2014/main" id="{56A0FE75-1EB8-4955-81ED-0CDB9E0FDE9E}"/>
              </a:ext>
            </a:extLst>
          </p:cNvPr>
          <p:cNvSpPr/>
          <p:nvPr/>
        </p:nvSpPr>
        <p:spPr>
          <a:xfrm>
            <a:off x="4071774" y="2009001"/>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74C160-5A2A-4397-A4C8-01B52AB63B5D}"/>
              </a:ext>
            </a:extLst>
          </p:cNvPr>
          <p:cNvSpPr txBox="1"/>
          <p:nvPr/>
        </p:nvSpPr>
        <p:spPr>
          <a:xfrm>
            <a:off x="3780553" y="2347742"/>
            <a:ext cx="1268039" cy="646331"/>
          </a:xfrm>
          <a:prstGeom prst="rect">
            <a:avLst/>
          </a:prstGeom>
          <a:noFill/>
        </p:spPr>
        <p:txBody>
          <a:bodyPr wrap="none" rtlCol="0">
            <a:spAutoFit/>
          </a:bodyPr>
          <a:lstStyle/>
          <a:p>
            <a:r>
              <a:rPr lang="en-US" dirty="0" err="1"/>
              <a:t>Xem</a:t>
            </a:r>
            <a:r>
              <a:rPr lang="en-US" dirty="0"/>
              <a:t> </a:t>
            </a:r>
            <a:r>
              <a:rPr lang="en-US" dirty="0" err="1"/>
              <a:t>lịch</a:t>
            </a:r>
            <a:r>
              <a:rPr lang="en-US" dirty="0"/>
              <a:t> </a:t>
            </a:r>
            <a:r>
              <a:rPr lang="en-US" dirty="0" err="1"/>
              <a:t>xử</a:t>
            </a:r>
            <a:endParaRPr lang="en-US" dirty="0"/>
          </a:p>
          <a:p>
            <a:pPr algn="ctr"/>
            <a:r>
              <a:rPr lang="en-US" dirty="0" err="1"/>
              <a:t>mua</a:t>
            </a:r>
            <a:r>
              <a:rPr lang="en-US" dirty="0"/>
              <a:t> </a:t>
            </a:r>
            <a:r>
              <a:rPr lang="en-US" dirty="0" err="1"/>
              <a:t>hàng</a:t>
            </a:r>
            <a:endParaRPr lang="en-US" dirty="0"/>
          </a:p>
        </p:txBody>
      </p:sp>
      <p:sp>
        <p:nvSpPr>
          <p:cNvPr id="28" name="Oval 27">
            <a:extLst>
              <a:ext uri="{FF2B5EF4-FFF2-40B4-BE49-F238E27FC236}">
                <a16:creationId xmlns:a16="http://schemas.microsoft.com/office/drawing/2014/main" id="{E61007EA-C1D2-43A4-A27C-7C5E3D8506F1}"/>
              </a:ext>
            </a:extLst>
          </p:cNvPr>
          <p:cNvSpPr/>
          <p:nvPr/>
        </p:nvSpPr>
        <p:spPr>
          <a:xfrm>
            <a:off x="894133" y="5296803"/>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7748B1C-7820-4A0F-8572-0EE0628C09C5}"/>
              </a:ext>
            </a:extLst>
          </p:cNvPr>
          <p:cNvSpPr txBox="1"/>
          <p:nvPr/>
        </p:nvSpPr>
        <p:spPr>
          <a:xfrm>
            <a:off x="725154" y="5598644"/>
            <a:ext cx="1048172" cy="369332"/>
          </a:xfrm>
          <a:prstGeom prst="rect">
            <a:avLst/>
          </a:prstGeom>
          <a:noFill/>
        </p:spPr>
        <p:txBody>
          <a:bodyPr wrap="none" rtlCol="0">
            <a:spAutoFit/>
          </a:bodyPr>
          <a:lstStyle/>
          <a:p>
            <a:r>
              <a:rPr lang="en-US" dirty="0" err="1"/>
              <a:t>Tìm</a:t>
            </a:r>
            <a:r>
              <a:rPr lang="en-US" dirty="0"/>
              <a:t> </a:t>
            </a:r>
            <a:r>
              <a:rPr lang="en-US" dirty="0" err="1"/>
              <a:t>kiếm</a:t>
            </a:r>
            <a:endParaRPr lang="en-US" dirty="0"/>
          </a:p>
        </p:txBody>
      </p:sp>
      <p:sp>
        <p:nvSpPr>
          <p:cNvPr id="16" name="Oval 15">
            <a:extLst>
              <a:ext uri="{FF2B5EF4-FFF2-40B4-BE49-F238E27FC236}">
                <a16:creationId xmlns:a16="http://schemas.microsoft.com/office/drawing/2014/main" id="{934C7C94-3A7E-4614-B5A8-20F3BF9F99B9}"/>
              </a:ext>
            </a:extLst>
          </p:cNvPr>
          <p:cNvSpPr/>
          <p:nvPr/>
        </p:nvSpPr>
        <p:spPr>
          <a:xfrm>
            <a:off x="3089659" y="3131136"/>
            <a:ext cx="246793" cy="2134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F961FF6-997F-4A82-8D15-EDAA1B726996}"/>
              </a:ext>
            </a:extLst>
          </p:cNvPr>
          <p:cNvCxnSpPr>
            <a:cxnSpLocks/>
          </p:cNvCxnSpPr>
          <p:nvPr/>
        </p:nvCxnSpPr>
        <p:spPr>
          <a:xfrm>
            <a:off x="3206549" y="3344600"/>
            <a:ext cx="0" cy="2743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4A72BD5-6A92-402B-B448-6129A8BF9D9F}"/>
              </a:ext>
            </a:extLst>
          </p:cNvPr>
          <p:cNvCxnSpPr/>
          <p:nvPr/>
        </p:nvCxnSpPr>
        <p:spPr>
          <a:xfrm>
            <a:off x="3208170" y="3627875"/>
            <a:ext cx="137160" cy="18288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55FB43FE-B064-44D0-87D2-B2E0C1CF49BA}"/>
              </a:ext>
            </a:extLst>
          </p:cNvPr>
          <p:cNvCxnSpPr/>
          <p:nvPr/>
        </p:nvCxnSpPr>
        <p:spPr>
          <a:xfrm flipH="1">
            <a:off x="3073525" y="3618813"/>
            <a:ext cx="137160" cy="18288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6085A72-4D33-48CD-936A-4751D30856A4}"/>
              </a:ext>
            </a:extLst>
          </p:cNvPr>
          <p:cNvCxnSpPr/>
          <p:nvPr/>
        </p:nvCxnSpPr>
        <p:spPr>
          <a:xfrm>
            <a:off x="3045270" y="3394285"/>
            <a:ext cx="365760" cy="0"/>
          </a:xfrm>
          <a:prstGeom prst="line">
            <a:avLst/>
          </a:prstGeom>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82BBB201-ED00-4730-BE33-50B95E2AB970}"/>
              </a:ext>
            </a:extLst>
          </p:cNvPr>
          <p:cNvSpPr/>
          <p:nvPr/>
        </p:nvSpPr>
        <p:spPr>
          <a:xfrm>
            <a:off x="8395874" y="3087625"/>
            <a:ext cx="246793" cy="2134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38E8583D-BE54-4980-91A2-D903CA22CB4E}"/>
              </a:ext>
            </a:extLst>
          </p:cNvPr>
          <p:cNvCxnSpPr>
            <a:cxnSpLocks/>
          </p:cNvCxnSpPr>
          <p:nvPr/>
        </p:nvCxnSpPr>
        <p:spPr>
          <a:xfrm>
            <a:off x="8512764" y="3301089"/>
            <a:ext cx="0" cy="27432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5407150B-7AC6-4EA9-A31A-7F5901A9580F}"/>
              </a:ext>
            </a:extLst>
          </p:cNvPr>
          <p:cNvCxnSpPr/>
          <p:nvPr/>
        </p:nvCxnSpPr>
        <p:spPr>
          <a:xfrm>
            <a:off x="8514385" y="3584364"/>
            <a:ext cx="137160" cy="18288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BEC7A18-68E7-4E1C-AA27-64BE0D9C5F82}"/>
              </a:ext>
            </a:extLst>
          </p:cNvPr>
          <p:cNvCxnSpPr/>
          <p:nvPr/>
        </p:nvCxnSpPr>
        <p:spPr>
          <a:xfrm flipH="1">
            <a:off x="8379740" y="3575302"/>
            <a:ext cx="137160" cy="18288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75442A0-0A9D-4437-B9F9-6104F801356B}"/>
              </a:ext>
            </a:extLst>
          </p:cNvPr>
          <p:cNvCxnSpPr/>
          <p:nvPr/>
        </p:nvCxnSpPr>
        <p:spPr>
          <a:xfrm>
            <a:off x="8351485" y="3350774"/>
            <a:ext cx="365760"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1B392A4-39B4-4FCF-A59D-A1405DE45D8D}"/>
              </a:ext>
            </a:extLst>
          </p:cNvPr>
          <p:cNvCxnSpPr/>
          <p:nvPr/>
        </p:nvCxnSpPr>
        <p:spPr>
          <a:xfrm flipH="1" flipV="1">
            <a:off x="2041367" y="2504827"/>
            <a:ext cx="728466" cy="687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D3C108E-F472-42BD-BAC7-0D7393BABEE6}"/>
              </a:ext>
            </a:extLst>
          </p:cNvPr>
          <p:cNvCxnSpPr>
            <a:endCxn id="18" idx="3"/>
          </p:cNvCxnSpPr>
          <p:nvPr/>
        </p:nvCxnSpPr>
        <p:spPr>
          <a:xfrm flipH="1" flipV="1">
            <a:off x="1847823" y="3197799"/>
            <a:ext cx="907065" cy="27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0706091-540F-481A-8A7B-16F54878599F}"/>
              </a:ext>
            </a:extLst>
          </p:cNvPr>
          <p:cNvCxnSpPr>
            <a:cxnSpLocks/>
          </p:cNvCxnSpPr>
          <p:nvPr/>
        </p:nvCxnSpPr>
        <p:spPr>
          <a:xfrm flipH="1">
            <a:off x="1718716" y="4277809"/>
            <a:ext cx="1229155" cy="1127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7753FA8-FA00-4970-B7A9-F5C97882DD81}"/>
              </a:ext>
            </a:extLst>
          </p:cNvPr>
          <p:cNvCxnSpPr>
            <a:cxnSpLocks/>
          </p:cNvCxnSpPr>
          <p:nvPr/>
        </p:nvCxnSpPr>
        <p:spPr>
          <a:xfrm flipH="1">
            <a:off x="1747803" y="4243969"/>
            <a:ext cx="1007086" cy="372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602ABD-A085-4860-B34B-2BB3880113E2}"/>
              </a:ext>
            </a:extLst>
          </p:cNvPr>
          <p:cNvCxnSpPr/>
          <p:nvPr/>
        </p:nvCxnSpPr>
        <p:spPr>
          <a:xfrm flipH="1">
            <a:off x="2191047" y="3885276"/>
            <a:ext cx="446449" cy="19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0A977E3-93B3-4893-B17F-70791C6F9D60}"/>
              </a:ext>
            </a:extLst>
          </p:cNvPr>
          <p:cNvCxnSpPr>
            <a:cxnSpLocks/>
          </p:cNvCxnSpPr>
          <p:nvPr/>
        </p:nvCxnSpPr>
        <p:spPr>
          <a:xfrm flipV="1">
            <a:off x="3446707" y="2757477"/>
            <a:ext cx="486336" cy="352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BDA9C21-6E25-4C0B-B4BB-EE8C3893799D}"/>
              </a:ext>
            </a:extLst>
          </p:cNvPr>
          <p:cNvCxnSpPr>
            <a:cxnSpLocks/>
          </p:cNvCxnSpPr>
          <p:nvPr/>
        </p:nvCxnSpPr>
        <p:spPr>
          <a:xfrm>
            <a:off x="3345330" y="4277809"/>
            <a:ext cx="666339" cy="71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C0D079E-2689-4C7C-934E-36490CDD1B1D}"/>
              </a:ext>
            </a:extLst>
          </p:cNvPr>
          <p:cNvSpPr/>
          <p:nvPr/>
        </p:nvSpPr>
        <p:spPr>
          <a:xfrm>
            <a:off x="6310040" y="2009001"/>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C186FFBD-49A8-4C8E-97F7-9AFEE1C6A53B}"/>
              </a:ext>
            </a:extLst>
          </p:cNvPr>
          <p:cNvSpPr txBox="1"/>
          <p:nvPr/>
        </p:nvSpPr>
        <p:spPr>
          <a:xfrm>
            <a:off x="5769462" y="2320161"/>
            <a:ext cx="1871025" cy="369332"/>
          </a:xfrm>
          <a:prstGeom prst="rect">
            <a:avLst/>
          </a:prstGeom>
          <a:noFill/>
        </p:spPr>
        <p:txBody>
          <a:bodyPr wrap="none" rtlCol="0">
            <a:spAutoFit/>
          </a:bodyPr>
          <a:lstStyle/>
          <a:p>
            <a:r>
              <a:rPr lang="en-US" dirty="0" err="1"/>
              <a:t>Quản</a:t>
            </a:r>
            <a:r>
              <a:rPr lang="en-US" dirty="0"/>
              <a:t> </a:t>
            </a:r>
            <a:r>
              <a:rPr lang="en-US" dirty="0" err="1"/>
              <a:t>lý</a:t>
            </a:r>
            <a:r>
              <a:rPr lang="en-US" dirty="0"/>
              <a:t> </a:t>
            </a:r>
            <a:r>
              <a:rPr lang="en-US" dirty="0" err="1"/>
              <a:t>sản</a:t>
            </a:r>
            <a:r>
              <a:rPr lang="en-US" dirty="0"/>
              <a:t> </a:t>
            </a:r>
            <a:r>
              <a:rPr lang="en-US" dirty="0" err="1"/>
              <a:t>phẩm</a:t>
            </a:r>
            <a:endParaRPr lang="en-US" dirty="0"/>
          </a:p>
        </p:txBody>
      </p:sp>
      <p:sp>
        <p:nvSpPr>
          <p:cNvPr id="65" name="Oval 64">
            <a:extLst>
              <a:ext uri="{FF2B5EF4-FFF2-40B4-BE49-F238E27FC236}">
                <a16:creationId xmlns:a16="http://schemas.microsoft.com/office/drawing/2014/main" id="{9927AE4F-7DF0-452A-9ABB-EE4F70503AB5}"/>
              </a:ext>
            </a:extLst>
          </p:cNvPr>
          <p:cNvSpPr/>
          <p:nvPr/>
        </p:nvSpPr>
        <p:spPr>
          <a:xfrm>
            <a:off x="6330414" y="2977061"/>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B1A8FFC0-937F-4390-B39D-A96D992116AA}"/>
              </a:ext>
            </a:extLst>
          </p:cNvPr>
          <p:cNvSpPr txBox="1"/>
          <p:nvPr/>
        </p:nvSpPr>
        <p:spPr>
          <a:xfrm>
            <a:off x="5815247" y="3287785"/>
            <a:ext cx="1854995" cy="369332"/>
          </a:xfrm>
          <a:prstGeom prst="rect">
            <a:avLst/>
          </a:prstGeom>
          <a:noFill/>
        </p:spPr>
        <p:txBody>
          <a:bodyPr wrap="none" rtlCol="0">
            <a:spAutoFit/>
          </a:bodyPr>
          <a:lstStyle/>
          <a:p>
            <a:r>
              <a:rPr lang="en-US" dirty="0" err="1"/>
              <a:t>Quản</a:t>
            </a:r>
            <a:r>
              <a:rPr lang="en-US" dirty="0"/>
              <a:t> </a:t>
            </a:r>
            <a:r>
              <a:rPr lang="en-US" dirty="0" err="1"/>
              <a:t>lý</a:t>
            </a:r>
            <a:r>
              <a:rPr lang="en-US" dirty="0"/>
              <a:t> </a:t>
            </a:r>
            <a:r>
              <a:rPr lang="en-US" dirty="0" err="1"/>
              <a:t>đơn</a:t>
            </a:r>
            <a:r>
              <a:rPr lang="en-US" dirty="0"/>
              <a:t> </a:t>
            </a:r>
            <a:r>
              <a:rPr lang="en-US" dirty="0" err="1"/>
              <a:t>hàng</a:t>
            </a:r>
            <a:endParaRPr lang="en-US" dirty="0"/>
          </a:p>
        </p:txBody>
      </p:sp>
      <p:sp>
        <p:nvSpPr>
          <p:cNvPr id="67" name="Oval 66">
            <a:extLst>
              <a:ext uri="{FF2B5EF4-FFF2-40B4-BE49-F238E27FC236}">
                <a16:creationId xmlns:a16="http://schemas.microsoft.com/office/drawing/2014/main" id="{EDF0B0F6-9DFE-4429-9507-BD5A00DF2E68}"/>
              </a:ext>
            </a:extLst>
          </p:cNvPr>
          <p:cNvSpPr/>
          <p:nvPr/>
        </p:nvSpPr>
        <p:spPr>
          <a:xfrm>
            <a:off x="6306137" y="4323336"/>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A5125F0-8E5D-4576-B7EF-6874960AF080}"/>
              </a:ext>
            </a:extLst>
          </p:cNvPr>
          <p:cNvSpPr txBox="1"/>
          <p:nvPr/>
        </p:nvSpPr>
        <p:spPr>
          <a:xfrm>
            <a:off x="5860448" y="4677844"/>
            <a:ext cx="1780039" cy="369332"/>
          </a:xfrm>
          <a:prstGeom prst="rect">
            <a:avLst/>
          </a:prstGeom>
          <a:noFill/>
        </p:spPr>
        <p:txBody>
          <a:bodyPr wrap="none" rtlCol="0">
            <a:spAutoFit/>
          </a:bodyPr>
          <a:lstStyle/>
          <a:p>
            <a:r>
              <a:rPr lang="en-US" dirty="0" err="1"/>
              <a:t>Quản</a:t>
            </a:r>
            <a:r>
              <a:rPr lang="en-US" dirty="0"/>
              <a:t> </a:t>
            </a:r>
            <a:r>
              <a:rPr lang="en-US" dirty="0" err="1"/>
              <a:t>lý</a:t>
            </a:r>
            <a:r>
              <a:rPr lang="en-US" dirty="0"/>
              <a:t> </a:t>
            </a:r>
            <a:r>
              <a:rPr lang="en-US" dirty="0" err="1"/>
              <a:t>quà</a:t>
            </a:r>
            <a:r>
              <a:rPr lang="en-US" dirty="0"/>
              <a:t> </a:t>
            </a:r>
            <a:r>
              <a:rPr lang="en-US" dirty="0" err="1"/>
              <a:t>tặng</a:t>
            </a:r>
            <a:endParaRPr lang="en-US" dirty="0"/>
          </a:p>
        </p:txBody>
      </p:sp>
      <p:sp>
        <p:nvSpPr>
          <p:cNvPr id="69" name="Oval 68">
            <a:extLst>
              <a:ext uri="{FF2B5EF4-FFF2-40B4-BE49-F238E27FC236}">
                <a16:creationId xmlns:a16="http://schemas.microsoft.com/office/drawing/2014/main" id="{86A2375E-C75D-4071-8C34-C2AB16A6FFD0}"/>
              </a:ext>
            </a:extLst>
          </p:cNvPr>
          <p:cNvSpPr/>
          <p:nvPr/>
        </p:nvSpPr>
        <p:spPr>
          <a:xfrm>
            <a:off x="6306137" y="5221058"/>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FC2B519-0512-4DF0-92C3-E983416E0351}"/>
              </a:ext>
            </a:extLst>
          </p:cNvPr>
          <p:cNvSpPr txBox="1"/>
          <p:nvPr/>
        </p:nvSpPr>
        <p:spPr>
          <a:xfrm>
            <a:off x="5790865" y="5568823"/>
            <a:ext cx="2044534" cy="369332"/>
          </a:xfrm>
          <a:prstGeom prst="rect">
            <a:avLst/>
          </a:prstGeom>
          <a:noFill/>
        </p:spPr>
        <p:txBody>
          <a:bodyPr wrap="none" rtlCol="0">
            <a:spAutoFit/>
          </a:bodyPr>
          <a:lstStyle/>
          <a:p>
            <a:r>
              <a:rPr lang="en-US" dirty="0" err="1"/>
              <a:t>Quản</a:t>
            </a:r>
            <a:r>
              <a:rPr lang="en-US" dirty="0"/>
              <a:t> </a:t>
            </a:r>
            <a:r>
              <a:rPr lang="en-US" dirty="0" err="1"/>
              <a:t>lý</a:t>
            </a:r>
            <a:r>
              <a:rPr lang="en-US" dirty="0"/>
              <a:t> </a:t>
            </a:r>
            <a:r>
              <a:rPr lang="en-US" dirty="0" err="1"/>
              <a:t>khuyến</a:t>
            </a:r>
            <a:r>
              <a:rPr lang="en-US" dirty="0"/>
              <a:t> </a:t>
            </a:r>
            <a:r>
              <a:rPr lang="en-US" dirty="0" err="1"/>
              <a:t>mãi</a:t>
            </a:r>
            <a:endParaRPr lang="en-US" dirty="0"/>
          </a:p>
        </p:txBody>
      </p:sp>
      <p:sp>
        <p:nvSpPr>
          <p:cNvPr id="71" name="Oval 70">
            <a:extLst>
              <a:ext uri="{FF2B5EF4-FFF2-40B4-BE49-F238E27FC236}">
                <a16:creationId xmlns:a16="http://schemas.microsoft.com/office/drawing/2014/main" id="{241223E6-2234-41AB-8D88-4E8F8F69FCF4}"/>
              </a:ext>
            </a:extLst>
          </p:cNvPr>
          <p:cNvSpPr/>
          <p:nvPr/>
        </p:nvSpPr>
        <p:spPr>
          <a:xfrm>
            <a:off x="10188862" y="2061398"/>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BDA5BFC-94C3-440A-BFF7-130D315B3BD5}"/>
              </a:ext>
            </a:extLst>
          </p:cNvPr>
          <p:cNvSpPr txBox="1"/>
          <p:nvPr/>
        </p:nvSpPr>
        <p:spPr>
          <a:xfrm>
            <a:off x="9862788" y="2392472"/>
            <a:ext cx="1576072" cy="369332"/>
          </a:xfrm>
          <a:prstGeom prst="rect">
            <a:avLst/>
          </a:prstGeom>
          <a:noFill/>
        </p:spPr>
        <p:txBody>
          <a:bodyPr wrap="none" rtlCol="0">
            <a:spAutoFit/>
          </a:bodyPr>
          <a:lstStyle/>
          <a:p>
            <a:r>
              <a:rPr lang="en-US" dirty="0" err="1"/>
              <a:t>Quản</a:t>
            </a:r>
            <a:r>
              <a:rPr lang="en-US" dirty="0"/>
              <a:t> </a:t>
            </a:r>
            <a:r>
              <a:rPr lang="en-US" dirty="0" err="1"/>
              <a:t>lý</a:t>
            </a:r>
            <a:r>
              <a:rPr lang="en-US" dirty="0"/>
              <a:t> tin </a:t>
            </a:r>
            <a:r>
              <a:rPr lang="en-US" dirty="0" err="1"/>
              <a:t>tức</a:t>
            </a:r>
            <a:endParaRPr lang="en-US" dirty="0"/>
          </a:p>
        </p:txBody>
      </p:sp>
      <p:sp>
        <p:nvSpPr>
          <p:cNvPr id="73" name="Oval 72">
            <a:extLst>
              <a:ext uri="{FF2B5EF4-FFF2-40B4-BE49-F238E27FC236}">
                <a16:creationId xmlns:a16="http://schemas.microsoft.com/office/drawing/2014/main" id="{575E022C-8A19-4323-9FC5-A412F15E9027}"/>
              </a:ext>
            </a:extLst>
          </p:cNvPr>
          <p:cNvSpPr/>
          <p:nvPr/>
        </p:nvSpPr>
        <p:spPr>
          <a:xfrm>
            <a:off x="10187266" y="2912283"/>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1C8E6C3C-97A4-47E7-A256-3D87C5DEF0B9}"/>
              </a:ext>
            </a:extLst>
          </p:cNvPr>
          <p:cNvSpPr txBox="1"/>
          <p:nvPr/>
        </p:nvSpPr>
        <p:spPr>
          <a:xfrm>
            <a:off x="9800243" y="3254934"/>
            <a:ext cx="1780039" cy="369332"/>
          </a:xfrm>
          <a:prstGeom prst="rect">
            <a:avLst/>
          </a:prstGeom>
          <a:noFill/>
        </p:spPr>
        <p:txBody>
          <a:bodyPr wrap="none" rtlCol="0">
            <a:spAutoFit/>
          </a:bodyPr>
          <a:lstStyle/>
          <a:p>
            <a:r>
              <a:rPr lang="en-US" dirty="0" err="1"/>
              <a:t>Quản</a:t>
            </a:r>
            <a:r>
              <a:rPr lang="en-US" dirty="0"/>
              <a:t> </a:t>
            </a:r>
            <a:r>
              <a:rPr lang="en-US" dirty="0" err="1"/>
              <a:t>lý</a:t>
            </a:r>
            <a:r>
              <a:rPr lang="en-US" dirty="0"/>
              <a:t> </a:t>
            </a:r>
            <a:r>
              <a:rPr lang="en-US" dirty="0" err="1"/>
              <a:t>quà</a:t>
            </a:r>
            <a:r>
              <a:rPr lang="en-US" dirty="0"/>
              <a:t> </a:t>
            </a:r>
            <a:r>
              <a:rPr lang="en-US" dirty="0" err="1"/>
              <a:t>tặng</a:t>
            </a:r>
            <a:endParaRPr lang="en-US" dirty="0"/>
          </a:p>
        </p:txBody>
      </p:sp>
      <p:sp>
        <p:nvSpPr>
          <p:cNvPr id="75" name="Oval 74">
            <a:extLst>
              <a:ext uri="{FF2B5EF4-FFF2-40B4-BE49-F238E27FC236}">
                <a16:creationId xmlns:a16="http://schemas.microsoft.com/office/drawing/2014/main" id="{A818491C-5882-47FA-9C9B-459AA98F97FB}"/>
              </a:ext>
            </a:extLst>
          </p:cNvPr>
          <p:cNvSpPr/>
          <p:nvPr/>
        </p:nvSpPr>
        <p:spPr>
          <a:xfrm>
            <a:off x="10187266" y="4173310"/>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640B6D07-56D2-4244-8317-F2E96A9C3A7A}"/>
              </a:ext>
            </a:extLst>
          </p:cNvPr>
          <p:cNvSpPr txBox="1"/>
          <p:nvPr/>
        </p:nvSpPr>
        <p:spPr>
          <a:xfrm>
            <a:off x="9705694" y="4508455"/>
            <a:ext cx="1890261" cy="369332"/>
          </a:xfrm>
          <a:prstGeom prst="rect">
            <a:avLst/>
          </a:prstGeom>
          <a:noFill/>
        </p:spPr>
        <p:txBody>
          <a:bodyPr wrap="none" rtlCol="0">
            <a:spAutoFit/>
          </a:bodyPr>
          <a:lstStyle/>
          <a:p>
            <a:r>
              <a:rPr lang="en-US" dirty="0" err="1"/>
              <a:t>Quản</a:t>
            </a:r>
            <a:r>
              <a:rPr lang="en-US" dirty="0"/>
              <a:t> </a:t>
            </a:r>
            <a:r>
              <a:rPr lang="en-US" dirty="0" err="1"/>
              <a:t>lý</a:t>
            </a:r>
            <a:r>
              <a:rPr lang="en-US" dirty="0"/>
              <a:t> </a:t>
            </a:r>
            <a:r>
              <a:rPr lang="en-US" dirty="0" err="1"/>
              <a:t>danh</a:t>
            </a:r>
            <a:r>
              <a:rPr lang="en-US" dirty="0"/>
              <a:t> </a:t>
            </a:r>
            <a:r>
              <a:rPr lang="en-US" dirty="0" err="1"/>
              <a:t>mục</a:t>
            </a:r>
            <a:endParaRPr lang="en-US" dirty="0"/>
          </a:p>
        </p:txBody>
      </p:sp>
      <p:sp>
        <p:nvSpPr>
          <p:cNvPr id="77" name="Oval 76">
            <a:extLst>
              <a:ext uri="{FF2B5EF4-FFF2-40B4-BE49-F238E27FC236}">
                <a16:creationId xmlns:a16="http://schemas.microsoft.com/office/drawing/2014/main" id="{34635417-344C-4CF1-BC7E-63DB01407EF5}"/>
              </a:ext>
            </a:extLst>
          </p:cNvPr>
          <p:cNvSpPr/>
          <p:nvPr/>
        </p:nvSpPr>
        <p:spPr>
          <a:xfrm>
            <a:off x="10187266" y="5148767"/>
            <a:ext cx="710214" cy="369332"/>
          </a:xfrm>
          <a:prstGeom prst="ellipse">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5B057A1E-34EF-4BFB-BF08-B2D163352F41}"/>
              </a:ext>
            </a:extLst>
          </p:cNvPr>
          <p:cNvSpPr txBox="1"/>
          <p:nvPr/>
        </p:nvSpPr>
        <p:spPr>
          <a:xfrm>
            <a:off x="10024154" y="5510424"/>
            <a:ext cx="1036438" cy="369332"/>
          </a:xfrm>
          <a:prstGeom prst="rect">
            <a:avLst/>
          </a:prstGeom>
          <a:noFill/>
        </p:spPr>
        <p:txBody>
          <a:bodyPr wrap="none" rtlCol="0">
            <a:spAutoFit/>
          </a:bodyPr>
          <a:lstStyle/>
          <a:p>
            <a:r>
              <a:rPr lang="en-US" dirty="0" err="1"/>
              <a:t>Thống</a:t>
            </a:r>
            <a:r>
              <a:rPr lang="en-US" dirty="0"/>
              <a:t> </a:t>
            </a:r>
            <a:r>
              <a:rPr lang="en-US" dirty="0" err="1"/>
              <a:t>kê</a:t>
            </a:r>
            <a:endParaRPr lang="en-US" dirty="0"/>
          </a:p>
        </p:txBody>
      </p:sp>
      <p:cxnSp>
        <p:nvCxnSpPr>
          <p:cNvPr id="80" name="Straight Arrow Connector 79">
            <a:extLst>
              <a:ext uri="{FF2B5EF4-FFF2-40B4-BE49-F238E27FC236}">
                <a16:creationId xmlns:a16="http://schemas.microsoft.com/office/drawing/2014/main" id="{271C1837-DB4B-4F46-8D86-4F480C7F025B}"/>
              </a:ext>
            </a:extLst>
          </p:cNvPr>
          <p:cNvCxnSpPr>
            <a:endCxn id="64" idx="3"/>
          </p:cNvCxnSpPr>
          <p:nvPr/>
        </p:nvCxnSpPr>
        <p:spPr>
          <a:xfrm flipH="1" flipV="1">
            <a:off x="7640487" y="2504827"/>
            <a:ext cx="633501" cy="626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450F425-C06F-4EF1-9767-30578AFA4370}"/>
              </a:ext>
            </a:extLst>
          </p:cNvPr>
          <p:cNvCxnSpPr/>
          <p:nvPr/>
        </p:nvCxnSpPr>
        <p:spPr>
          <a:xfrm flipH="1" flipV="1">
            <a:off x="7496177" y="3332191"/>
            <a:ext cx="599859" cy="76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07CACB8-16BF-4185-A07C-62CAB67753E4}"/>
              </a:ext>
            </a:extLst>
          </p:cNvPr>
          <p:cNvCxnSpPr/>
          <p:nvPr/>
        </p:nvCxnSpPr>
        <p:spPr>
          <a:xfrm flipH="1">
            <a:off x="7170664" y="3618813"/>
            <a:ext cx="925372" cy="889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6F2073C-28E5-4FC0-B78E-E26E4BE96FE2}"/>
              </a:ext>
            </a:extLst>
          </p:cNvPr>
          <p:cNvCxnSpPr>
            <a:cxnSpLocks/>
          </p:cNvCxnSpPr>
          <p:nvPr/>
        </p:nvCxnSpPr>
        <p:spPr>
          <a:xfrm flipH="1">
            <a:off x="7126338" y="4164388"/>
            <a:ext cx="1204607" cy="11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91D1E29-D752-41B4-9B78-5408A2895FF1}"/>
              </a:ext>
            </a:extLst>
          </p:cNvPr>
          <p:cNvCxnSpPr/>
          <p:nvPr/>
        </p:nvCxnSpPr>
        <p:spPr>
          <a:xfrm flipV="1">
            <a:off x="9007219" y="2277087"/>
            <a:ext cx="1128495" cy="96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6813ABA-F112-4D61-8AD8-9C99E49CF085}"/>
              </a:ext>
            </a:extLst>
          </p:cNvPr>
          <p:cNvCxnSpPr/>
          <p:nvPr/>
        </p:nvCxnSpPr>
        <p:spPr>
          <a:xfrm flipV="1">
            <a:off x="9099612" y="3094965"/>
            <a:ext cx="898301" cy="433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885A0B74-932E-49A3-9152-DE9E55DC9D5C}"/>
              </a:ext>
            </a:extLst>
          </p:cNvPr>
          <p:cNvCxnSpPr/>
          <p:nvPr/>
        </p:nvCxnSpPr>
        <p:spPr>
          <a:xfrm>
            <a:off x="9196617" y="3767244"/>
            <a:ext cx="875874" cy="443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07122E5-B558-43F3-A9ED-E483E1F674F3}"/>
              </a:ext>
            </a:extLst>
          </p:cNvPr>
          <p:cNvCxnSpPr>
            <a:cxnSpLocks/>
          </p:cNvCxnSpPr>
          <p:nvPr/>
        </p:nvCxnSpPr>
        <p:spPr>
          <a:xfrm>
            <a:off x="8812517" y="4207497"/>
            <a:ext cx="1260380" cy="1116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24E102D-8B70-45FB-B56F-4313A5A477B8}"/>
              </a:ext>
            </a:extLst>
          </p:cNvPr>
          <p:cNvCxnSpPr>
            <a:cxnSpLocks/>
          </p:cNvCxnSpPr>
          <p:nvPr/>
        </p:nvCxnSpPr>
        <p:spPr>
          <a:xfrm flipV="1">
            <a:off x="4078680" y="3619408"/>
            <a:ext cx="3720820" cy="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75520D5-1ABC-45B7-9A13-7042F4B57CD5}"/>
              </a:ext>
            </a:extLst>
          </p:cNvPr>
          <p:cNvCxnSpPr/>
          <p:nvPr/>
        </p:nvCxnSpPr>
        <p:spPr>
          <a:xfrm>
            <a:off x="4071774" y="3455425"/>
            <a:ext cx="0" cy="343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C29B958-11D9-4983-81C4-C5DA2590A3C6}"/>
              </a:ext>
            </a:extLst>
          </p:cNvPr>
          <p:cNvCxnSpPr>
            <a:cxnSpLocks/>
          </p:cNvCxnSpPr>
          <p:nvPr/>
        </p:nvCxnSpPr>
        <p:spPr>
          <a:xfrm flipH="1">
            <a:off x="3791989" y="3451664"/>
            <a:ext cx="286490" cy="155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2A7479E-27C8-4D05-BB2B-27151A32B604}"/>
              </a:ext>
            </a:extLst>
          </p:cNvPr>
          <p:cNvCxnSpPr>
            <a:cxnSpLocks/>
          </p:cNvCxnSpPr>
          <p:nvPr/>
        </p:nvCxnSpPr>
        <p:spPr>
          <a:xfrm>
            <a:off x="3791989" y="3613623"/>
            <a:ext cx="286488" cy="1816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234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ircle(in)">
                                      <p:cBhvr>
                                        <p:cTn id="45" dur="2000"/>
                                        <p:tgtEl>
                                          <p:spTgt spid="14"/>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circle(in)">
                                      <p:cBhvr>
                                        <p:cTn id="48" dur="2000"/>
                                        <p:tgtEl>
                                          <p:spTgt spid="15"/>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circle(in)">
                                      <p:cBhvr>
                                        <p:cTn id="51" dur="2000"/>
                                        <p:tgtEl>
                                          <p:spTgt spid="17"/>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circle(in)">
                                      <p:cBhvr>
                                        <p:cTn id="54" dur="2000"/>
                                        <p:tgtEl>
                                          <p:spTgt spid="18"/>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circle(in)">
                                      <p:cBhvr>
                                        <p:cTn id="57" dur="2000"/>
                                        <p:tgtEl>
                                          <p:spTgt spid="20"/>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circle(in)">
                                      <p:cBhvr>
                                        <p:cTn id="60" dur="2000"/>
                                        <p:tgtEl>
                                          <p:spTgt spid="21"/>
                                        </p:tgtEl>
                                      </p:cBhvr>
                                    </p:animEffect>
                                  </p:childTnLst>
                                </p:cTn>
                              </p:par>
                              <p:par>
                                <p:cTn id="61" presetID="6"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circle(in)">
                                      <p:cBhvr>
                                        <p:cTn id="63" dur="2000"/>
                                        <p:tgtEl>
                                          <p:spTgt spid="22"/>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circle(in)">
                                      <p:cBhvr>
                                        <p:cTn id="66" dur="2000"/>
                                        <p:tgtEl>
                                          <p:spTgt spid="23"/>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circle(in)">
                                      <p:cBhvr>
                                        <p:cTn id="69" dur="2000"/>
                                        <p:tgtEl>
                                          <p:spTgt spid="28"/>
                                        </p:tgtEl>
                                      </p:cBhvr>
                                    </p:animEffect>
                                  </p:childTnLst>
                                </p:cTn>
                              </p:par>
                              <p:par>
                                <p:cTn id="70" presetID="6" presetClass="entr" presetSubtype="16"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circle(in)">
                                      <p:cBhvr>
                                        <p:cTn id="72" dur="2000"/>
                                        <p:tgtEl>
                                          <p:spTgt spid="29"/>
                                        </p:tgtEl>
                                      </p:cBhvr>
                                    </p:animEffect>
                                  </p:childTnLst>
                                </p:cTn>
                              </p:par>
                              <p:par>
                                <p:cTn id="73" presetID="6"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circle(in)">
                                      <p:cBhvr>
                                        <p:cTn id="75" dur="2000"/>
                                        <p:tgtEl>
                                          <p:spTgt spid="26"/>
                                        </p:tgtEl>
                                      </p:cBhvr>
                                    </p:animEffect>
                                  </p:childTnLst>
                                </p:cTn>
                              </p:par>
                              <p:par>
                                <p:cTn id="76" presetID="6" presetClass="entr" presetSubtype="16"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circle(in)">
                                      <p:cBhvr>
                                        <p:cTn id="78" dur="2000"/>
                                        <p:tgtEl>
                                          <p:spTgt spid="27"/>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circle(in)">
                                      <p:cBhvr>
                                        <p:cTn id="81" dur="2000"/>
                                        <p:tgtEl>
                                          <p:spTgt spid="24"/>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circle(in)">
                                      <p:cBhvr>
                                        <p:cTn id="84" dur="2000"/>
                                        <p:tgtEl>
                                          <p:spTgt spid="25"/>
                                        </p:tgtEl>
                                      </p:cBhvr>
                                    </p:animEffect>
                                  </p:childTnLst>
                                </p:cTn>
                              </p:par>
                              <p:par>
                                <p:cTn id="85" presetID="2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down)">
                                      <p:cBhvr>
                                        <p:cTn id="87" dur="500"/>
                                        <p:tgtEl>
                                          <p:spTgt spid="50"/>
                                        </p:tgtEl>
                                      </p:cBhvr>
                                    </p:animEffect>
                                  </p:childTnLst>
                                </p:cTn>
                              </p:par>
                              <p:par>
                                <p:cTn id="88" presetID="22" presetClass="entr" presetSubtype="4" fill="hold"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wipe(down)">
                                      <p:cBhvr>
                                        <p:cTn id="90" dur="500"/>
                                        <p:tgtEl>
                                          <p:spTgt spid="52"/>
                                        </p:tgtEl>
                                      </p:cBhvr>
                                    </p:animEffect>
                                  </p:childTnLst>
                                </p:cTn>
                              </p:par>
                              <p:par>
                                <p:cTn id="91" presetID="22" presetClass="entr" presetSubtype="4"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down)">
                                      <p:cBhvr>
                                        <p:cTn id="93" dur="500"/>
                                        <p:tgtEl>
                                          <p:spTgt spid="58"/>
                                        </p:tgtEl>
                                      </p:cBhvr>
                                    </p:animEffect>
                                  </p:childTnLst>
                                </p:cTn>
                              </p:par>
                              <p:par>
                                <p:cTn id="94" presetID="22" presetClass="entr" presetSubtype="4"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500"/>
                                        <p:tgtEl>
                                          <p:spTgt spid="56"/>
                                        </p:tgtEl>
                                      </p:cBhvr>
                                    </p:animEffect>
                                  </p:childTnLst>
                                </p:cTn>
                              </p:par>
                              <p:par>
                                <p:cTn id="97" presetID="22" presetClass="entr" presetSubtype="4"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wipe(down)">
                                      <p:cBhvr>
                                        <p:cTn id="99" dur="500"/>
                                        <p:tgtEl>
                                          <p:spTgt spid="54"/>
                                        </p:tgtEl>
                                      </p:cBhvr>
                                    </p:animEffect>
                                  </p:childTnLst>
                                </p:cTn>
                              </p:par>
                              <p:par>
                                <p:cTn id="100" presetID="22" presetClass="entr" presetSubtype="4" fill="hold"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wipe(down)">
                                      <p:cBhvr>
                                        <p:cTn id="102" dur="500"/>
                                        <p:tgtEl>
                                          <p:spTgt spid="62"/>
                                        </p:tgtEl>
                                      </p:cBhvr>
                                    </p:animEffect>
                                  </p:childTnLst>
                                </p:cTn>
                              </p:par>
                              <p:par>
                                <p:cTn id="103" presetID="22" presetClass="entr" presetSubtype="4"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wipe(down)">
                                      <p:cBhvr>
                                        <p:cTn id="105" dur="500"/>
                                        <p:tgtEl>
                                          <p:spTgt spid="60"/>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barn(inVertical)">
                                      <p:cBhvr>
                                        <p:cTn id="110" dur="500"/>
                                        <p:tgtEl>
                                          <p:spTgt spid="63"/>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barn(inVertical)">
                                      <p:cBhvr>
                                        <p:cTn id="113" dur="500"/>
                                        <p:tgtEl>
                                          <p:spTgt spid="64"/>
                                        </p:tgtEl>
                                      </p:cBhvr>
                                    </p:animEffect>
                                  </p:childTnLst>
                                </p:cTn>
                              </p:par>
                              <p:par>
                                <p:cTn id="114" presetID="16" presetClass="entr" presetSubtype="21"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barn(inVertical)">
                                      <p:cBhvr>
                                        <p:cTn id="116" dur="500"/>
                                        <p:tgtEl>
                                          <p:spTgt spid="65"/>
                                        </p:tgtEl>
                                      </p:cBhvr>
                                    </p:animEffect>
                                  </p:childTnLst>
                                </p:cTn>
                              </p:par>
                              <p:par>
                                <p:cTn id="117" presetID="16" presetClass="entr" presetSubtype="21"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barn(inVertical)">
                                      <p:cBhvr>
                                        <p:cTn id="119" dur="500"/>
                                        <p:tgtEl>
                                          <p:spTgt spid="66"/>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barn(inVertical)">
                                      <p:cBhvr>
                                        <p:cTn id="122" dur="500"/>
                                        <p:tgtEl>
                                          <p:spTgt spid="67"/>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barn(inVertical)">
                                      <p:cBhvr>
                                        <p:cTn id="125" dur="500"/>
                                        <p:tgtEl>
                                          <p:spTgt spid="68"/>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barn(inVertical)">
                                      <p:cBhvr>
                                        <p:cTn id="128" dur="500"/>
                                        <p:tgtEl>
                                          <p:spTgt spid="69"/>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barn(inVertical)">
                                      <p:cBhvr>
                                        <p:cTn id="131" dur="500"/>
                                        <p:tgtEl>
                                          <p:spTgt spid="70"/>
                                        </p:tgtEl>
                                      </p:cBhvr>
                                    </p:animEffect>
                                  </p:childTnLst>
                                </p:cTn>
                              </p:par>
                              <p:par>
                                <p:cTn id="132" presetID="16" presetClass="entr" presetSubtype="21"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animEffect transition="in" filter="barn(inVertical)">
                                      <p:cBhvr>
                                        <p:cTn id="134" dur="500"/>
                                        <p:tgtEl>
                                          <p:spTgt spid="71"/>
                                        </p:tgtEl>
                                      </p:cBhvr>
                                    </p:animEffect>
                                  </p:childTnLst>
                                </p:cTn>
                              </p:par>
                              <p:par>
                                <p:cTn id="135" presetID="16" presetClass="entr" presetSubtype="21" fill="hold" grpId="0" nodeType="withEffect">
                                  <p:stCondLst>
                                    <p:cond delay="0"/>
                                  </p:stCondLst>
                                  <p:childTnLst>
                                    <p:set>
                                      <p:cBhvr>
                                        <p:cTn id="136" dur="1" fill="hold">
                                          <p:stCondLst>
                                            <p:cond delay="0"/>
                                          </p:stCondLst>
                                        </p:cTn>
                                        <p:tgtEl>
                                          <p:spTgt spid="72"/>
                                        </p:tgtEl>
                                        <p:attrNameLst>
                                          <p:attrName>style.visibility</p:attrName>
                                        </p:attrNameLst>
                                      </p:cBhvr>
                                      <p:to>
                                        <p:strVal val="visible"/>
                                      </p:to>
                                    </p:set>
                                    <p:animEffect transition="in" filter="barn(inVertical)">
                                      <p:cBhvr>
                                        <p:cTn id="137" dur="500"/>
                                        <p:tgtEl>
                                          <p:spTgt spid="72"/>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73"/>
                                        </p:tgtEl>
                                        <p:attrNameLst>
                                          <p:attrName>style.visibility</p:attrName>
                                        </p:attrNameLst>
                                      </p:cBhvr>
                                      <p:to>
                                        <p:strVal val="visible"/>
                                      </p:to>
                                    </p:set>
                                    <p:animEffect transition="in" filter="barn(inVertical)">
                                      <p:cBhvr>
                                        <p:cTn id="140" dur="500"/>
                                        <p:tgtEl>
                                          <p:spTgt spid="73"/>
                                        </p:tgtEl>
                                      </p:cBhvr>
                                    </p:animEffect>
                                  </p:childTnLst>
                                </p:cTn>
                              </p:par>
                              <p:par>
                                <p:cTn id="141" presetID="16" presetClass="entr" presetSubtype="21" fill="hold" grpId="0" nodeType="withEffect">
                                  <p:stCondLst>
                                    <p:cond delay="0"/>
                                  </p:stCondLst>
                                  <p:childTnLst>
                                    <p:set>
                                      <p:cBhvr>
                                        <p:cTn id="142" dur="1" fill="hold">
                                          <p:stCondLst>
                                            <p:cond delay="0"/>
                                          </p:stCondLst>
                                        </p:cTn>
                                        <p:tgtEl>
                                          <p:spTgt spid="74"/>
                                        </p:tgtEl>
                                        <p:attrNameLst>
                                          <p:attrName>style.visibility</p:attrName>
                                        </p:attrNameLst>
                                      </p:cBhvr>
                                      <p:to>
                                        <p:strVal val="visible"/>
                                      </p:to>
                                    </p:set>
                                    <p:animEffect transition="in" filter="barn(inVertical)">
                                      <p:cBhvr>
                                        <p:cTn id="143" dur="500"/>
                                        <p:tgtEl>
                                          <p:spTgt spid="74"/>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barn(inVertical)">
                                      <p:cBhvr>
                                        <p:cTn id="146" dur="500"/>
                                        <p:tgtEl>
                                          <p:spTgt spid="75"/>
                                        </p:tgtEl>
                                      </p:cBhvr>
                                    </p:animEffect>
                                  </p:childTnLst>
                                </p:cTn>
                              </p:par>
                              <p:par>
                                <p:cTn id="147" presetID="16" presetClass="entr" presetSubtype="21"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Effect transition="in" filter="barn(inVertical)">
                                      <p:cBhvr>
                                        <p:cTn id="149" dur="500"/>
                                        <p:tgtEl>
                                          <p:spTgt spid="76"/>
                                        </p:tgtEl>
                                      </p:cBhvr>
                                    </p:animEffect>
                                  </p:childTnLst>
                                </p:cTn>
                              </p:par>
                              <p:par>
                                <p:cTn id="150" presetID="16" presetClass="entr" presetSubtype="21" fill="hold" grpId="0" nodeType="with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barn(inVertical)">
                                      <p:cBhvr>
                                        <p:cTn id="152" dur="500"/>
                                        <p:tgtEl>
                                          <p:spTgt spid="77"/>
                                        </p:tgtEl>
                                      </p:cBhvr>
                                    </p:animEffect>
                                  </p:childTnLst>
                                </p:cTn>
                              </p:par>
                              <p:par>
                                <p:cTn id="153" presetID="16" presetClass="entr" presetSubtype="21" fill="hold" grpId="0" nodeType="withEffect">
                                  <p:stCondLst>
                                    <p:cond delay="0"/>
                                  </p:stCondLst>
                                  <p:childTnLst>
                                    <p:set>
                                      <p:cBhvr>
                                        <p:cTn id="154" dur="1" fill="hold">
                                          <p:stCondLst>
                                            <p:cond delay="0"/>
                                          </p:stCondLst>
                                        </p:cTn>
                                        <p:tgtEl>
                                          <p:spTgt spid="78"/>
                                        </p:tgtEl>
                                        <p:attrNameLst>
                                          <p:attrName>style.visibility</p:attrName>
                                        </p:attrNameLst>
                                      </p:cBhvr>
                                      <p:to>
                                        <p:strVal val="visible"/>
                                      </p:to>
                                    </p:set>
                                    <p:animEffect transition="in" filter="barn(inVertical)">
                                      <p:cBhvr>
                                        <p:cTn id="155" dur="500"/>
                                        <p:tgtEl>
                                          <p:spTgt spid="78"/>
                                        </p:tgtEl>
                                      </p:cBhvr>
                                    </p:animEffect>
                                  </p:childTnLst>
                                </p:cTn>
                              </p:par>
                              <p:par>
                                <p:cTn id="156" presetID="16" presetClass="entr" presetSubtype="21" fill="hold" nodeType="withEffect">
                                  <p:stCondLst>
                                    <p:cond delay="500"/>
                                  </p:stCondLst>
                                  <p:childTnLst>
                                    <p:set>
                                      <p:cBhvr>
                                        <p:cTn id="157" dur="1" fill="hold">
                                          <p:stCondLst>
                                            <p:cond delay="0"/>
                                          </p:stCondLst>
                                        </p:cTn>
                                        <p:tgtEl>
                                          <p:spTgt spid="80"/>
                                        </p:tgtEl>
                                        <p:attrNameLst>
                                          <p:attrName>style.visibility</p:attrName>
                                        </p:attrNameLst>
                                      </p:cBhvr>
                                      <p:to>
                                        <p:strVal val="visible"/>
                                      </p:to>
                                    </p:set>
                                    <p:animEffect transition="in" filter="barn(inVertical)">
                                      <p:cBhvr>
                                        <p:cTn id="158" dur="500"/>
                                        <p:tgtEl>
                                          <p:spTgt spid="80"/>
                                        </p:tgtEl>
                                      </p:cBhvr>
                                    </p:animEffect>
                                  </p:childTnLst>
                                </p:cTn>
                              </p:par>
                              <p:par>
                                <p:cTn id="159" presetID="16" presetClass="entr" presetSubtype="21" fill="hold" nodeType="withEffect">
                                  <p:stCondLst>
                                    <p:cond delay="500"/>
                                  </p:stCondLst>
                                  <p:childTnLst>
                                    <p:set>
                                      <p:cBhvr>
                                        <p:cTn id="160" dur="1" fill="hold">
                                          <p:stCondLst>
                                            <p:cond delay="0"/>
                                          </p:stCondLst>
                                        </p:cTn>
                                        <p:tgtEl>
                                          <p:spTgt spid="82"/>
                                        </p:tgtEl>
                                        <p:attrNameLst>
                                          <p:attrName>style.visibility</p:attrName>
                                        </p:attrNameLst>
                                      </p:cBhvr>
                                      <p:to>
                                        <p:strVal val="visible"/>
                                      </p:to>
                                    </p:set>
                                    <p:animEffect transition="in" filter="barn(inVertical)">
                                      <p:cBhvr>
                                        <p:cTn id="161" dur="500"/>
                                        <p:tgtEl>
                                          <p:spTgt spid="82"/>
                                        </p:tgtEl>
                                      </p:cBhvr>
                                    </p:animEffect>
                                  </p:childTnLst>
                                </p:cTn>
                              </p:par>
                              <p:par>
                                <p:cTn id="162" presetID="16" presetClass="entr" presetSubtype="21" fill="hold" nodeType="withEffect">
                                  <p:stCondLst>
                                    <p:cond delay="500"/>
                                  </p:stCondLst>
                                  <p:childTnLst>
                                    <p:set>
                                      <p:cBhvr>
                                        <p:cTn id="163" dur="1" fill="hold">
                                          <p:stCondLst>
                                            <p:cond delay="0"/>
                                          </p:stCondLst>
                                        </p:cTn>
                                        <p:tgtEl>
                                          <p:spTgt spid="86"/>
                                        </p:tgtEl>
                                        <p:attrNameLst>
                                          <p:attrName>style.visibility</p:attrName>
                                        </p:attrNameLst>
                                      </p:cBhvr>
                                      <p:to>
                                        <p:strVal val="visible"/>
                                      </p:to>
                                    </p:set>
                                    <p:animEffect transition="in" filter="barn(inVertical)">
                                      <p:cBhvr>
                                        <p:cTn id="164" dur="500"/>
                                        <p:tgtEl>
                                          <p:spTgt spid="86"/>
                                        </p:tgtEl>
                                      </p:cBhvr>
                                    </p:animEffect>
                                  </p:childTnLst>
                                </p:cTn>
                              </p:par>
                              <p:par>
                                <p:cTn id="165" presetID="16" presetClass="entr" presetSubtype="21" fill="hold" nodeType="withEffect">
                                  <p:stCondLst>
                                    <p:cond delay="500"/>
                                  </p:stCondLst>
                                  <p:childTnLst>
                                    <p:set>
                                      <p:cBhvr>
                                        <p:cTn id="166" dur="1" fill="hold">
                                          <p:stCondLst>
                                            <p:cond delay="0"/>
                                          </p:stCondLst>
                                        </p:cTn>
                                        <p:tgtEl>
                                          <p:spTgt spid="88"/>
                                        </p:tgtEl>
                                        <p:attrNameLst>
                                          <p:attrName>style.visibility</p:attrName>
                                        </p:attrNameLst>
                                      </p:cBhvr>
                                      <p:to>
                                        <p:strVal val="visible"/>
                                      </p:to>
                                    </p:set>
                                    <p:animEffect transition="in" filter="barn(inVertical)">
                                      <p:cBhvr>
                                        <p:cTn id="167" dur="500"/>
                                        <p:tgtEl>
                                          <p:spTgt spid="88"/>
                                        </p:tgtEl>
                                      </p:cBhvr>
                                    </p:animEffect>
                                  </p:childTnLst>
                                </p:cTn>
                              </p:par>
                              <p:par>
                                <p:cTn id="168" presetID="16" presetClass="entr" presetSubtype="21" fill="hold" nodeType="withEffect">
                                  <p:stCondLst>
                                    <p:cond delay="500"/>
                                  </p:stCondLst>
                                  <p:childTnLst>
                                    <p:set>
                                      <p:cBhvr>
                                        <p:cTn id="169" dur="1" fill="hold">
                                          <p:stCondLst>
                                            <p:cond delay="0"/>
                                          </p:stCondLst>
                                        </p:cTn>
                                        <p:tgtEl>
                                          <p:spTgt spid="90"/>
                                        </p:tgtEl>
                                        <p:attrNameLst>
                                          <p:attrName>style.visibility</p:attrName>
                                        </p:attrNameLst>
                                      </p:cBhvr>
                                      <p:to>
                                        <p:strVal val="visible"/>
                                      </p:to>
                                    </p:set>
                                    <p:animEffect transition="in" filter="barn(inVertical)">
                                      <p:cBhvr>
                                        <p:cTn id="170" dur="500"/>
                                        <p:tgtEl>
                                          <p:spTgt spid="90"/>
                                        </p:tgtEl>
                                      </p:cBhvr>
                                    </p:animEffect>
                                  </p:childTnLst>
                                </p:cTn>
                              </p:par>
                              <p:par>
                                <p:cTn id="171" presetID="16" presetClass="entr" presetSubtype="21" fill="hold" nodeType="withEffect">
                                  <p:stCondLst>
                                    <p:cond delay="500"/>
                                  </p:stCondLst>
                                  <p:childTnLst>
                                    <p:set>
                                      <p:cBhvr>
                                        <p:cTn id="172" dur="1" fill="hold">
                                          <p:stCondLst>
                                            <p:cond delay="0"/>
                                          </p:stCondLst>
                                        </p:cTn>
                                        <p:tgtEl>
                                          <p:spTgt spid="92"/>
                                        </p:tgtEl>
                                        <p:attrNameLst>
                                          <p:attrName>style.visibility</p:attrName>
                                        </p:attrNameLst>
                                      </p:cBhvr>
                                      <p:to>
                                        <p:strVal val="visible"/>
                                      </p:to>
                                    </p:set>
                                    <p:animEffect transition="in" filter="barn(inVertical)">
                                      <p:cBhvr>
                                        <p:cTn id="173" dur="500"/>
                                        <p:tgtEl>
                                          <p:spTgt spid="92"/>
                                        </p:tgtEl>
                                      </p:cBhvr>
                                    </p:animEffect>
                                  </p:childTnLst>
                                </p:cTn>
                              </p:par>
                              <p:par>
                                <p:cTn id="174" presetID="16" presetClass="entr" presetSubtype="21" fill="hold" nodeType="withEffect">
                                  <p:stCondLst>
                                    <p:cond delay="500"/>
                                  </p:stCondLst>
                                  <p:childTnLst>
                                    <p:set>
                                      <p:cBhvr>
                                        <p:cTn id="175" dur="1" fill="hold">
                                          <p:stCondLst>
                                            <p:cond delay="0"/>
                                          </p:stCondLst>
                                        </p:cTn>
                                        <p:tgtEl>
                                          <p:spTgt spid="94"/>
                                        </p:tgtEl>
                                        <p:attrNameLst>
                                          <p:attrName>style.visibility</p:attrName>
                                        </p:attrNameLst>
                                      </p:cBhvr>
                                      <p:to>
                                        <p:strVal val="visible"/>
                                      </p:to>
                                    </p:set>
                                    <p:animEffect transition="in" filter="barn(inVertical)">
                                      <p:cBhvr>
                                        <p:cTn id="176" dur="500"/>
                                        <p:tgtEl>
                                          <p:spTgt spid="94"/>
                                        </p:tgtEl>
                                      </p:cBhvr>
                                    </p:animEffect>
                                  </p:childTnLst>
                                </p:cTn>
                              </p:par>
                              <p:par>
                                <p:cTn id="177" presetID="16" presetClass="entr" presetSubtype="21" fill="hold" nodeType="withEffect">
                                  <p:stCondLst>
                                    <p:cond delay="500"/>
                                  </p:stCondLst>
                                  <p:childTnLst>
                                    <p:set>
                                      <p:cBhvr>
                                        <p:cTn id="178" dur="1" fill="hold">
                                          <p:stCondLst>
                                            <p:cond delay="0"/>
                                          </p:stCondLst>
                                        </p:cTn>
                                        <p:tgtEl>
                                          <p:spTgt spid="96"/>
                                        </p:tgtEl>
                                        <p:attrNameLst>
                                          <p:attrName>style.visibility</p:attrName>
                                        </p:attrNameLst>
                                      </p:cBhvr>
                                      <p:to>
                                        <p:strVal val="visible"/>
                                      </p:to>
                                    </p:set>
                                    <p:animEffect transition="in" filter="barn(inVertical)">
                                      <p:cBhvr>
                                        <p:cTn id="179" dur="500"/>
                                        <p:tgtEl>
                                          <p:spTgt spid="96"/>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8"/>
                                        </p:tgtEl>
                                        <p:attrNameLst>
                                          <p:attrName>style.visibility</p:attrName>
                                        </p:attrNameLst>
                                      </p:cBhvr>
                                      <p:to>
                                        <p:strVal val="visible"/>
                                      </p:to>
                                    </p:set>
                                    <p:animEffect transition="in" filter="fade">
                                      <p:cBhvr>
                                        <p:cTn id="184" dur="500"/>
                                        <p:tgtEl>
                                          <p:spTgt spid="98"/>
                                        </p:tgtEl>
                                      </p:cBhvr>
                                    </p:animEffect>
                                  </p:childTnLst>
                                </p:cTn>
                              </p:par>
                            </p:childTnLst>
                          </p:cTn>
                        </p:par>
                        <p:par>
                          <p:cTn id="185" fill="hold">
                            <p:stCondLst>
                              <p:cond delay="500"/>
                            </p:stCondLst>
                            <p:childTnLst>
                              <p:par>
                                <p:cTn id="186" presetID="6" presetClass="entr" presetSubtype="16" fill="hold" nodeType="afterEffect">
                                  <p:stCondLst>
                                    <p:cond delay="0"/>
                                  </p:stCondLst>
                                  <p:childTnLst>
                                    <p:set>
                                      <p:cBhvr>
                                        <p:cTn id="187" dur="1" fill="hold">
                                          <p:stCondLst>
                                            <p:cond delay="0"/>
                                          </p:stCondLst>
                                        </p:cTn>
                                        <p:tgtEl>
                                          <p:spTgt spid="106"/>
                                        </p:tgtEl>
                                        <p:attrNameLst>
                                          <p:attrName>style.visibility</p:attrName>
                                        </p:attrNameLst>
                                      </p:cBhvr>
                                      <p:to>
                                        <p:strVal val="visible"/>
                                      </p:to>
                                    </p:set>
                                    <p:animEffect transition="in" filter="circle(in)">
                                      <p:cBhvr>
                                        <p:cTn id="188" dur="600"/>
                                        <p:tgtEl>
                                          <p:spTgt spid="106"/>
                                        </p:tgtEl>
                                      </p:cBhvr>
                                    </p:animEffect>
                                  </p:childTnLst>
                                </p:cTn>
                              </p:par>
                            </p:childTnLst>
                          </p:cTn>
                        </p:par>
                        <p:par>
                          <p:cTn id="189" fill="hold">
                            <p:stCondLst>
                              <p:cond delay="1100"/>
                            </p:stCondLst>
                            <p:childTnLst>
                              <p:par>
                                <p:cTn id="190" presetID="6" presetClass="entr" presetSubtype="16" fill="hold" nodeType="afterEffect">
                                  <p:stCondLst>
                                    <p:cond delay="0"/>
                                  </p:stCondLst>
                                  <p:childTnLst>
                                    <p:set>
                                      <p:cBhvr>
                                        <p:cTn id="191" dur="1" fill="hold">
                                          <p:stCondLst>
                                            <p:cond delay="0"/>
                                          </p:stCondLst>
                                        </p:cTn>
                                        <p:tgtEl>
                                          <p:spTgt spid="104"/>
                                        </p:tgtEl>
                                        <p:attrNameLst>
                                          <p:attrName>style.visibility</p:attrName>
                                        </p:attrNameLst>
                                      </p:cBhvr>
                                      <p:to>
                                        <p:strVal val="visible"/>
                                      </p:to>
                                    </p:set>
                                    <p:animEffect transition="in" filter="circle(in)">
                                      <p:cBhvr>
                                        <p:cTn id="192" dur="500"/>
                                        <p:tgtEl>
                                          <p:spTgt spid="104"/>
                                        </p:tgtEl>
                                      </p:cBhvr>
                                    </p:animEffect>
                                  </p:childTnLst>
                                </p:cTn>
                              </p:par>
                            </p:childTnLst>
                          </p:cTn>
                        </p:par>
                        <p:par>
                          <p:cTn id="193" fill="hold">
                            <p:stCondLst>
                              <p:cond delay="1600"/>
                            </p:stCondLst>
                            <p:childTnLst>
                              <p:par>
                                <p:cTn id="194" presetID="6" presetClass="entr" presetSubtype="16" fill="hold" nodeType="afterEffect">
                                  <p:stCondLst>
                                    <p:cond delay="0"/>
                                  </p:stCondLst>
                                  <p:childTnLst>
                                    <p:set>
                                      <p:cBhvr>
                                        <p:cTn id="195" dur="1" fill="hold">
                                          <p:stCondLst>
                                            <p:cond delay="0"/>
                                          </p:stCondLst>
                                        </p:cTn>
                                        <p:tgtEl>
                                          <p:spTgt spid="100"/>
                                        </p:tgtEl>
                                        <p:attrNameLst>
                                          <p:attrName>style.visibility</p:attrName>
                                        </p:attrNameLst>
                                      </p:cBhvr>
                                      <p:to>
                                        <p:strVal val="visible"/>
                                      </p:to>
                                    </p:set>
                                    <p:animEffect transition="in" filter="circle(in)">
                                      <p:cBhvr>
                                        <p:cTn id="19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4" grpId="0" animBg="1"/>
      <p:bldP spid="15" grpId="0"/>
      <p:bldP spid="17" grpId="0" animBg="1"/>
      <p:bldP spid="18" grpId="0"/>
      <p:bldP spid="20" grpId="0" animBg="1"/>
      <p:bldP spid="21" grpId="0"/>
      <p:bldP spid="22" grpId="0" animBg="1"/>
      <p:bldP spid="23" grpId="0"/>
      <p:bldP spid="24" grpId="0" animBg="1"/>
      <p:bldP spid="25" grpId="0"/>
      <p:bldP spid="26" grpId="0" animBg="1"/>
      <p:bldP spid="27" grpId="0"/>
      <p:bldP spid="28" grpId="0" animBg="1"/>
      <p:bldP spid="29" grpId="0"/>
      <p:bldP spid="16" grpId="0" animBg="1"/>
      <p:bldP spid="42" grpId="0" animBg="1"/>
      <p:bldP spid="63" grpId="0" animBg="1"/>
      <p:bldP spid="64" grpId="0"/>
      <p:bldP spid="65" grpId="0" animBg="1"/>
      <p:bldP spid="66" grpId="0"/>
      <p:bldP spid="67" grpId="0" animBg="1"/>
      <p:bldP spid="68" grpId="0"/>
      <p:bldP spid="69" grpId="0" animBg="1"/>
      <p:bldP spid="70" grpId="0"/>
      <p:bldP spid="71" grpId="0" animBg="1"/>
      <p:bldP spid="72" grpId="0"/>
      <p:bldP spid="73" grpId="0" animBg="1"/>
      <p:bldP spid="74" grpId="0"/>
      <p:bldP spid="75" grpId="0" animBg="1"/>
      <p:bldP spid="76" grpId="0"/>
      <p:bldP spid="77" grpId="0" animBg="1"/>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35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D7A-A917-4A80-BA7B-EDE713F67560}"/>
              </a:ext>
            </a:extLst>
          </p:cNvPr>
          <p:cNvSpPr>
            <a:spLocks noGrp="1"/>
          </p:cNvSpPr>
          <p:nvPr>
            <p:ph type="title"/>
          </p:nvPr>
        </p:nvSpPr>
        <p:spPr/>
        <p:txBody>
          <a:bodyPr/>
          <a:lstStyle/>
          <a:p>
            <a:endParaRPr lang="en-US" dirty="0"/>
          </a:p>
        </p:txBody>
      </p:sp>
      <p:pic>
        <p:nvPicPr>
          <p:cNvPr id="3" name="Picture 2">
            <a:extLst>
              <a:ext uri="{FF2B5EF4-FFF2-40B4-BE49-F238E27FC236}">
                <a16:creationId xmlns:a16="http://schemas.microsoft.com/office/drawing/2014/main" id="{CE22BCCB-FB72-408E-89DC-BBD26054926C}"/>
              </a:ext>
            </a:extLst>
          </p:cNvPr>
          <p:cNvPicPr/>
          <p:nvPr/>
        </p:nvPicPr>
        <p:blipFill>
          <a:blip r:embed="rId3"/>
          <a:stretch>
            <a:fillRect/>
          </a:stretch>
        </p:blipFill>
        <p:spPr>
          <a:xfrm>
            <a:off x="3740727" y="0"/>
            <a:ext cx="5292435" cy="6858000"/>
          </a:xfrm>
          <a:prstGeom prst="rect">
            <a:avLst/>
          </a:prstGeom>
          <a:blipFill>
            <a:blip r:embed="rId2">
              <a:alphaModFix amt="35000"/>
            </a:blip>
            <a:tile tx="0" ty="0" sx="100000" sy="100000" flip="none" algn="tl"/>
          </a:blipFill>
        </p:spPr>
      </p:pic>
      <p:sp>
        <p:nvSpPr>
          <p:cNvPr id="4" name="Arrow: Pentagon 3">
            <a:extLst>
              <a:ext uri="{FF2B5EF4-FFF2-40B4-BE49-F238E27FC236}">
                <a16:creationId xmlns:a16="http://schemas.microsoft.com/office/drawing/2014/main" id="{C361C7DB-578B-40E9-8A5C-4CB0B7DD1568}"/>
              </a:ext>
            </a:extLst>
          </p:cNvPr>
          <p:cNvSpPr/>
          <p:nvPr/>
        </p:nvSpPr>
        <p:spPr>
          <a:xfrm>
            <a:off x="0" y="1267610"/>
            <a:ext cx="3423330" cy="469051"/>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Biểu</a:t>
            </a:r>
            <a:r>
              <a:rPr lang="en-US" sz="2000" b="1" cap="all" dirty="0">
                <a:solidFill>
                  <a:schemeClr val="bg1"/>
                </a:solidFill>
              </a:rPr>
              <a:t> </a:t>
            </a:r>
            <a:r>
              <a:rPr lang="en-US" sz="2000" b="1" cap="all" dirty="0" err="1">
                <a:solidFill>
                  <a:schemeClr val="bg1"/>
                </a:solidFill>
              </a:rPr>
              <a:t>đồ</a:t>
            </a:r>
            <a:r>
              <a:rPr lang="en-US" sz="2000" b="1" cap="all" dirty="0">
                <a:solidFill>
                  <a:schemeClr val="bg1"/>
                </a:solidFill>
              </a:rPr>
              <a:t> use case</a:t>
            </a:r>
          </a:p>
        </p:txBody>
      </p:sp>
    </p:spTree>
    <p:extLst>
      <p:ext uri="{BB962C8B-B14F-4D97-AF65-F5344CB8AC3E}">
        <p14:creationId xmlns:p14="http://schemas.microsoft.com/office/powerpoint/2010/main" val="3556774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26000"/>
          </a:blip>
          <a:tile tx="0" ty="0" sx="100000" sy="100000" flip="none" algn="tl"/>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AACAD8-AE3F-499F-BA0E-CFAF4E61EF9E}"/>
              </a:ext>
            </a:extLst>
          </p:cNvPr>
          <p:cNvGrpSpPr/>
          <p:nvPr/>
        </p:nvGrpSpPr>
        <p:grpSpPr>
          <a:xfrm>
            <a:off x="5021336" y="55418"/>
            <a:ext cx="7170664" cy="1200604"/>
            <a:chOff x="4958404" y="983796"/>
            <a:chExt cx="6897520" cy="1320110"/>
          </a:xfrm>
        </p:grpSpPr>
        <p:sp>
          <p:nvSpPr>
            <p:cNvPr id="4" name="Shape">
              <a:extLst>
                <a:ext uri="{FF2B5EF4-FFF2-40B4-BE49-F238E27FC236}">
                  <a16:creationId xmlns:a16="http://schemas.microsoft.com/office/drawing/2014/main" id="{17FE4A19-B2FC-4CB3-9EF5-68788736CDE8}"/>
                </a:ext>
              </a:extLst>
            </p:cNvPr>
            <p:cNvSpPr/>
            <p:nvPr/>
          </p:nvSpPr>
          <p:spPr>
            <a:xfrm>
              <a:off x="5818478" y="1273820"/>
              <a:ext cx="6037446" cy="617989"/>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AEBCD5B-DFC4-463D-B93E-A5539DD68C96}"/>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1624D3AD-FD6F-481C-BC85-2F8189488614}"/>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06CF0ADE-8B09-4A0A-AC5B-B68C95B17DB4}"/>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7E4C2448-1D29-4D8F-A20B-FAC43204D5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9" name="TextBox 8">
              <a:extLst>
                <a:ext uri="{FF2B5EF4-FFF2-40B4-BE49-F238E27FC236}">
                  <a16:creationId xmlns:a16="http://schemas.microsoft.com/office/drawing/2014/main" id="{0EE5B544-0CDB-425D-9B5E-C11028918D64}"/>
                </a:ext>
              </a:extLst>
            </p:cNvPr>
            <p:cNvSpPr txBox="1"/>
            <p:nvPr/>
          </p:nvSpPr>
          <p:spPr>
            <a:xfrm>
              <a:off x="5958789" y="1459185"/>
              <a:ext cx="402755" cy="369332"/>
            </a:xfrm>
            <a:prstGeom prst="rect">
              <a:avLst/>
            </a:prstGeom>
            <a:noFill/>
          </p:spPr>
          <p:txBody>
            <a:bodyPr wrap="none" rtlCol="0">
              <a:spAutoFit/>
            </a:bodyPr>
            <a:lstStyle/>
            <a:p>
              <a:pPr algn="ctr"/>
              <a:r>
                <a:rPr lang="fr-FR" b="1" dirty="0">
                  <a:solidFill>
                    <a:schemeClr val="bg1"/>
                  </a:solidFill>
                </a:rPr>
                <a:t>02</a:t>
              </a:r>
            </a:p>
          </p:txBody>
        </p:sp>
        <p:sp>
          <p:nvSpPr>
            <p:cNvPr id="10" name="TextBox 9">
              <a:extLst>
                <a:ext uri="{FF2B5EF4-FFF2-40B4-BE49-F238E27FC236}">
                  <a16:creationId xmlns:a16="http://schemas.microsoft.com/office/drawing/2014/main" id="{97FC0D1A-F3A0-4BB1-8F23-C6E2DD947CAC}"/>
                </a:ext>
              </a:extLst>
            </p:cNvPr>
            <p:cNvSpPr txBox="1"/>
            <p:nvPr/>
          </p:nvSpPr>
          <p:spPr>
            <a:xfrm>
              <a:off x="6084992" y="1320898"/>
              <a:ext cx="5644703" cy="507618"/>
            </a:xfrm>
            <a:prstGeom prst="rect">
              <a:avLst/>
            </a:prstGeom>
            <a:noFill/>
          </p:spPr>
          <p:txBody>
            <a:bodyPr wrap="square" lIns="0" rIns="0" rtlCol="0" anchor="b">
              <a:spAutoFit/>
            </a:bodyPr>
            <a:lstStyle/>
            <a:p>
              <a:pPr algn="ctr"/>
              <a:r>
                <a:rPr lang="en-US" sz="2400" b="1" noProof="1">
                  <a:solidFill>
                    <a:schemeClr val="bg1"/>
                  </a:solidFill>
                </a:rPr>
                <a:t>Phân tích thiết kế hệ thống</a:t>
              </a:r>
            </a:p>
          </p:txBody>
        </p:sp>
      </p:grpSp>
      <p:sp>
        <p:nvSpPr>
          <p:cNvPr id="19" name="Arrow: Pentagon 18">
            <a:extLst>
              <a:ext uri="{FF2B5EF4-FFF2-40B4-BE49-F238E27FC236}">
                <a16:creationId xmlns:a16="http://schemas.microsoft.com/office/drawing/2014/main" id="{BCA698BC-84E1-4DD6-AB6E-93F690042CF5}"/>
              </a:ext>
            </a:extLst>
          </p:cNvPr>
          <p:cNvSpPr/>
          <p:nvPr/>
        </p:nvSpPr>
        <p:spPr>
          <a:xfrm>
            <a:off x="-1" y="1267610"/>
            <a:ext cx="3937099" cy="469051"/>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err="1">
                <a:solidFill>
                  <a:schemeClr val="bg1"/>
                </a:solidFill>
              </a:rPr>
              <a:t>Biểu</a:t>
            </a:r>
            <a:r>
              <a:rPr lang="en-US" sz="2000" b="1" cap="all" dirty="0">
                <a:solidFill>
                  <a:schemeClr val="bg1"/>
                </a:solidFill>
              </a:rPr>
              <a:t> </a:t>
            </a:r>
            <a:r>
              <a:rPr lang="en-US" sz="2000" b="1" cap="all" dirty="0" err="1">
                <a:solidFill>
                  <a:schemeClr val="bg1"/>
                </a:solidFill>
              </a:rPr>
              <a:t>đồ</a:t>
            </a:r>
            <a:r>
              <a:rPr lang="en-US" sz="2000" b="1" cap="all" dirty="0">
                <a:solidFill>
                  <a:schemeClr val="bg1"/>
                </a:solidFill>
              </a:rPr>
              <a:t> </a:t>
            </a:r>
            <a:r>
              <a:rPr lang="en-US" sz="2000" b="1" cap="all" dirty="0" err="1">
                <a:solidFill>
                  <a:schemeClr val="bg1"/>
                </a:solidFill>
              </a:rPr>
              <a:t>thực</a:t>
            </a:r>
            <a:r>
              <a:rPr lang="en-US" sz="2000" b="1" cap="all" dirty="0">
                <a:solidFill>
                  <a:schemeClr val="bg1"/>
                </a:solidFill>
              </a:rPr>
              <a:t> </a:t>
            </a:r>
            <a:r>
              <a:rPr lang="en-US" sz="2000" b="1" cap="all" dirty="0" err="1">
                <a:solidFill>
                  <a:schemeClr val="bg1"/>
                </a:solidFill>
              </a:rPr>
              <a:t>thể</a:t>
            </a:r>
            <a:r>
              <a:rPr lang="en-US" sz="2000" b="1" cap="all" dirty="0">
                <a:solidFill>
                  <a:schemeClr val="bg1"/>
                </a:solidFill>
              </a:rPr>
              <a:t> </a:t>
            </a:r>
            <a:r>
              <a:rPr lang="en-US" sz="2000" b="1" cap="all" dirty="0" err="1">
                <a:solidFill>
                  <a:schemeClr val="bg1"/>
                </a:solidFill>
              </a:rPr>
              <a:t>liên</a:t>
            </a:r>
            <a:r>
              <a:rPr lang="en-US" sz="2000" b="1" cap="all" dirty="0">
                <a:solidFill>
                  <a:schemeClr val="bg1"/>
                </a:solidFill>
              </a:rPr>
              <a:t> </a:t>
            </a:r>
            <a:r>
              <a:rPr lang="en-US" sz="2000" b="1" cap="all" dirty="0" err="1">
                <a:solidFill>
                  <a:schemeClr val="bg1"/>
                </a:solidFill>
              </a:rPr>
              <a:t>kết</a:t>
            </a:r>
            <a:endParaRPr lang="en-US" sz="2000" b="1" cap="all" dirty="0">
              <a:solidFill>
                <a:schemeClr val="bg1"/>
              </a:solidFill>
            </a:endParaRPr>
          </a:p>
        </p:txBody>
      </p:sp>
      <p:pic>
        <p:nvPicPr>
          <p:cNvPr id="12" name="Picture 11">
            <a:extLst>
              <a:ext uri="{FF2B5EF4-FFF2-40B4-BE49-F238E27FC236}">
                <a16:creationId xmlns:a16="http://schemas.microsoft.com/office/drawing/2014/main" id="{4F325476-E1FB-416F-80C0-BED10EF889BD}"/>
              </a:ext>
            </a:extLst>
          </p:cNvPr>
          <p:cNvPicPr/>
          <p:nvPr/>
        </p:nvPicPr>
        <p:blipFill>
          <a:blip r:embed="rId5"/>
          <a:stretch>
            <a:fillRect/>
          </a:stretch>
        </p:blipFill>
        <p:spPr>
          <a:xfrm>
            <a:off x="4170943" y="1769163"/>
            <a:ext cx="6984804" cy="4377178"/>
          </a:xfrm>
          <a:prstGeom prst="rect">
            <a:avLst/>
          </a:prstGeom>
        </p:spPr>
      </p:pic>
      <p:sp>
        <p:nvSpPr>
          <p:cNvPr id="2" name="TextBox 1">
            <a:extLst>
              <a:ext uri="{FF2B5EF4-FFF2-40B4-BE49-F238E27FC236}">
                <a16:creationId xmlns:a16="http://schemas.microsoft.com/office/drawing/2014/main" id="{088F27F7-2E31-4BD0-868B-A2450770423A}"/>
              </a:ext>
            </a:extLst>
          </p:cNvPr>
          <p:cNvSpPr txBox="1"/>
          <p:nvPr/>
        </p:nvSpPr>
        <p:spPr>
          <a:xfrm>
            <a:off x="725699" y="2018320"/>
            <a:ext cx="3211400"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dirty="0" err="1"/>
              <a:t>Tbl_product</a:t>
            </a:r>
            <a:endParaRPr lang="en-US" sz="2400" dirty="0"/>
          </a:p>
          <a:p>
            <a:pPr marL="342900" indent="-342900">
              <a:buFont typeface="Wingdings" panose="05000000000000000000" pitchFamily="2" charset="2"/>
              <a:buChar char="§"/>
            </a:pPr>
            <a:r>
              <a:rPr lang="en-US" sz="2400" dirty="0" err="1"/>
              <a:t>Tbl_category</a:t>
            </a:r>
            <a:endParaRPr lang="en-US" sz="2400" dirty="0"/>
          </a:p>
          <a:p>
            <a:pPr marL="342900" indent="-342900">
              <a:buFont typeface="Wingdings" panose="05000000000000000000" pitchFamily="2" charset="2"/>
              <a:buChar char="§"/>
            </a:pPr>
            <a:r>
              <a:rPr lang="en-US" sz="2400" dirty="0" err="1"/>
              <a:t>Tbl_news</a:t>
            </a:r>
            <a:endParaRPr lang="en-US" sz="2400" dirty="0"/>
          </a:p>
          <a:p>
            <a:pPr marL="342900" indent="-342900">
              <a:buFont typeface="Wingdings" panose="05000000000000000000" pitchFamily="2" charset="2"/>
              <a:buChar char="§"/>
            </a:pPr>
            <a:r>
              <a:rPr lang="en-US" sz="2400" dirty="0" err="1"/>
              <a:t>Tbl_gift</a:t>
            </a:r>
            <a:endParaRPr lang="en-US" sz="2400" dirty="0"/>
          </a:p>
          <a:p>
            <a:pPr marL="342900" indent="-342900">
              <a:buFont typeface="Wingdings" panose="05000000000000000000" pitchFamily="2" charset="2"/>
              <a:buChar char="§"/>
            </a:pPr>
            <a:r>
              <a:rPr lang="en-US" sz="2400" dirty="0" err="1"/>
              <a:t>Tbl_image</a:t>
            </a:r>
            <a:endParaRPr lang="en-US" sz="2400" dirty="0"/>
          </a:p>
          <a:p>
            <a:pPr marL="342900" indent="-342900">
              <a:buFont typeface="Wingdings" panose="05000000000000000000" pitchFamily="2" charset="2"/>
              <a:buChar char="§"/>
            </a:pPr>
            <a:r>
              <a:rPr lang="en-US" sz="2400" dirty="0" err="1"/>
              <a:t>Tbl_order</a:t>
            </a:r>
            <a:endParaRPr lang="en-US" sz="2400" dirty="0"/>
          </a:p>
          <a:p>
            <a:pPr marL="342900" indent="-342900">
              <a:buFont typeface="Wingdings" panose="05000000000000000000" pitchFamily="2" charset="2"/>
              <a:buChar char="§"/>
            </a:pPr>
            <a:r>
              <a:rPr lang="en-US" sz="2400" dirty="0" err="1"/>
              <a:t>Tbl_order_product</a:t>
            </a:r>
            <a:endParaRPr lang="en-US" sz="2400" dirty="0"/>
          </a:p>
          <a:p>
            <a:pPr marL="342900" indent="-342900">
              <a:buFont typeface="Wingdings" panose="05000000000000000000" pitchFamily="2" charset="2"/>
              <a:buChar char="§"/>
            </a:pPr>
            <a:r>
              <a:rPr lang="en-US" sz="2400" dirty="0" err="1"/>
              <a:t>Tbl_customer</a:t>
            </a:r>
            <a:endParaRPr lang="en-US" sz="2400" dirty="0"/>
          </a:p>
          <a:p>
            <a:pPr marL="342900" indent="-342900">
              <a:buFont typeface="Wingdings" panose="05000000000000000000" pitchFamily="2" charset="2"/>
              <a:buChar char="§"/>
            </a:pPr>
            <a:r>
              <a:rPr lang="en-US" sz="2400" dirty="0" err="1"/>
              <a:t>Tbl_sale</a:t>
            </a:r>
            <a:endParaRPr lang="en-US" sz="2400" dirty="0"/>
          </a:p>
          <a:p>
            <a:pPr marL="342900" indent="-342900">
              <a:buFont typeface="Wingdings" panose="05000000000000000000" pitchFamily="2" charset="2"/>
              <a:buChar char="§"/>
            </a:pPr>
            <a:r>
              <a:rPr lang="en-US" sz="2400" dirty="0" err="1"/>
              <a:t>Tbl_product_sale</a:t>
            </a:r>
            <a:endParaRPr lang="en-US" sz="2400" dirty="0"/>
          </a:p>
        </p:txBody>
      </p:sp>
    </p:spTree>
    <p:extLst>
      <p:ext uri="{BB962C8B-B14F-4D97-AF65-F5344CB8AC3E}">
        <p14:creationId xmlns:p14="http://schemas.microsoft.com/office/powerpoint/2010/main" val="5928537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26000"/>
          </a:blip>
          <a:tile tx="0" ty="0" sx="100000" sy="100000" flip="none" algn="tl"/>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F69EBCD-450D-42AE-BF7D-B29813BBBC6E}"/>
              </a:ext>
            </a:extLst>
          </p:cNvPr>
          <p:cNvGrpSpPr/>
          <p:nvPr/>
        </p:nvGrpSpPr>
        <p:grpSpPr>
          <a:xfrm>
            <a:off x="4131147" y="0"/>
            <a:ext cx="7931980" cy="1200604"/>
            <a:chOff x="4958404" y="983796"/>
            <a:chExt cx="7629836" cy="1320110"/>
          </a:xfrm>
        </p:grpSpPr>
        <p:sp>
          <p:nvSpPr>
            <p:cNvPr id="4" name="Shape">
              <a:extLst>
                <a:ext uri="{FF2B5EF4-FFF2-40B4-BE49-F238E27FC236}">
                  <a16:creationId xmlns:a16="http://schemas.microsoft.com/office/drawing/2014/main" id="{F3458A48-CE63-4A75-B066-E9EE6EED4C96}"/>
                </a:ext>
              </a:extLst>
            </p:cNvPr>
            <p:cNvSpPr/>
            <p:nvPr/>
          </p:nvSpPr>
          <p:spPr>
            <a:xfrm>
              <a:off x="5808475" y="1219316"/>
              <a:ext cx="6779765" cy="849071"/>
            </a:xfrm>
            <a:custGeom>
              <a:avLst/>
              <a:gdLst/>
              <a:ahLst/>
              <a:cxnLst>
                <a:cxn ang="0">
                  <a:pos x="wd2" y="hd2"/>
                </a:cxn>
                <a:cxn ang="5400000">
                  <a:pos x="wd2" y="hd2"/>
                </a:cxn>
                <a:cxn ang="10800000">
                  <a:pos x="wd2" y="hd2"/>
                </a:cxn>
                <a:cxn ang="16200000">
                  <a:pos x="wd2" y="hd2"/>
                </a:cxn>
              </a:cxnLst>
              <a:rect l="0" t="0" r="r" b="b"/>
              <a:pathLst>
                <a:path w="21600" h="21600" extrusionOk="0">
                  <a:moveTo>
                    <a:pt x="18392" y="21600"/>
                  </a:moveTo>
                  <a:lnTo>
                    <a:pt x="0" y="21600"/>
                  </a:lnTo>
                  <a:lnTo>
                    <a:pt x="0" y="0"/>
                  </a:lnTo>
                  <a:lnTo>
                    <a:pt x="18392" y="0"/>
                  </a:lnTo>
                  <a:cubicBezTo>
                    <a:pt x="20163" y="0"/>
                    <a:pt x="21600" y="4834"/>
                    <a:pt x="21600" y="10787"/>
                  </a:cubicBezTo>
                  <a:lnTo>
                    <a:pt x="21600" y="10787"/>
                  </a:lnTo>
                  <a:cubicBezTo>
                    <a:pt x="21600" y="16766"/>
                    <a:pt x="20163" y="21600"/>
                    <a:pt x="18392" y="21600"/>
                  </a:cubicBezTo>
                  <a:close/>
                </a:path>
              </a:pathLst>
            </a:custGeom>
            <a:solidFill>
              <a:srgbClr val="C00000"/>
            </a:solidFill>
            <a:ln w="12700">
              <a:miter lim="400000"/>
            </a:ln>
          </p:spPr>
          <p:txBody>
            <a:bodyPr lIns="38100" tIns="38100" rIns="38100" bIns="38100" anchor="ctr"/>
            <a:lstStyle/>
            <a:p>
              <a:pPr>
                <a:defRPr sz="3000">
                  <a:solidFill>
                    <a:srgbClr val="FFFFFF"/>
                  </a:solidFill>
                </a:defRPr>
              </a:pPr>
              <a:endParaRPr dirty="0"/>
            </a:p>
          </p:txBody>
        </p:sp>
        <p:sp>
          <p:nvSpPr>
            <p:cNvPr id="5" name="Shape">
              <a:extLst>
                <a:ext uri="{FF2B5EF4-FFF2-40B4-BE49-F238E27FC236}">
                  <a16:creationId xmlns:a16="http://schemas.microsoft.com/office/drawing/2014/main" id="{C93DD21A-FA6B-4294-9935-4D1FBE1B888C}"/>
                </a:ext>
              </a:extLst>
            </p:cNvPr>
            <p:cNvSpPr/>
            <p:nvPr/>
          </p:nvSpPr>
          <p:spPr>
            <a:xfrm>
              <a:off x="4958404" y="1219816"/>
              <a:ext cx="1396113" cy="848071"/>
            </a:xfrm>
            <a:custGeom>
              <a:avLst/>
              <a:gdLst/>
              <a:ahLst/>
              <a:cxnLst>
                <a:cxn ang="0">
                  <a:pos x="wd2" y="hd2"/>
                </a:cxn>
                <a:cxn ang="5400000">
                  <a:pos x="wd2" y="hd2"/>
                </a:cxn>
                <a:cxn ang="10800000">
                  <a:pos x="wd2" y="hd2"/>
                </a:cxn>
                <a:cxn ang="16200000">
                  <a:pos x="wd2" y="hd2"/>
                </a:cxn>
              </a:cxnLst>
              <a:rect l="0" t="0" r="r" b="b"/>
              <a:pathLst>
                <a:path w="21600" h="21600" extrusionOk="0">
                  <a:moveTo>
                    <a:pt x="15210" y="21600"/>
                  </a:moveTo>
                  <a:lnTo>
                    <a:pt x="6560" y="21600"/>
                  </a:lnTo>
                  <a:cubicBezTo>
                    <a:pt x="2940" y="21600"/>
                    <a:pt x="0" y="16760"/>
                    <a:pt x="0" y="10800"/>
                  </a:cubicBezTo>
                  <a:lnTo>
                    <a:pt x="0" y="10800"/>
                  </a:lnTo>
                  <a:cubicBezTo>
                    <a:pt x="0" y="4840"/>
                    <a:pt x="2940" y="0"/>
                    <a:pt x="6560" y="0"/>
                  </a:cubicBezTo>
                  <a:lnTo>
                    <a:pt x="15210" y="0"/>
                  </a:lnTo>
                  <a:lnTo>
                    <a:pt x="21600" y="10800"/>
                  </a:lnTo>
                  <a:lnTo>
                    <a:pt x="15210" y="21600"/>
                  </a:lnTo>
                  <a:close/>
                </a:path>
              </a:pathLst>
            </a:custGeom>
            <a:solidFill>
              <a:schemeClr val="bg1">
                <a:lumMod val="75000"/>
              </a:schemeClr>
            </a:soli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32F7380F-946C-4CAF-A419-04679FEC6E56}"/>
                </a:ext>
              </a:extLst>
            </p:cNvPr>
            <p:cNvSpPr/>
            <p:nvPr/>
          </p:nvSpPr>
          <p:spPr>
            <a:xfrm>
              <a:off x="5648462" y="983796"/>
              <a:ext cx="873059" cy="1320110"/>
            </a:xfrm>
            <a:custGeom>
              <a:avLst/>
              <a:gdLst/>
              <a:ahLst/>
              <a:cxnLst>
                <a:cxn ang="0">
                  <a:pos x="wd2" y="hd2"/>
                </a:cxn>
                <a:cxn ang="5400000">
                  <a:pos x="wd2" y="hd2"/>
                </a:cxn>
                <a:cxn ang="10800000">
                  <a:pos x="wd2" y="hd2"/>
                </a:cxn>
                <a:cxn ang="16200000">
                  <a:pos x="wd2" y="hd2"/>
                </a:cxn>
              </a:cxnLst>
              <a:rect l="0" t="0" r="r" b="b"/>
              <a:pathLst>
                <a:path w="20039" h="21600" extrusionOk="0">
                  <a:moveTo>
                    <a:pt x="1503" y="16511"/>
                  </a:moveTo>
                  <a:lnTo>
                    <a:pt x="1182" y="16740"/>
                  </a:lnTo>
                  <a:cubicBezTo>
                    <a:pt x="-1343" y="18540"/>
                    <a:pt x="447" y="21600"/>
                    <a:pt x="4005" y="21600"/>
                  </a:cubicBezTo>
                  <a:lnTo>
                    <a:pt x="4005" y="21600"/>
                  </a:lnTo>
                  <a:cubicBezTo>
                    <a:pt x="5061" y="21600"/>
                    <a:pt x="6071" y="21305"/>
                    <a:pt x="6829" y="20765"/>
                  </a:cubicBezTo>
                  <a:lnTo>
                    <a:pt x="19385" y="11815"/>
                  </a:lnTo>
                  <a:cubicBezTo>
                    <a:pt x="20257" y="11193"/>
                    <a:pt x="20257" y="10178"/>
                    <a:pt x="19385" y="9556"/>
                  </a:cubicBezTo>
                  <a:lnTo>
                    <a:pt x="7150" y="835"/>
                  </a:lnTo>
                  <a:cubicBezTo>
                    <a:pt x="6393" y="295"/>
                    <a:pt x="5383" y="0"/>
                    <a:pt x="4327" y="0"/>
                  </a:cubicBezTo>
                  <a:lnTo>
                    <a:pt x="4327" y="0"/>
                  </a:lnTo>
                  <a:cubicBezTo>
                    <a:pt x="769" y="0"/>
                    <a:pt x="-1022" y="3060"/>
                    <a:pt x="1503" y="4860"/>
                  </a:cubicBezTo>
                  <a:lnTo>
                    <a:pt x="1503" y="4860"/>
                  </a:lnTo>
                  <a:cubicBezTo>
                    <a:pt x="6025" y="8067"/>
                    <a:pt x="6025" y="13287"/>
                    <a:pt x="1503" y="16511"/>
                  </a:cubicBezTo>
                  <a:close/>
                </a:path>
              </a:pathLst>
            </a:custGeom>
            <a:solidFill>
              <a:schemeClr val="tx2"/>
            </a:solidFill>
            <a:ln w="12700">
              <a:miter lim="400000"/>
            </a:ln>
          </p:spPr>
          <p:txBody>
            <a:bodyPr lIns="38100" tIns="38100" rIns="38100" bIns="38100" anchor="ctr"/>
            <a:lstStyle/>
            <a:p>
              <a:pPr>
                <a:defRPr sz="3000">
                  <a:solidFill>
                    <a:srgbClr val="FFFFFF"/>
                  </a:solidFill>
                </a:defRPr>
              </a:pPr>
              <a:endParaRPr dirty="0"/>
            </a:p>
          </p:txBody>
        </p:sp>
        <p:sp>
          <p:nvSpPr>
            <p:cNvPr id="7" name="Circle">
              <a:extLst>
                <a:ext uri="{FF2B5EF4-FFF2-40B4-BE49-F238E27FC236}">
                  <a16:creationId xmlns:a16="http://schemas.microsoft.com/office/drawing/2014/main" id="{CF19E5FF-0596-45FF-8EFB-82468FC1EC17}"/>
                </a:ext>
              </a:extLst>
            </p:cNvPr>
            <p:cNvSpPr/>
            <p:nvPr/>
          </p:nvSpPr>
          <p:spPr>
            <a:xfrm>
              <a:off x="5018410" y="1273820"/>
              <a:ext cx="740062" cy="740062"/>
            </a:xfrm>
            <a:prstGeom prst="ellipse">
              <a:avLst/>
            </a:prstGeom>
            <a:solidFill>
              <a:schemeClr val="bg1"/>
            </a:solidFill>
            <a:ln w="12700">
              <a:miter lim="400000"/>
            </a:ln>
          </p:spPr>
          <p:txBody>
            <a:bodyPr lIns="38100" tIns="38100" rIns="38100" bIns="38100" anchor="ctr"/>
            <a:lstStyle/>
            <a:p>
              <a:pPr>
                <a:defRPr sz="3000">
                  <a:solidFill>
                    <a:srgbClr val="FFFFFF"/>
                  </a:solidFill>
                </a:defRPr>
              </a:pPr>
              <a:endParaRPr/>
            </a:p>
          </p:txBody>
        </p:sp>
        <p:pic>
          <p:nvPicPr>
            <p:cNvPr id="8" name="Graphic 7" descr="Lightbulb">
              <a:extLst>
                <a:ext uri="{FF2B5EF4-FFF2-40B4-BE49-F238E27FC236}">
                  <a16:creationId xmlns:a16="http://schemas.microsoft.com/office/drawing/2014/main" id="{C02A60B1-A573-42BB-B1ED-1C535D4F6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00988" y="1366115"/>
              <a:ext cx="555472" cy="555472"/>
            </a:xfrm>
            <a:prstGeom prst="rect">
              <a:avLst/>
            </a:prstGeom>
          </p:spPr>
        </p:pic>
        <p:sp>
          <p:nvSpPr>
            <p:cNvPr id="10" name="TextBox 9">
              <a:extLst>
                <a:ext uri="{FF2B5EF4-FFF2-40B4-BE49-F238E27FC236}">
                  <a16:creationId xmlns:a16="http://schemas.microsoft.com/office/drawing/2014/main" id="{42305C64-9AB1-42C3-9086-B1C80B3B0BF3}"/>
                </a:ext>
              </a:extLst>
            </p:cNvPr>
            <p:cNvSpPr txBox="1"/>
            <p:nvPr/>
          </p:nvSpPr>
          <p:spPr>
            <a:xfrm>
              <a:off x="5918484" y="1373130"/>
              <a:ext cx="6144529" cy="507618"/>
            </a:xfrm>
            <a:prstGeom prst="rect">
              <a:avLst/>
            </a:prstGeom>
            <a:noFill/>
          </p:spPr>
          <p:txBody>
            <a:bodyPr wrap="square" lIns="0" rIns="0" rtlCol="0" anchor="b">
              <a:spAutoFit/>
            </a:bodyPr>
            <a:lstStyle/>
            <a:p>
              <a:pPr algn="ctr"/>
              <a:r>
                <a:rPr lang="en-US" sz="2400" b="1" noProof="1">
                  <a:solidFill>
                    <a:schemeClr val="bg1"/>
                  </a:solidFill>
                </a:rPr>
                <a:t>GIỚI THIỆU HỆ THỐNG</a:t>
              </a:r>
            </a:p>
          </p:txBody>
        </p:sp>
      </p:grpSp>
      <p:pic>
        <p:nvPicPr>
          <p:cNvPr id="11" name="Picture 10">
            <a:extLst>
              <a:ext uri="{FF2B5EF4-FFF2-40B4-BE49-F238E27FC236}">
                <a16:creationId xmlns:a16="http://schemas.microsoft.com/office/drawing/2014/main" id="{D1C4B244-0248-4FB8-8FC6-CE28775659FD}"/>
              </a:ext>
            </a:extLst>
          </p:cNvPr>
          <p:cNvPicPr/>
          <p:nvPr/>
        </p:nvPicPr>
        <p:blipFill>
          <a:blip r:embed="rId5"/>
          <a:stretch>
            <a:fillRect/>
          </a:stretch>
        </p:blipFill>
        <p:spPr>
          <a:xfrm>
            <a:off x="2549814" y="1775752"/>
            <a:ext cx="7792671" cy="4545149"/>
          </a:xfrm>
          <a:prstGeom prst="rect">
            <a:avLst/>
          </a:prstGeom>
        </p:spPr>
      </p:pic>
      <p:sp>
        <p:nvSpPr>
          <p:cNvPr id="13" name="Arrow: Pentagon 12">
            <a:extLst>
              <a:ext uri="{FF2B5EF4-FFF2-40B4-BE49-F238E27FC236}">
                <a16:creationId xmlns:a16="http://schemas.microsoft.com/office/drawing/2014/main" id="{7E4141FB-C7DE-420B-B9ED-91A2338BA509}"/>
              </a:ext>
            </a:extLst>
          </p:cNvPr>
          <p:cNvSpPr/>
          <p:nvPr/>
        </p:nvSpPr>
        <p:spPr>
          <a:xfrm>
            <a:off x="0" y="1267610"/>
            <a:ext cx="3423330" cy="469051"/>
          </a:xfrm>
          <a:prstGeom prst="homePlate">
            <a:avLst>
              <a:gd name="adj" fmla="val 32883"/>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b="1" cap="all" dirty="0">
                <a:solidFill>
                  <a:schemeClr val="bg1"/>
                </a:solidFill>
              </a:rPr>
              <a:t>Giao </a:t>
            </a:r>
            <a:r>
              <a:rPr lang="en-US" sz="2000" b="1" cap="all" dirty="0" err="1">
                <a:solidFill>
                  <a:schemeClr val="bg1"/>
                </a:solidFill>
              </a:rPr>
              <a:t>diện</a:t>
            </a:r>
            <a:r>
              <a:rPr lang="en-US" sz="2000" b="1" cap="all" dirty="0">
                <a:solidFill>
                  <a:schemeClr val="bg1"/>
                </a:solidFill>
              </a:rPr>
              <a:t> </a:t>
            </a:r>
            <a:r>
              <a:rPr lang="en-US" sz="2000" b="1" cap="all" dirty="0" err="1">
                <a:solidFill>
                  <a:schemeClr val="bg1"/>
                </a:solidFill>
              </a:rPr>
              <a:t>hệ</a:t>
            </a:r>
            <a:r>
              <a:rPr lang="en-US" sz="2000" b="1" cap="all" dirty="0">
                <a:solidFill>
                  <a:schemeClr val="bg1"/>
                </a:solidFill>
              </a:rPr>
              <a:t> </a:t>
            </a:r>
            <a:r>
              <a:rPr lang="en-US" sz="2000" b="1" cap="all" dirty="0" err="1">
                <a:solidFill>
                  <a:schemeClr val="bg1"/>
                </a:solidFill>
              </a:rPr>
              <a:t>thống</a:t>
            </a:r>
            <a:endParaRPr lang="en-US" sz="2000" b="1" cap="all" dirty="0">
              <a:solidFill>
                <a:schemeClr val="bg1"/>
              </a:solidFill>
            </a:endParaRPr>
          </a:p>
        </p:txBody>
      </p:sp>
      <p:sp>
        <p:nvSpPr>
          <p:cNvPr id="2" name="TextBox 1">
            <a:extLst>
              <a:ext uri="{FF2B5EF4-FFF2-40B4-BE49-F238E27FC236}">
                <a16:creationId xmlns:a16="http://schemas.microsoft.com/office/drawing/2014/main" id="{C7B7D26E-8463-4A02-8A11-AD594D71CE54}"/>
              </a:ext>
            </a:extLst>
          </p:cNvPr>
          <p:cNvSpPr txBox="1"/>
          <p:nvPr/>
        </p:nvSpPr>
        <p:spPr>
          <a:xfrm>
            <a:off x="5082660" y="347709"/>
            <a:ext cx="673503" cy="523220"/>
          </a:xfrm>
          <a:prstGeom prst="rect">
            <a:avLst/>
          </a:prstGeom>
          <a:noFill/>
        </p:spPr>
        <p:txBody>
          <a:bodyPr wrap="square" rtlCol="0">
            <a:spAutoFit/>
          </a:bodyPr>
          <a:lstStyle/>
          <a:p>
            <a:r>
              <a:rPr lang="en-US" sz="2800">
                <a:solidFill>
                  <a:schemeClr val="bg1"/>
                </a:solidFill>
              </a:rPr>
              <a:t>3</a:t>
            </a:r>
            <a:endParaRPr lang="en-US" sz="2800" dirty="0">
              <a:solidFill>
                <a:schemeClr val="bg1"/>
              </a:solidFill>
            </a:endParaRPr>
          </a:p>
        </p:txBody>
      </p:sp>
    </p:spTree>
    <p:extLst>
      <p:ext uri="{BB962C8B-B14F-4D97-AF65-F5344CB8AC3E}">
        <p14:creationId xmlns:p14="http://schemas.microsoft.com/office/powerpoint/2010/main" val="9473590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269CBB-EE27-408D-BE02-990EF250060D}">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3501</TotalTime>
  <Words>820</Words>
  <Application>Microsoft Office PowerPoint</Application>
  <PresentationFormat>Widescreen</PresentationFormat>
  <Paragraphs>129</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vt:lpstr>
      <vt:lpstr>Times New Roman</vt:lpstr>
      <vt:lpstr>Wingdings</vt:lpstr>
      <vt:lpstr>Retrospect</vt:lpstr>
      <vt:lpstr>PowerPoint Presentation</vt:lpstr>
      <vt:lpstr>NỘI DUNG TRÌNH BÀY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TỐT NGHIỆP</dc:title>
  <dc:creator>Admin</dc:creator>
  <cp:lastModifiedBy>Vinh Hoàng Quang</cp:lastModifiedBy>
  <cp:revision>46</cp:revision>
  <dcterms:created xsi:type="dcterms:W3CDTF">2021-04-25T05:22:53Z</dcterms:created>
  <dcterms:modified xsi:type="dcterms:W3CDTF">2021-05-27T15:32:32Z</dcterms:modified>
</cp:coreProperties>
</file>