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9C5E8-5439-4D50-9D4F-E9E81A10126C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9C761-83C1-4890-BC83-ECE584179FD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9C5E8-5439-4D50-9D4F-E9E81A10126C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9C761-83C1-4890-BC83-ECE584179F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9C5E8-5439-4D50-9D4F-E9E81A10126C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9C761-83C1-4890-BC83-ECE584179F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9C5E8-5439-4D50-9D4F-E9E81A10126C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9C761-83C1-4890-BC83-ECE584179F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9C5E8-5439-4D50-9D4F-E9E81A10126C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9C761-83C1-4890-BC83-ECE584179FDD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9C5E8-5439-4D50-9D4F-E9E81A10126C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9C761-83C1-4890-BC83-ECE584179F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9C5E8-5439-4D50-9D4F-E9E81A10126C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9C761-83C1-4890-BC83-ECE584179F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9C5E8-5439-4D50-9D4F-E9E81A10126C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9C761-83C1-4890-BC83-ECE584179F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9C5E8-5439-4D50-9D4F-E9E81A10126C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9C761-83C1-4890-BC83-ECE584179FDD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9C5E8-5439-4D50-9D4F-E9E81A10126C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9C761-83C1-4890-BC83-ECE584179FD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9C5E8-5439-4D50-9D4F-E9E81A10126C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29C761-83C1-4890-BC83-ECE584179FDD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249C5E8-5439-4D50-9D4F-E9E81A10126C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929C761-83C1-4890-BC83-ECE584179FDD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GESTÃO DE CONFIGURAÇÃO 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3068959"/>
            <a:ext cx="7488832" cy="1885343"/>
          </a:xfrm>
        </p:spPr>
        <p:txBody>
          <a:bodyPr>
            <a:normAutofit/>
          </a:bodyPr>
          <a:lstStyle/>
          <a:p>
            <a:r>
              <a:rPr lang="pt-BR" sz="3600" dirty="0" smtClean="0"/>
              <a:t>Aluno:</a:t>
            </a:r>
          </a:p>
          <a:p>
            <a:r>
              <a:rPr lang="pt-BR" sz="3600" dirty="0" smtClean="0"/>
              <a:t>José Vieira de Barros </a:t>
            </a:r>
            <a:r>
              <a:rPr lang="pt-BR" sz="3600" dirty="0" smtClean="0"/>
              <a:t>Neto</a:t>
            </a:r>
          </a:p>
          <a:p>
            <a:r>
              <a:rPr lang="pt-BR" sz="3600" dirty="0" smtClean="0"/>
              <a:t>(87)99634-5118</a:t>
            </a:r>
            <a:endParaRPr lang="pt-BR" sz="3600" dirty="0" smtClean="0"/>
          </a:p>
        </p:txBody>
      </p:sp>
      <p:pic>
        <p:nvPicPr>
          <p:cNvPr id="1026" name="Picture 2" descr="Logo Garanhuns-01.jpg — IFPE Instituto Federal de Pernambu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14980"/>
            <a:ext cx="2009056" cy="287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4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Eric Sink. 2011. </a:t>
            </a:r>
            <a:r>
              <a:rPr lang="en-US" b="1" dirty="0"/>
              <a:t>Version Control by Example </a:t>
            </a:r>
            <a:r>
              <a:rPr lang="en-US" dirty="0"/>
              <a:t>(1st ed.). PYOW Sports Marketing.</a:t>
            </a:r>
            <a:r>
              <a:rPr lang="en-US" dirty="0"/>
              <a:t> </a:t>
            </a:r>
            <a:endParaRPr lang="en-US" dirty="0" smtClean="0"/>
          </a:p>
          <a:p>
            <a:r>
              <a:rPr lang="pt-BR" dirty="0" smtClean="0"/>
              <a:t>Scott </a:t>
            </a:r>
            <a:r>
              <a:rPr lang="pt-BR" dirty="0" err="1"/>
              <a:t>Chacon</a:t>
            </a:r>
            <a:r>
              <a:rPr lang="pt-BR" dirty="0"/>
              <a:t> e Ben </a:t>
            </a:r>
            <a:r>
              <a:rPr lang="pt-BR" dirty="0" err="1"/>
              <a:t>Straub</a:t>
            </a:r>
            <a:r>
              <a:rPr lang="pt-BR" dirty="0"/>
              <a:t>. 2014. </a:t>
            </a:r>
            <a:r>
              <a:rPr lang="pt-BR" b="1" dirty="0"/>
              <a:t>Pro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dirty="0"/>
              <a:t>(2nd ed.). </a:t>
            </a:r>
            <a:r>
              <a:rPr lang="pt-BR" dirty="0" err="1"/>
              <a:t>Apress</a:t>
            </a:r>
            <a:r>
              <a:rPr lang="pt-BR" dirty="0"/>
              <a:t>, </a:t>
            </a:r>
            <a:r>
              <a:rPr lang="pt-BR" dirty="0" err="1"/>
              <a:t>Berkely</a:t>
            </a:r>
            <a:r>
              <a:rPr lang="pt-BR" dirty="0"/>
              <a:t>, CA, USA.</a:t>
            </a:r>
            <a:r>
              <a:rPr lang="pt-BR" dirty="0"/>
              <a:t> </a:t>
            </a:r>
            <a:endParaRPr lang="pt-BR" dirty="0" smtClean="0"/>
          </a:p>
          <a:p>
            <a:r>
              <a:rPr lang="en-US" b="1" dirty="0"/>
              <a:t>The Basics of </a:t>
            </a:r>
            <a:r>
              <a:rPr lang="en-US" b="1" dirty="0" err="1"/>
              <a:t>Git</a:t>
            </a:r>
            <a:r>
              <a:rPr lang="en-US" b="1" dirty="0"/>
              <a:t> and </a:t>
            </a:r>
            <a:r>
              <a:rPr lang="en-US" b="1" dirty="0" err="1"/>
              <a:t>GitHub</a:t>
            </a:r>
            <a:r>
              <a:rPr lang="en-US" b="1" dirty="0"/>
              <a:t>: </a:t>
            </a:r>
            <a:r>
              <a:rPr lang="en-US" dirty="0"/>
              <a:t>https://www.youtube.com/watch?v=U8GBXvdmHT4</a:t>
            </a:r>
            <a:r>
              <a:rPr lang="en-US" dirty="0"/>
              <a:t>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63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erenciamento de configurações – LeandroMT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43" y="1844824"/>
            <a:ext cx="7938882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547664" y="332656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rgbClr val="0070C0"/>
                </a:solidFill>
                <a:latin typeface="Agency FB" panose="020B0503020202020204" pitchFamily="34" charset="0"/>
              </a:rPr>
              <a:t>Gerência de Configuração </a:t>
            </a:r>
          </a:p>
        </p:txBody>
      </p:sp>
    </p:spTree>
    <p:extLst>
      <p:ext uri="{BB962C8B-B14F-4D97-AF65-F5344CB8AC3E}">
        <p14:creationId xmlns:p14="http://schemas.microsoft.com/office/powerpoint/2010/main" val="12584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6724" y="260648"/>
            <a:ext cx="7785756" cy="6336704"/>
          </a:xfrm>
        </p:spPr>
        <p:txBody>
          <a:bodyPr>
            <a:normAutofit/>
          </a:bodyPr>
          <a:lstStyle/>
          <a:p>
            <a:r>
              <a:rPr lang="pt-BR" sz="4000" b="1" dirty="0">
                <a:effectLst/>
              </a:rPr>
              <a:t>Controle de </a:t>
            </a:r>
            <a:r>
              <a:rPr lang="pt-BR" sz="4000" b="1" dirty="0" smtClean="0">
                <a:effectLst/>
              </a:rPr>
              <a:t>Versão</a:t>
            </a:r>
            <a:br>
              <a:rPr lang="pt-BR" sz="4000" b="1" dirty="0" smtClean="0">
                <a:effectLst/>
              </a:rPr>
            </a:br>
            <a:r>
              <a:rPr lang="pt-BR" sz="4000" dirty="0">
                <a:effectLst/>
              </a:rPr>
              <a:t> </a:t>
            </a:r>
            <a:br>
              <a:rPr lang="pt-BR" sz="4000" dirty="0">
                <a:effectLst/>
              </a:rPr>
            </a:br>
            <a:r>
              <a:rPr lang="pt-BR" sz="4000" dirty="0">
                <a:effectLst/>
              </a:rPr>
              <a:t>- Identificação, armazenamento e </a:t>
            </a:r>
            <a:r>
              <a:rPr lang="pt-BR" sz="4000" dirty="0" smtClean="0">
                <a:effectLst/>
              </a:rPr>
              <a:t>gerenciamento;</a:t>
            </a:r>
            <a:r>
              <a:rPr lang="pt-BR" sz="4000" dirty="0">
                <a:effectLst/>
              </a:rPr>
              <a:t/>
            </a:r>
            <a:br>
              <a:rPr lang="pt-BR" sz="4000" dirty="0">
                <a:effectLst/>
              </a:rPr>
            </a:br>
            <a:r>
              <a:rPr lang="pt-BR" sz="4000" dirty="0">
                <a:effectLst/>
              </a:rPr>
              <a:t>- </a:t>
            </a:r>
            <a:r>
              <a:rPr lang="pt-BR" sz="4000" dirty="0" smtClean="0">
                <a:effectLst/>
              </a:rPr>
              <a:t>Histórico;</a:t>
            </a:r>
            <a:r>
              <a:rPr lang="pt-BR" sz="4000" dirty="0">
                <a:effectLst/>
              </a:rPr>
              <a:t> </a:t>
            </a:r>
            <a:br>
              <a:rPr lang="pt-BR" sz="4000" dirty="0">
                <a:effectLst/>
              </a:rPr>
            </a:br>
            <a:r>
              <a:rPr lang="pt-BR" sz="4000" dirty="0">
                <a:effectLst/>
              </a:rPr>
              <a:t>- R</a:t>
            </a:r>
            <a:r>
              <a:rPr lang="pt-BR" sz="4000" dirty="0" smtClean="0">
                <a:effectLst/>
              </a:rPr>
              <a:t>ótulos </a:t>
            </a:r>
            <a:r>
              <a:rPr lang="pt-BR" sz="4000" dirty="0">
                <a:effectLst/>
              </a:rPr>
              <a:t>e </a:t>
            </a:r>
            <a:r>
              <a:rPr lang="pt-BR" sz="4000" dirty="0" smtClean="0">
                <a:effectLst/>
              </a:rPr>
              <a:t>ramificações;</a:t>
            </a:r>
            <a:r>
              <a:rPr lang="pt-BR" sz="4000" dirty="0">
                <a:effectLst/>
              </a:rPr>
              <a:t/>
            </a:r>
            <a:br>
              <a:rPr lang="pt-BR" sz="4000" dirty="0">
                <a:effectLst/>
              </a:rPr>
            </a:br>
            <a:r>
              <a:rPr lang="pt-BR" sz="4000" dirty="0">
                <a:effectLst/>
              </a:rPr>
              <a:t>- </a:t>
            </a:r>
            <a:r>
              <a:rPr lang="pt-BR" sz="4000" dirty="0" smtClean="0">
                <a:effectLst/>
              </a:rPr>
              <a:t>Recuperação.</a:t>
            </a:r>
            <a:r>
              <a:rPr lang="pt-BR" sz="1200" dirty="0">
                <a:effectLst/>
              </a:rPr>
              <a:t/>
            </a:r>
            <a:br>
              <a:rPr lang="pt-BR" sz="1200" dirty="0">
                <a:effectLst/>
              </a:rPr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938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128792" cy="1224136"/>
          </a:xfrm>
        </p:spPr>
        <p:txBody>
          <a:bodyPr>
            <a:normAutofit/>
          </a:bodyPr>
          <a:lstStyle/>
          <a:p>
            <a:r>
              <a:rPr lang="pt-BR" b="1" dirty="0">
                <a:effectLst/>
              </a:rPr>
              <a:t>Integração </a:t>
            </a:r>
            <a:r>
              <a:rPr lang="pt-BR" b="1" dirty="0" smtClean="0">
                <a:effectLst/>
              </a:rPr>
              <a:t>Contínua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257075" y="1700808"/>
            <a:ext cx="66247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- </a:t>
            </a:r>
            <a:r>
              <a:rPr lang="pt-BR" sz="4000" dirty="0" smtClean="0"/>
              <a:t>Integração;</a:t>
            </a:r>
            <a:endParaRPr lang="pt-BR" sz="4000" dirty="0"/>
          </a:p>
          <a:p>
            <a:r>
              <a:rPr lang="pt-BR" sz="4000" dirty="0"/>
              <a:t>- </a:t>
            </a:r>
            <a:r>
              <a:rPr lang="pt-BR" sz="4000" dirty="0" smtClean="0"/>
              <a:t>Processo </a:t>
            </a:r>
            <a:r>
              <a:rPr lang="pt-BR" sz="4000" dirty="0"/>
              <a:t>automatizado;</a:t>
            </a:r>
          </a:p>
          <a:p>
            <a:r>
              <a:rPr lang="pt-BR" sz="4000" dirty="0"/>
              <a:t>- D</a:t>
            </a:r>
            <a:r>
              <a:rPr lang="pt-BR" sz="4000" dirty="0" smtClean="0"/>
              <a:t>etectar </a:t>
            </a:r>
            <a:r>
              <a:rPr lang="pt-BR" sz="4000" dirty="0"/>
              <a:t>erros de </a:t>
            </a:r>
            <a:r>
              <a:rPr lang="pt-BR" sz="4000" dirty="0" smtClean="0"/>
              <a:t>integração;</a:t>
            </a:r>
            <a:endParaRPr lang="pt-BR" sz="4000" dirty="0"/>
          </a:p>
          <a:p>
            <a:r>
              <a:rPr lang="pt-BR" sz="4000" dirty="0"/>
              <a:t>- </a:t>
            </a:r>
            <a:r>
              <a:rPr lang="pt-BR" sz="4000" dirty="0" smtClean="0"/>
              <a:t>Notificação.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0331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484784"/>
            <a:ext cx="7776864" cy="5256584"/>
          </a:xfrm>
        </p:spPr>
        <p:txBody>
          <a:bodyPr>
            <a:normAutofit fontScale="90000"/>
          </a:bodyPr>
          <a:lstStyle/>
          <a:p>
            <a:pPr lvl="0"/>
            <a:r>
              <a:rPr lang="pt-BR" sz="4000" dirty="0" smtClean="0">
                <a:effectLst/>
              </a:rPr>
              <a:t>- Identificar </a:t>
            </a:r>
            <a:r>
              <a:rPr lang="pt-BR" sz="4000" dirty="0">
                <a:effectLst/>
              </a:rPr>
              <a:t>as mudanças nos itens de configuração;</a:t>
            </a:r>
            <a:br>
              <a:rPr lang="pt-BR" sz="4000" dirty="0">
                <a:effectLst/>
              </a:rPr>
            </a:br>
            <a:r>
              <a:rPr lang="pt-BR" sz="4000" dirty="0" smtClean="0">
                <a:effectLst/>
              </a:rPr>
              <a:t>- Rastrear </a:t>
            </a:r>
            <a:r>
              <a:rPr lang="pt-BR" sz="4000" dirty="0">
                <a:effectLst/>
              </a:rPr>
              <a:t>as mudanças nos itens de configuração;</a:t>
            </a:r>
            <a:br>
              <a:rPr lang="pt-BR" sz="4000" dirty="0">
                <a:effectLst/>
              </a:rPr>
            </a:br>
            <a:r>
              <a:rPr lang="pt-BR" sz="4000" dirty="0" smtClean="0">
                <a:effectLst/>
              </a:rPr>
              <a:t>- Analisar </a:t>
            </a:r>
            <a:r>
              <a:rPr lang="pt-BR" sz="4000" dirty="0">
                <a:effectLst/>
              </a:rPr>
              <a:t>as mudanças nos itens de configuração;</a:t>
            </a:r>
            <a:br>
              <a:rPr lang="pt-BR" sz="4000" dirty="0">
                <a:effectLst/>
              </a:rPr>
            </a:br>
            <a:r>
              <a:rPr lang="pt-BR" sz="4000" dirty="0" smtClean="0">
                <a:effectLst/>
              </a:rPr>
              <a:t>- Controlar </a:t>
            </a:r>
            <a:r>
              <a:rPr lang="pt-BR" sz="4000" dirty="0">
                <a:effectLst/>
              </a:rPr>
              <a:t>as mudanças nos itens de configuração</a:t>
            </a:r>
            <a:r>
              <a:rPr lang="pt-BR" sz="4000" dirty="0" smtClean="0">
                <a:effectLst/>
              </a:rPr>
              <a:t>;</a:t>
            </a:r>
            <a:r>
              <a:rPr lang="pt-BR" sz="3600" b="1" dirty="0">
                <a:effectLst/>
              </a:rPr>
              <a:t/>
            </a:r>
            <a:br>
              <a:rPr lang="pt-BR" sz="3600" b="1" dirty="0">
                <a:effectLst/>
              </a:rPr>
            </a:br>
            <a:r>
              <a:rPr lang="pt-BR" dirty="0">
                <a:effectLst/>
              </a:rPr>
              <a:t/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619672" y="18864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chemeClr val="tx2"/>
                </a:solidFill>
              </a:rPr>
              <a:t>Gestão de </a:t>
            </a:r>
            <a:r>
              <a:rPr lang="pt-BR" sz="4800" b="1" dirty="0" smtClean="0">
                <a:solidFill>
                  <a:schemeClr val="tx2"/>
                </a:solidFill>
              </a:rPr>
              <a:t>Mudanças</a:t>
            </a:r>
            <a:endParaRPr lang="pt-BR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>
                <a:effectLst/>
              </a:rPr>
              <a:t>Escolhendo a </a:t>
            </a:r>
            <a:r>
              <a:rPr lang="pt-BR" b="1" dirty="0" smtClean="0">
                <a:effectLst/>
              </a:rPr>
              <a:t>ferramenta</a:t>
            </a:r>
            <a:endParaRPr lang="pt-BR" dirty="0"/>
          </a:p>
        </p:txBody>
      </p:sp>
      <p:pic>
        <p:nvPicPr>
          <p:cNvPr id="2050" name="Picture 2" descr="Escolhendo a melhor ferramenta para divulgar seu rele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5977586" cy="506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1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848872" cy="6322714"/>
          </a:xfrm>
        </p:spPr>
        <p:txBody>
          <a:bodyPr>
            <a:normAutofit fontScale="90000"/>
          </a:bodyPr>
          <a:lstStyle/>
          <a:p>
            <a:r>
              <a:rPr lang="pt-BR" sz="3600" b="1" dirty="0">
                <a:effectLst/>
              </a:rPr>
              <a:t>Ferramenta de Controle de Mudanças GIT e </a:t>
            </a:r>
            <a:r>
              <a:rPr lang="pt-BR" sz="3600" b="1" dirty="0" smtClean="0">
                <a:effectLst/>
              </a:rPr>
              <a:t>GITHUB</a:t>
            </a:r>
            <a:br>
              <a:rPr lang="pt-BR" sz="3600" b="1" dirty="0" smtClean="0">
                <a:effectLst/>
              </a:rPr>
            </a:br>
            <a:r>
              <a:rPr lang="pt-BR" sz="3600" dirty="0">
                <a:effectLst/>
              </a:rPr>
              <a:t/>
            </a:r>
            <a:br>
              <a:rPr lang="pt-BR" sz="3600" dirty="0">
                <a:effectLst/>
              </a:rPr>
            </a:br>
            <a:r>
              <a:rPr lang="pt-BR" sz="3600" dirty="0">
                <a:effectLst/>
              </a:rPr>
              <a:t>O que é </a:t>
            </a:r>
            <a:r>
              <a:rPr lang="pt-BR" sz="3600" dirty="0" err="1">
                <a:effectLst/>
              </a:rPr>
              <a:t>Git</a:t>
            </a:r>
            <a:r>
              <a:rPr lang="pt-BR" sz="3600" dirty="0">
                <a:effectLst/>
              </a:rPr>
              <a:t>? </a:t>
            </a:r>
            <a:br>
              <a:rPr lang="pt-BR" sz="3600" dirty="0">
                <a:effectLst/>
              </a:rPr>
            </a:br>
            <a:r>
              <a:rPr lang="pt-BR" sz="3600" dirty="0">
                <a:effectLst/>
              </a:rPr>
              <a:t>• Sistema de Controle de Versão Distribuído </a:t>
            </a:r>
            <a:br>
              <a:rPr lang="pt-BR" sz="3600" dirty="0">
                <a:effectLst/>
              </a:rPr>
            </a:br>
            <a:r>
              <a:rPr lang="pt-BR" sz="3600" dirty="0">
                <a:effectLst/>
              </a:rPr>
              <a:t>• Criado por Linus Torvalds (2005) </a:t>
            </a:r>
            <a:br>
              <a:rPr lang="pt-BR" sz="3600" dirty="0">
                <a:effectLst/>
              </a:rPr>
            </a:br>
            <a:r>
              <a:rPr lang="pt-BR" sz="3600" dirty="0">
                <a:effectLst/>
              </a:rPr>
              <a:t>• Auxiliar no Desenvolvimento do Linux </a:t>
            </a:r>
            <a:br>
              <a:rPr lang="pt-BR" sz="3600" dirty="0">
                <a:effectLst/>
              </a:rPr>
            </a:br>
            <a:r>
              <a:rPr lang="pt-BR" sz="3600" dirty="0">
                <a:effectLst/>
              </a:rPr>
              <a:t> </a:t>
            </a:r>
            <a:br>
              <a:rPr lang="pt-BR" sz="3600" dirty="0">
                <a:effectLst/>
              </a:rPr>
            </a:br>
            <a:r>
              <a:rPr lang="pt-BR" sz="3600" dirty="0">
                <a:effectLst/>
              </a:rPr>
              <a:t>O que é </a:t>
            </a:r>
            <a:r>
              <a:rPr lang="pt-BR" sz="3600" dirty="0" err="1">
                <a:effectLst/>
              </a:rPr>
              <a:t>Github</a:t>
            </a:r>
            <a:r>
              <a:rPr lang="pt-BR" sz="3600" dirty="0">
                <a:effectLst/>
              </a:rPr>
              <a:t>? </a:t>
            </a:r>
            <a:br>
              <a:rPr lang="pt-BR" sz="3600" dirty="0">
                <a:effectLst/>
              </a:rPr>
            </a:br>
            <a:r>
              <a:rPr lang="pt-BR" sz="3600" dirty="0">
                <a:effectLst/>
              </a:rPr>
              <a:t>• Serviço de Web </a:t>
            </a:r>
            <a:r>
              <a:rPr lang="pt-BR" sz="3600" dirty="0" err="1">
                <a:effectLst/>
              </a:rPr>
              <a:t>Hosting</a:t>
            </a:r>
            <a:r>
              <a:rPr lang="pt-BR" sz="3600" dirty="0">
                <a:effectLst/>
              </a:rPr>
              <a:t> compartilhado para projetos que usam o controle de versionamento </a:t>
            </a:r>
            <a:r>
              <a:rPr lang="pt-BR" sz="3600" dirty="0" err="1" smtClean="0">
                <a:effectLst/>
              </a:rPr>
              <a:t>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9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704856" cy="6408712"/>
          </a:xfrm>
        </p:spPr>
        <p:txBody>
          <a:bodyPr>
            <a:normAutofit fontScale="90000"/>
          </a:bodyPr>
          <a:lstStyle/>
          <a:p>
            <a:r>
              <a:rPr lang="pt-BR" sz="5300" b="1" dirty="0">
                <a:effectLst/>
              </a:rPr>
              <a:t>Instalando o </a:t>
            </a:r>
            <a:r>
              <a:rPr lang="pt-BR" sz="5300" b="1" dirty="0" smtClean="0">
                <a:effectLst/>
              </a:rPr>
              <a:t>GIT</a:t>
            </a:r>
            <a:r>
              <a:rPr lang="pt-BR" b="1" dirty="0" smtClean="0">
                <a:effectLst/>
              </a:rPr>
              <a:t/>
            </a:r>
            <a:br>
              <a:rPr lang="pt-BR" b="1" dirty="0" smtClean="0">
                <a:effectLst/>
              </a:rPr>
            </a:br>
            <a:r>
              <a:rPr lang="pt-BR" dirty="0">
                <a:effectLst/>
              </a:rPr>
              <a:t/>
            </a:r>
            <a:br>
              <a:rPr lang="pt-BR" dirty="0">
                <a:effectLst/>
              </a:rPr>
            </a:br>
            <a:r>
              <a:rPr lang="pt-BR" sz="3600" dirty="0">
                <a:effectLst/>
              </a:rPr>
              <a:t>• </a:t>
            </a:r>
            <a:r>
              <a:rPr lang="pt-BR" sz="3600" b="1" dirty="0" smtClean="0">
                <a:effectLst/>
              </a:rPr>
              <a:t>Windows - </a:t>
            </a:r>
            <a:r>
              <a:rPr lang="pt-BR" sz="3600" dirty="0" smtClean="0">
                <a:effectLst/>
              </a:rPr>
              <a:t/>
            </a:r>
            <a:br>
              <a:rPr lang="pt-BR" sz="3600" dirty="0" smtClean="0">
                <a:effectLst/>
              </a:rPr>
            </a:br>
            <a:r>
              <a:rPr lang="pt-BR" sz="3600" u="sng" dirty="0" smtClean="0">
                <a:effectLst/>
              </a:rPr>
              <a:t>fttps://git-for-windows.github.io/</a:t>
            </a:r>
            <a:br>
              <a:rPr lang="pt-BR" sz="3600" u="sng" dirty="0" smtClean="0">
                <a:effectLst/>
              </a:rPr>
            </a:br>
            <a:r>
              <a:rPr lang="pt-BR" sz="3600" dirty="0">
                <a:effectLst/>
              </a:rPr>
              <a:t/>
            </a:r>
            <a:br>
              <a:rPr lang="pt-BR" sz="3600" dirty="0">
                <a:effectLst/>
              </a:rPr>
            </a:br>
            <a:r>
              <a:rPr lang="pt-BR" sz="3600" dirty="0">
                <a:effectLst/>
              </a:rPr>
              <a:t>• </a:t>
            </a:r>
            <a:r>
              <a:rPr lang="pt-BR" sz="3600" b="1" dirty="0">
                <a:effectLst/>
              </a:rPr>
              <a:t>Linux - </a:t>
            </a:r>
            <a:r>
              <a:rPr lang="pt-BR" sz="3600" dirty="0" err="1">
                <a:effectLst/>
              </a:rPr>
              <a:t>Package</a:t>
            </a:r>
            <a:r>
              <a:rPr lang="pt-BR" sz="3600" dirty="0">
                <a:effectLst/>
              </a:rPr>
              <a:t> management tool (</a:t>
            </a:r>
            <a:r>
              <a:rPr lang="pt-BR" sz="3600" dirty="0" err="1">
                <a:effectLst/>
              </a:rPr>
              <a:t>Ubuntu</a:t>
            </a:r>
            <a:r>
              <a:rPr lang="pt-BR" sz="3600" dirty="0">
                <a:effectLst/>
              </a:rPr>
              <a:t>) </a:t>
            </a:r>
            <a:br>
              <a:rPr lang="pt-BR" sz="3600" dirty="0">
                <a:effectLst/>
              </a:rPr>
            </a:br>
            <a:r>
              <a:rPr lang="pt-BR" sz="3600" b="1" i="1" dirty="0" err="1">
                <a:effectLst/>
              </a:rPr>
              <a:t>apt-get</a:t>
            </a:r>
            <a:r>
              <a:rPr lang="pt-BR" sz="3600" b="1" i="1" dirty="0">
                <a:effectLst/>
              </a:rPr>
              <a:t> </a:t>
            </a:r>
            <a:r>
              <a:rPr lang="pt-BR" sz="3600" b="1" i="1" dirty="0" err="1">
                <a:effectLst/>
              </a:rPr>
              <a:t>install</a:t>
            </a:r>
            <a:r>
              <a:rPr lang="pt-BR" sz="3600" b="1" i="1" dirty="0">
                <a:effectLst/>
              </a:rPr>
              <a:t> </a:t>
            </a:r>
            <a:r>
              <a:rPr lang="pt-BR" sz="3600" b="1" dirty="0" err="1" smtClean="0">
                <a:effectLst/>
              </a:rPr>
              <a:t>git</a:t>
            </a:r>
            <a:r>
              <a:rPr lang="pt-BR" sz="3600" b="1" dirty="0" smtClean="0">
                <a:effectLst/>
              </a:rPr>
              <a:t/>
            </a:r>
            <a:br>
              <a:rPr lang="pt-BR" sz="3600" b="1" dirty="0" smtClean="0">
                <a:effectLst/>
              </a:rPr>
            </a:br>
            <a:r>
              <a:rPr lang="pt-BR" sz="3600" dirty="0">
                <a:effectLst/>
              </a:rPr>
              <a:t/>
            </a:r>
            <a:br>
              <a:rPr lang="pt-BR" sz="3600" dirty="0">
                <a:effectLst/>
              </a:rPr>
            </a:br>
            <a:r>
              <a:rPr lang="pt-BR" sz="3600" dirty="0">
                <a:effectLst/>
              </a:rPr>
              <a:t>• </a:t>
            </a:r>
            <a:r>
              <a:rPr lang="pt-BR" sz="3600" b="1" dirty="0">
                <a:effectLst/>
              </a:rPr>
              <a:t>M</a:t>
            </a:r>
            <a:r>
              <a:rPr lang="pt-BR" sz="3600" b="1" dirty="0">
                <a:solidFill>
                  <a:schemeClr val="tx2"/>
                </a:solidFill>
                <a:effectLst/>
              </a:rPr>
              <a:t>ac </a:t>
            </a:r>
            <a:r>
              <a:rPr lang="pt-BR" sz="3600" b="1" dirty="0" smtClean="0">
                <a:solidFill>
                  <a:schemeClr val="tx2"/>
                </a:solidFill>
                <a:effectLst/>
              </a:rPr>
              <a:t>- </a:t>
            </a:r>
            <a:r>
              <a:rPr lang="pt-BR" sz="3600" u="sng" dirty="0" smtClean="0">
                <a:solidFill>
                  <a:schemeClr val="tx2"/>
                </a:solidFill>
                <a:effectLst/>
              </a:rPr>
              <a:t>http://sourceforge.net/projects/git-osx-installer/</a:t>
            </a:r>
            <a:endParaRPr lang="pt-BR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354162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effectLst/>
              </a:rPr>
              <a:t>PRATICANDO...</a:t>
            </a:r>
            <a:endParaRPr lang="pt-BR" dirty="0"/>
          </a:p>
        </p:txBody>
      </p:sp>
      <p:pic>
        <p:nvPicPr>
          <p:cNvPr id="3074" name="Picture 2" descr="cérebro-praticando-esporte-e1519828410843 - WePi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7056784" cy="52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366</TotalTime>
  <Words>115</Words>
  <Application>Microsoft Office PowerPoint</Application>
  <PresentationFormat>Apresentação na tela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Agency FB</vt:lpstr>
      <vt:lpstr>Gill Sans MT</vt:lpstr>
      <vt:lpstr>Verdana</vt:lpstr>
      <vt:lpstr>Wingdings 2</vt:lpstr>
      <vt:lpstr>Solstício</vt:lpstr>
      <vt:lpstr>GESTÃO DE CONFIGURAÇÃO I</vt:lpstr>
      <vt:lpstr>Apresentação do PowerPoint</vt:lpstr>
      <vt:lpstr>Controle de Versão   - Identificação, armazenamento e gerenciamento; - Histórico;  - Rótulos e ramificações; - Recuperação. </vt:lpstr>
      <vt:lpstr>Integração Contínua</vt:lpstr>
      <vt:lpstr>- Identificar as mudanças nos itens de configuração; - Rastrear as mudanças nos itens de configuração; - Analisar as mudanças nos itens de configuração; - Controlar as mudanças nos itens de configuração;  </vt:lpstr>
      <vt:lpstr>Escolhendo a ferramenta</vt:lpstr>
      <vt:lpstr>Ferramenta de Controle de Mudanças GIT e GITHUB  O que é Git?  • Sistema de Controle de Versão Distribuído  • Criado por Linus Torvalds (2005)  • Auxiliar no Desenvolvimento do Linux    O que é Github?  • Serviço de Web Hosting compartilhado para projetos que usam o controle de versionamento Git</vt:lpstr>
      <vt:lpstr>Instalando o GIT  • Windows -  fttps://git-for-windows.github.io/  • Linux - Package management tool (Ubuntu)  apt-get install git  • Mac - http://sourceforge.net/projects/git-osx-installer/</vt:lpstr>
      <vt:lpstr>PRATICANDO...</vt:lpstr>
      <vt:lpstr>REFERÊNCIA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Dispositivos Moveis I - MEMÓRIA</dc:title>
  <dc:creator>Usuário do Windows</dc:creator>
  <cp:lastModifiedBy>Vieira César</cp:lastModifiedBy>
  <cp:revision>17</cp:revision>
  <dcterms:created xsi:type="dcterms:W3CDTF">2021-04-06T18:16:03Z</dcterms:created>
  <dcterms:modified xsi:type="dcterms:W3CDTF">2021-07-28T01:22:38Z</dcterms:modified>
</cp:coreProperties>
</file>