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9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4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1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3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7226-D71B-4BF7-B55F-B4104F752A95}" type="datetimeFigureOut">
              <a:rPr lang="pt-BR" smtClean="0"/>
              <a:t>09/01/2018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36F5-7E94-4237-BCEC-7BBE5D0C0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909218-A21C-423E-B86C-028F7268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76" y="149417"/>
            <a:ext cx="3515447" cy="29054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314D55-957F-42BA-831D-44392E957081}"/>
              </a:ext>
            </a:extLst>
          </p:cNvPr>
          <p:cNvSpPr txBox="1"/>
          <p:nvPr/>
        </p:nvSpPr>
        <p:spPr>
          <a:xfrm>
            <a:off x="1178394" y="3420281"/>
            <a:ext cx="47679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PLANOS A PARTIR DE </a:t>
            </a:r>
          </a:p>
          <a:p>
            <a:r>
              <a:rPr lang="pt-BR" sz="4000" b="1" dirty="0">
                <a:solidFill>
                  <a:srgbClr val="002060"/>
                </a:solidFill>
              </a:rPr>
              <a:t>       </a:t>
            </a:r>
            <a:r>
              <a:rPr lang="pt-BR" sz="6600" b="1" dirty="0">
                <a:solidFill>
                  <a:srgbClr val="002060"/>
                </a:solidFill>
              </a:rPr>
              <a:t>R$ 49,90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D117A1-6B19-43DD-A152-658A3EECD476}"/>
              </a:ext>
            </a:extLst>
          </p:cNvPr>
          <p:cNvSpPr txBox="1"/>
          <p:nvPr/>
        </p:nvSpPr>
        <p:spPr>
          <a:xfrm>
            <a:off x="0" y="5821272"/>
            <a:ext cx="6980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                 Conecte-se com a MIX TELECOM</a:t>
            </a:r>
          </a:p>
          <a:p>
            <a:r>
              <a:rPr lang="pt-BR" sz="2400" dirty="0">
                <a:solidFill>
                  <a:srgbClr val="002060"/>
                </a:solidFill>
              </a:rPr>
              <a:t>E descubra o mundo digital de uma forma jamais vista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536F42-FCEA-41F6-BC20-DD0DD33D44E9}"/>
              </a:ext>
            </a:extLst>
          </p:cNvPr>
          <p:cNvSpPr txBox="1"/>
          <p:nvPr/>
        </p:nvSpPr>
        <p:spPr>
          <a:xfrm>
            <a:off x="864687" y="6880019"/>
            <a:ext cx="539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Internet com tecnologia via FIBRA ÓPTICA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135761-7013-4B4A-B46F-B258A1255D54}"/>
              </a:ext>
            </a:extLst>
          </p:cNvPr>
          <p:cNvSpPr txBox="1"/>
          <p:nvPr/>
        </p:nvSpPr>
        <p:spPr>
          <a:xfrm>
            <a:off x="484924" y="8568891"/>
            <a:ext cx="596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(11) 95921-7607 – (11) 97486-1030 – (11) 995919-5375</a:t>
            </a:r>
          </a:p>
        </p:txBody>
      </p:sp>
    </p:spTree>
    <p:extLst>
      <p:ext uri="{BB962C8B-B14F-4D97-AF65-F5344CB8AC3E}">
        <p14:creationId xmlns:p14="http://schemas.microsoft.com/office/powerpoint/2010/main" val="294526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44</Words>
  <Application>Microsoft Office PowerPoint</Application>
  <PresentationFormat>Papel 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2</cp:revision>
  <dcterms:created xsi:type="dcterms:W3CDTF">2018-01-06T21:03:17Z</dcterms:created>
  <dcterms:modified xsi:type="dcterms:W3CDTF">2018-01-09T11:58:22Z</dcterms:modified>
</cp:coreProperties>
</file>