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22" r:id="rId2"/>
  </p:sldMasterIdLst>
  <p:sldIdLst>
    <p:sldId id="256" r:id="rId3"/>
    <p:sldId id="257" r:id="rId4"/>
    <p:sldId id="258" r:id="rId5"/>
    <p:sldId id="260" r:id="rId6"/>
    <p:sldId id="261" r:id="rId7"/>
    <p:sldId id="264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77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30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6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82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5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34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450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87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59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39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18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41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179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701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20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65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453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98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123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95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289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091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56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4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80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7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2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22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9BDDEA-2A2D-4B9B-9399-F97012B02BDC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34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Ações </a:t>
            </a:r>
            <a:r>
              <a:rPr lang="pt-BR" dirty="0"/>
              <a:t>Beneficentes</a:t>
            </a:r>
            <a:r>
              <a:rPr lang="pt-BR" dirty="0" smtClean="0"/>
              <a:t> de Empresas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Responsabilidade ambiental para com o mundo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767482" y="4777380"/>
            <a:ext cx="28938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chemeClr val="bg1"/>
                </a:solidFill>
              </a:rPr>
              <a:t>Integrantes: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1" dirty="0" smtClean="0">
                <a:solidFill>
                  <a:schemeClr val="bg1"/>
                </a:solidFill>
              </a:rPr>
              <a:t>Davi Brandão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1" dirty="0" smtClean="0">
                <a:solidFill>
                  <a:schemeClr val="bg1"/>
                </a:solidFill>
              </a:rPr>
              <a:t>Guilherme Vieira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1" dirty="0" smtClean="0">
                <a:solidFill>
                  <a:schemeClr val="bg1"/>
                </a:solidFill>
              </a:rPr>
              <a:t>Matheus Rodrigues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1" dirty="0" smtClean="0">
                <a:solidFill>
                  <a:schemeClr val="bg1"/>
                </a:solidFill>
              </a:rPr>
              <a:t>Vinicius da Conceição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9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CPFL (Companhia Paulista de Força e Luz)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21" y="1853248"/>
            <a:ext cx="5434302" cy="4195762"/>
          </a:xfrm>
        </p:spPr>
      </p:pic>
    </p:spTree>
    <p:extLst>
      <p:ext uri="{BB962C8B-B14F-4D97-AF65-F5344CB8AC3E}">
        <p14:creationId xmlns:p14="http://schemas.microsoft.com/office/powerpoint/2010/main" val="7555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82027" y="452718"/>
            <a:ext cx="9404723" cy="1400530"/>
          </a:xfrm>
        </p:spPr>
        <p:txBody>
          <a:bodyPr/>
          <a:lstStyle/>
          <a:p>
            <a:pPr algn="ctr"/>
            <a:r>
              <a:rPr lang="pt-BR" dirty="0" smtClean="0"/>
              <a:t>CPFL - Energia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189373" y="2044924"/>
            <a:ext cx="4396339" cy="4195763"/>
          </a:xfrm>
        </p:spPr>
        <p:txBody>
          <a:bodyPr/>
          <a:lstStyle/>
          <a:p>
            <a:r>
              <a:rPr lang="pt-BR" dirty="0" smtClean="0"/>
              <a:t>História da Empresa: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União de  4 pequenas empresas;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Subsidio Estatal;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Privatização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6784046" y="2040442"/>
            <a:ext cx="4396341" cy="4200245"/>
          </a:xfrm>
        </p:spPr>
        <p:txBody>
          <a:bodyPr/>
          <a:lstStyle/>
          <a:p>
            <a:r>
              <a:rPr lang="pt-BR" dirty="0" smtClean="0"/>
              <a:t>Responsabilidade Social: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Ambiental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Utilização de Energia Sustentável;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Menor emissão de gases poluentes;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Menor Impactos ao meio ambiente;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445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CPFL - Energia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Onde é aplicada?</a:t>
            </a:r>
          </a:p>
          <a:p>
            <a:pPr lvl="1"/>
            <a:r>
              <a:rPr lang="pt-BR" dirty="0" smtClean="0"/>
              <a:t>Brasil;</a:t>
            </a:r>
          </a:p>
          <a:p>
            <a:pPr lvl="1"/>
            <a:r>
              <a:rPr lang="pt-BR" dirty="0" smtClean="0"/>
              <a:t>Estado de São Paulo;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 aplicada?</a:t>
            </a:r>
          </a:p>
          <a:p>
            <a:pPr lvl="1"/>
            <a:r>
              <a:rPr lang="pt-BR" dirty="0" smtClean="0"/>
              <a:t>Geração de Energia Limpa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Pra quem?</a:t>
            </a:r>
          </a:p>
          <a:p>
            <a:pPr lvl="1"/>
            <a:r>
              <a:rPr lang="pt-BR" dirty="0" smtClean="0"/>
              <a:t>População  em geral do Brasil</a:t>
            </a:r>
          </a:p>
        </p:txBody>
      </p:sp>
    </p:spTree>
    <p:extLst>
      <p:ext uri="{BB962C8B-B14F-4D97-AF65-F5344CB8AC3E}">
        <p14:creationId xmlns:p14="http://schemas.microsoft.com/office/powerpoint/2010/main" val="35445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CPFL - Energia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Ganho empresa – Certificações: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Prêmio Exame/IBRC de Atendimento ao Cliente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Prêmios ODS Pacto Global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Prêmio Campeãs da Inovação RGE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7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WHIRLPOOL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58" y="2020533"/>
            <a:ext cx="7854782" cy="4195763"/>
          </a:xfrm>
        </p:spPr>
      </p:pic>
    </p:spTree>
    <p:extLst>
      <p:ext uri="{BB962C8B-B14F-4D97-AF65-F5344CB8AC3E}">
        <p14:creationId xmlns:p14="http://schemas.microsoft.com/office/powerpoint/2010/main" val="759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Whirlpool - Eletrodomésticos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História da Empresa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Responsabilidade Social</a:t>
            </a:r>
          </a:p>
        </p:txBody>
      </p:sp>
    </p:spTree>
    <p:extLst>
      <p:ext uri="{BB962C8B-B14F-4D97-AF65-F5344CB8AC3E}">
        <p14:creationId xmlns:p14="http://schemas.microsoft.com/office/powerpoint/2010/main" val="40317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Whirlpool - Eletrodomésticos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Onde é aplicada?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 aplicada?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Pra quem?</a:t>
            </a:r>
          </a:p>
        </p:txBody>
      </p:sp>
    </p:spTree>
    <p:extLst>
      <p:ext uri="{BB962C8B-B14F-4D97-AF65-F5344CB8AC3E}">
        <p14:creationId xmlns:p14="http://schemas.microsoft.com/office/powerpoint/2010/main" val="19298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Whirlpool - Eletrodomésticos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Ganho empresa – Certificações: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7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1_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150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Íon</vt:lpstr>
      <vt:lpstr>1_Íon</vt:lpstr>
      <vt:lpstr>Ações Beneficentes de Empresas</vt:lpstr>
      <vt:lpstr>CPFL (Companhia Paulista de Força e Luz)</vt:lpstr>
      <vt:lpstr>CPFL - Energia</vt:lpstr>
      <vt:lpstr>CPFL - Energia</vt:lpstr>
      <vt:lpstr>CPFL - Energia</vt:lpstr>
      <vt:lpstr>WHIRLPOOL</vt:lpstr>
      <vt:lpstr>Whirlpool - Eletrodomésticos</vt:lpstr>
      <vt:lpstr>Whirlpool - Eletrodomésticos</vt:lpstr>
      <vt:lpstr>Whirlpool - Eletrodomésticos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Ações Beneficentes de Empresas</dc:title>
  <dc:creator>LABORATORIO_INFO</dc:creator>
  <cp:lastModifiedBy>LABORATORIO_INFO</cp:lastModifiedBy>
  <cp:revision>7</cp:revision>
  <dcterms:created xsi:type="dcterms:W3CDTF">2020-03-11T22:35:31Z</dcterms:created>
  <dcterms:modified xsi:type="dcterms:W3CDTF">2020-03-11T23:35:59Z</dcterms:modified>
</cp:coreProperties>
</file>