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0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1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5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59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0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A8DB17-AA2F-4756-85B9-D2F6AB579BE1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FD0C95-BEA6-4EFC-A6A8-8351DC3A0E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p.net/download-logos.php" TargetMode="External"/><Relationship Id="rId3" Type="http://schemas.openxmlformats.org/officeDocument/2006/relationships/hyperlink" Target="https://www.flaticon.com/free-icon/html-5_732212" TargetMode="External"/><Relationship Id="rId7" Type="http://schemas.openxmlformats.org/officeDocument/2006/relationships/hyperlink" Target="https://www.mysql.com/about/legal/logos.html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com/" TargetMode="External"/><Relationship Id="rId5" Type="http://schemas.openxmlformats.org/officeDocument/2006/relationships/hyperlink" Target="https://brand.jquery.org/logos/" TargetMode="External"/><Relationship Id="rId4" Type="http://schemas.openxmlformats.org/officeDocument/2006/relationships/hyperlink" Target="https://www.flaticon.com/free-icon/telegram_2111646?term=telegram&amp;page=1&amp;position=1&amp;origin=tag&amp;related_id=2111646" TargetMode="External"/><Relationship Id="rId9" Type="http://schemas.openxmlformats.org/officeDocument/2006/relationships/hyperlink" Target="https://www.python.org/community/log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CC20-6FA5-B4B1-6570-85A2D5D75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Meetscan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D4133-F7D2-2BB6-8B2E-99219020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para reconhecimento facial</a:t>
            </a:r>
          </a:p>
        </p:txBody>
      </p:sp>
    </p:spTree>
    <p:extLst>
      <p:ext uri="{BB962C8B-B14F-4D97-AF65-F5344CB8AC3E}">
        <p14:creationId xmlns:p14="http://schemas.microsoft.com/office/powerpoint/2010/main" val="19363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0A72-5C8F-8218-DAED-3DBB6141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sistema </a:t>
            </a:r>
            <a:r>
              <a:rPr lang="pt-BR" dirty="0" err="1"/>
              <a:t>meetscan</a:t>
            </a:r>
            <a:r>
              <a:rPr lang="pt-BR" dirty="0"/>
              <a:t>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98080-497A-C3D5-283E-6AC5A47B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meetscan</a:t>
            </a:r>
            <a:r>
              <a:rPr lang="pt-BR" dirty="0"/>
              <a:t> foi pensado para proporcionar uma maneira de acesso a residências promovendo a rastreabilidade;</a:t>
            </a:r>
          </a:p>
          <a:p>
            <a:r>
              <a:rPr lang="pt-BR" dirty="0"/>
              <a:t>Foi empregada a utilização de tecnologias heterogêneas para permitir a confecção do produto final apresentado neste trabalho.</a:t>
            </a:r>
          </a:p>
          <a:p>
            <a:r>
              <a:rPr lang="pt-BR" dirty="0"/>
              <a:t>O objetivo principal é o desenvolvimento de um conjunto de ferramentas que permitam aos moradores de uma residência a rastreabilidade dos integrantes de uma casa.</a:t>
            </a:r>
          </a:p>
          <a:p>
            <a:r>
              <a:rPr lang="pt-BR" dirty="0"/>
              <a:t>Por meio da utilização de diversos conceitos aprendidos em toda a graduação e fora dela foi possível realizar o desenvolvimento dessa aplicação que foi inicialmente pensada no meio da pandemia de covid 19.</a:t>
            </a:r>
          </a:p>
        </p:txBody>
      </p:sp>
    </p:spTree>
    <p:extLst>
      <p:ext uri="{BB962C8B-B14F-4D97-AF65-F5344CB8AC3E}">
        <p14:creationId xmlns:p14="http://schemas.microsoft.com/office/powerpoint/2010/main" val="221227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18AF2-129B-2236-9018-C8719051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Tecnolgias</a:t>
            </a:r>
            <a:r>
              <a:rPr lang="pt-BR" dirty="0"/>
              <a:t> na parte web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B359D6-65AE-CA9C-A701-06FF0898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828" y="4812570"/>
            <a:ext cx="3099822" cy="81381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9D35EFD-D1B0-A73C-D45C-189CF607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547702"/>
            <a:ext cx="2976043" cy="13435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71E416-A17A-7F8B-34F1-8C5F0E7F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41" y="1859782"/>
            <a:ext cx="2586318" cy="13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4E401E9-D949-1475-BA8D-806475A93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731340"/>
            <a:ext cx="2115461" cy="21154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7B8AE8-8B44-BFF7-2ADB-178DFD02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77" y="1978418"/>
            <a:ext cx="1676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F75C5B-8A6D-D5CF-2FA3-9393A500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22" y="4605679"/>
            <a:ext cx="1473707" cy="14737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1A0FD1D-BF66-A5D6-4ED3-07846CF0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4598" y="3263060"/>
            <a:ext cx="1421757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E7D1-693E-7CBD-EFC6-DCA16797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 parte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0AC8C4-A76C-A843-884D-3AE2C62A3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3" y="1926751"/>
            <a:ext cx="3453656" cy="25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134AD3-F31F-0FFC-B86E-4CE86192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751"/>
            <a:ext cx="4215687" cy="25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A26C7-4F7A-0C6A-1849-B0C90D01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para o reconhecimento facial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D062A-86DD-1166-0C0F-D6757AC4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978120"/>
            <a:ext cx="3777922" cy="12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0D10D-CE32-AE5F-0507-FE0E7F3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empregadas no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E7A2D-8F5B-FFDC-CF93-B7E64A8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desenvolvimento da parte WEB foram utilizadas as tecnologias PHP, Laravel, </a:t>
            </a:r>
            <a:r>
              <a:rPr lang="pt-BR" dirty="0" err="1"/>
              <a:t>Jquery</a:t>
            </a:r>
            <a:r>
              <a:rPr lang="pt-BR" dirty="0"/>
              <a:t>, HTML, </a:t>
            </a:r>
            <a:r>
              <a:rPr lang="pt-BR" dirty="0" err="1"/>
              <a:t>Bootstrap</a:t>
            </a:r>
            <a:r>
              <a:rPr lang="pt-BR" dirty="0"/>
              <a:t>, </a:t>
            </a:r>
            <a:r>
              <a:rPr lang="pt-BR" dirty="0" err="1"/>
              <a:t>Mysql</a:t>
            </a:r>
            <a:r>
              <a:rPr lang="pt-BR" dirty="0"/>
              <a:t>, API do telegram;</a:t>
            </a:r>
          </a:p>
          <a:p>
            <a:r>
              <a:rPr lang="pt-BR" dirty="0"/>
              <a:t>Para o desenvolvimento da parte de IoT foram utilizadas a placa </a:t>
            </a:r>
            <a:r>
              <a:rPr lang="pt-BR" dirty="0" err="1"/>
              <a:t>NodeMcu</a:t>
            </a:r>
            <a:r>
              <a:rPr lang="pt-BR" dirty="0"/>
              <a:t> ESP8266 em conjunto a IDE da plataforma Arduino para compilação de código C++ para o microcontrolador.</a:t>
            </a:r>
          </a:p>
          <a:p>
            <a:r>
              <a:rPr lang="pt-BR" dirty="0"/>
              <a:t>Para o desenvolvimento do reconhecimento facial forma utilizadas as tecnologias Python, </a:t>
            </a:r>
            <a:r>
              <a:rPr lang="pt-BR" dirty="0" err="1"/>
              <a:t>OpenCV</a:t>
            </a:r>
            <a:r>
              <a:rPr lang="pt-BR" dirty="0"/>
              <a:t> Python e </a:t>
            </a:r>
            <a:r>
              <a:rPr lang="pt-BR" dirty="0" err="1"/>
              <a:t>Facerecognition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17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CA79-CF13-F68C-EB9A-6930BC00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4D545-5C01-1F1C-34BB-19044B6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BOOTSTRAP.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bootstrap</a:t>
            </a:r>
            <a:r>
              <a:rPr lang="pt-BR" dirty="0"/>
              <a:t>. Disponível em: &lt;</a:t>
            </a:r>
            <a:r>
              <a:rPr lang="en-US" dirty="0">
                <a:hlinkClick r:id="rId2"/>
              </a:rPr>
              <a:t>Bootstrap · The most popular HTML, CSS, and JS library in the world. (getbootstrap.com)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HTML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 err="1">
                <a:hlinkClick r:id="rId3"/>
              </a:rPr>
              <a:t>Html</a:t>
            </a:r>
            <a:r>
              <a:rPr lang="pt-BR" dirty="0">
                <a:hlinkClick r:id="rId3"/>
              </a:rPr>
              <a:t> 5 - Free social media </a:t>
            </a:r>
            <a:r>
              <a:rPr lang="pt-BR" dirty="0" err="1">
                <a:hlinkClick r:id="rId3"/>
              </a:rPr>
              <a:t>icons</a:t>
            </a:r>
            <a:r>
              <a:rPr lang="pt-BR" dirty="0">
                <a:hlinkClick r:id="rId3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FLATICON. TELEGRAM </a:t>
            </a:r>
            <a:r>
              <a:rPr lang="pt-BR" dirty="0" err="1"/>
              <a:t>Icon</a:t>
            </a:r>
            <a:r>
              <a:rPr lang="pt-BR" dirty="0"/>
              <a:t>. Disponível em: &lt;</a:t>
            </a:r>
            <a:r>
              <a:rPr lang="pt-BR" dirty="0">
                <a:hlinkClick r:id="rId4"/>
              </a:rPr>
              <a:t>Telegram </a:t>
            </a:r>
            <a:r>
              <a:rPr lang="pt-BR" dirty="0" err="1">
                <a:hlinkClick r:id="rId4"/>
              </a:rPr>
              <a:t>Icons</a:t>
            </a:r>
            <a:r>
              <a:rPr lang="pt-BR" dirty="0">
                <a:hlinkClick r:id="rId4"/>
              </a:rPr>
              <a:t> &amp; </a:t>
            </a:r>
            <a:r>
              <a:rPr lang="pt-BR" dirty="0" err="1">
                <a:hlinkClick r:id="rId4"/>
              </a:rPr>
              <a:t>Symbols</a:t>
            </a:r>
            <a:r>
              <a:rPr lang="pt-BR" dirty="0">
                <a:hlinkClick r:id="rId4"/>
              </a:rPr>
              <a:t> (flaticon.com)</a:t>
            </a:r>
            <a:r>
              <a:rPr lang="pt-BR" dirty="0"/>
              <a:t>&gt;. Acesso em: jun. 2024.</a:t>
            </a:r>
          </a:p>
          <a:p>
            <a:r>
              <a:rPr lang="pt-BR" dirty="0"/>
              <a:t>JQUERY. </a:t>
            </a:r>
            <a:r>
              <a:rPr lang="pt-BR" dirty="0" err="1"/>
              <a:t>Jquery</a:t>
            </a:r>
            <a:r>
              <a:rPr lang="pt-BR" dirty="0"/>
              <a:t> brand. Disponível em: &lt;</a:t>
            </a:r>
            <a:r>
              <a:rPr lang="pt-BR" dirty="0">
                <a:hlinkClick r:id="rId5"/>
              </a:rPr>
              <a:t>Logos | </a:t>
            </a:r>
            <a:r>
              <a:rPr lang="pt-BR" dirty="0" err="1">
                <a:hlinkClick r:id="rId5"/>
              </a:rPr>
              <a:t>jQuery</a:t>
            </a:r>
            <a:r>
              <a:rPr lang="pt-BR" dirty="0">
                <a:hlinkClick r:id="rId5"/>
              </a:rPr>
              <a:t> Brand </a:t>
            </a:r>
            <a:r>
              <a:rPr lang="pt-BR" dirty="0" err="1">
                <a:hlinkClick r:id="rId5"/>
              </a:rPr>
              <a:t>Guidelines</a:t>
            </a:r>
            <a:r>
              <a:rPr lang="pt-BR" dirty="0"/>
              <a:t>&gt;. Acesso em: jun. 2024.</a:t>
            </a:r>
          </a:p>
          <a:p>
            <a:r>
              <a:rPr lang="pt-BR" dirty="0"/>
              <a:t>Laravel. Laravel. Disponível em: &lt;</a:t>
            </a:r>
            <a:r>
              <a:rPr lang="en-US" dirty="0">
                <a:hlinkClick r:id="rId6"/>
              </a:rPr>
              <a:t>Laravel - The PHP Framework For Web Artisans</a:t>
            </a:r>
            <a:r>
              <a:rPr lang="pt-BR" dirty="0"/>
              <a:t>&gt;. Acesso em: jun. 2024.</a:t>
            </a:r>
          </a:p>
          <a:p>
            <a:r>
              <a:rPr lang="pt-BR" dirty="0"/>
              <a:t>MYSQL. MySQL logo. Disponível em: &lt;</a:t>
            </a:r>
            <a:r>
              <a:rPr lang="pt-BR" dirty="0">
                <a:hlinkClick r:id="rId7"/>
              </a:rPr>
              <a:t>MySQL :: MySQL Logo Downloads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PHP. PHP logos. Disponível em: &lt;</a:t>
            </a:r>
            <a:r>
              <a:rPr lang="pt-BR" dirty="0">
                <a:hlinkClick r:id="rId8"/>
              </a:rPr>
              <a:t>PHP: Download Logos</a:t>
            </a:r>
            <a:r>
              <a:rPr lang="pt-BR" dirty="0"/>
              <a:t>&gt;. Acesso em: jun. 2024.</a:t>
            </a:r>
          </a:p>
          <a:p>
            <a:r>
              <a:rPr lang="pt-BR" dirty="0"/>
              <a:t>PYTHON. Python logo. Disponível em: &lt;</a:t>
            </a:r>
            <a:r>
              <a:rPr lang="en-US" dirty="0">
                <a:hlinkClick r:id="rId9"/>
              </a:rPr>
              <a:t>The Python Logo | Python Software Foundation</a:t>
            </a:r>
            <a:r>
              <a:rPr lang="pt-BR" dirty="0"/>
              <a:t>&gt;. Acesso em: jun. 2024.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3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178</TotalTime>
  <Words>402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Tipo de Madeira</vt:lpstr>
      <vt:lpstr>Meetscan</vt:lpstr>
      <vt:lpstr>O que é o sistema meetscan? </vt:lpstr>
      <vt:lpstr>Tecnolgias na parte web</vt:lpstr>
      <vt:lpstr>Para a parte Iot</vt:lpstr>
      <vt:lpstr>Tecnologias para o reconhecimento facial</vt:lpstr>
      <vt:lpstr>Tecnologias empregadas no desenvolvimento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Vieira</dc:creator>
  <cp:lastModifiedBy>William Vieira</cp:lastModifiedBy>
  <cp:revision>5</cp:revision>
  <dcterms:created xsi:type="dcterms:W3CDTF">2024-06-03T21:30:20Z</dcterms:created>
  <dcterms:modified xsi:type="dcterms:W3CDTF">2024-06-04T00:28:45Z</dcterms:modified>
</cp:coreProperties>
</file>