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FA69-3FAD-90F7-D3B3-3905215B3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AC6E2-1CAD-9B9D-B66B-2211BA2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DE13-79EE-43EB-CCF9-5284212C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C622-6E22-85F2-EA67-4BA0395F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D22D-085F-25E8-0412-1D6F647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869F-6889-D7B5-4A1E-6F1550CB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36820-4A6B-AB11-986E-31F67314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4950-7D6A-16D5-EF3D-DEB86C9D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9A7D-C079-2764-4B56-27092B9D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94D2-0DBA-0438-7A6F-2529F777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807A5-EF40-940F-2C7B-B83746B7D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EE4C6-DCBC-6A34-9179-6A279B243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C138-A7B5-6319-CA0C-9BCE3185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D114-9849-2783-4C46-EF7AB22E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42D4-8D2C-EC04-D6BB-41E61A6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A6A-CF7E-1CF4-DEDA-3CE3069A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3E03-F53E-0910-B13E-4EE4414D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021E-6C5C-A7CA-0DDB-49D2801B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F454-646D-5C7B-3B36-909F6E2E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0C69-0BCE-6F54-7AE7-770B9660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92CA-E77A-44E1-C3F7-D3399153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8ABF-9430-740E-D144-48F3FA1E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BD6C-5F7B-FC1C-47F8-38894C4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3D1A-922F-50D7-24BF-8EF3D890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8426-09E8-36CE-98FE-C1F22D6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A245-86FA-B3B3-4F55-5F4CAE9D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C732-2992-4F7F-B29E-EBED2A27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D09CE-E02A-8C8D-3DBF-49690A90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D43E-1625-5B70-EC0C-F73756BD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1B1A6-A82A-ACA0-4781-60A84396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427E-587A-ED6C-3FC3-42A1CDDE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BB38-66FD-C15A-655D-0DE08A56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379A-E85B-EB30-038B-F846282A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5CD3-D5E4-CAE2-A40D-A5E43F41B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A2A03-8E2B-F866-E1C3-A8507E39B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D4893-0547-F6CE-CB3F-8660D6D2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3A13F-62DE-82C3-D1B9-8D5488B5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75C9E-4749-2FD9-9BF1-93AF31DB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C725C-B596-F512-A801-0BFCD184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D42B-D948-E13C-4CDF-2E464301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62F7E-506A-6773-80B0-39F17962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F017F-97C4-29EE-CE0B-625F3201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D5D29-763B-3F32-3998-C98A9EB5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6FCBA-F745-0205-9266-5E5E5A24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8EE64-8AA1-B040-5D38-0490DCFE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49C1-C87F-0DC1-ADD8-7A965DA0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42A1-A747-49D9-E347-0682AC7E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B429-B2E7-D08C-9C1F-D3940046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6FE45-A040-EE08-2DDE-75CC50003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1D85-D217-3663-E0BB-E4EAE55D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EA285-6A3B-CDE2-47FF-DD545AFC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B52C7-13C2-8195-EDEF-5DAA2911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A48-BB31-A4A8-6B33-C42C387A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37D00-9C4B-7C76-1678-0FDF7E8C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CFF67-4D1C-DFC6-76E0-385201483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3DFD4-6ED6-67A9-E30E-BDD6A897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AD85-CECB-18C6-A84E-D71178E6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E31D8-D41E-4209-5C16-8663E345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03FDF-2D33-F5D0-85B5-5E58F035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D1E88-0A2A-8B55-71EE-2D5D088A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C64B-5EF9-469A-942E-F6FE38E02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A8B7D-9157-4694-A423-7E4FB6B3F83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8E99-1785-4A64-8B27-F33886DA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6124-F036-9B24-5710-C77EF3F4E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C053B-C4DC-453A-B3AC-82757FB6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using a computer&#10;&#10;Description automatically generated">
            <a:extLst>
              <a:ext uri="{FF2B5EF4-FFF2-40B4-BE49-F238E27FC236}">
                <a16:creationId xmlns:a16="http://schemas.microsoft.com/office/drawing/2014/main" id="{7EFAF076-D98B-6A9E-FBD5-B25E20BC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72" y="1032388"/>
            <a:ext cx="9203255" cy="5182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4D0FD9-A190-F302-1284-77B9DF79B013}"/>
              </a:ext>
            </a:extLst>
          </p:cNvPr>
          <p:cNvSpPr txBox="1"/>
          <p:nvPr/>
        </p:nvSpPr>
        <p:spPr>
          <a:xfrm>
            <a:off x="1812758" y="465221"/>
            <a:ext cx="23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Evaluación heurística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00AF-9FA8-17FB-192C-BE28445D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370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6136A-A928-5565-F474-FE8191C13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50" b="28557"/>
          <a:stretch/>
        </p:blipFill>
        <p:spPr>
          <a:xfrm>
            <a:off x="1375033" y="75335"/>
            <a:ext cx="2902000" cy="66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AF923-829D-9CC2-19C7-B6C56ED9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252" y="-19053"/>
            <a:ext cx="7373379" cy="83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38994-8FDD-6605-DBE2-94933E7B1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351" y="2456547"/>
            <a:ext cx="4586830" cy="19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0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00AF-9FA8-17FB-192C-BE28445D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370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6136A-A928-5565-F474-FE8191C13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50" b="28557"/>
          <a:stretch/>
        </p:blipFill>
        <p:spPr>
          <a:xfrm>
            <a:off x="1375033" y="75335"/>
            <a:ext cx="2902000" cy="668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D5430-BF3B-8FE9-EA53-CE51D0A1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056" y="75335"/>
            <a:ext cx="7896944" cy="569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8115A-415B-3D5B-45BB-ABF39A328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146" y="1288026"/>
            <a:ext cx="4187304" cy="33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00AF-9FA8-17FB-192C-BE28445D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370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6136A-A928-5565-F474-FE8191C13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50" b="28557"/>
          <a:stretch/>
        </p:blipFill>
        <p:spPr>
          <a:xfrm>
            <a:off x="1375033" y="75335"/>
            <a:ext cx="2902000" cy="66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E94D8-CA12-D413-6558-FC59BA5FC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766" y="115191"/>
            <a:ext cx="6401693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CF367-657A-9223-0B6B-31EEDF3C9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442" y="2246644"/>
            <a:ext cx="709711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7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00AF-9FA8-17FB-192C-BE28445D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370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6136A-A928-5565-F474-FE8191C13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50" b="28557"/>
          <a:stretch/>
        </p:blipFill>
        <p:spPr>
          <a:xfrm>
            <a:off x="1375033" y="75335"/>
            <a:ext cx="2902000" cy="668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2E1D5F-811E-BD64-55D6-C7455AC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119" y="75335"/>
            <a:ext cx="5725324" cy="51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75C6B-D5D9-9EE9-B21E-B90EC7215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60" y="1047069"/>
            <a:ext cx="626832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00AF-9FA8-17FB-192C-BE28445D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370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6136A-A928-5565-F474-FE8191C13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50" b="28557"/>
          <a:stretch/>
        </p:blipFill>
        <p:spPr>
          <a:xfrm>
            <a:off x="1375033" y="75335"/>
            <a:ext cx="2902000" cy="66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1BD0D-FFF7-3375-8092-108B56CAC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18" y="80973"/>
            <a:ext cx="5029902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9EA29-96E9-6B86-3BC1-DBC60E255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444" y="1411028"/>
            <a:ext cx="1619476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0FF22-44C5-E0A0-6FBF-2FCAD2A01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85" y="3294022"/>
            <a:ext cx="1012648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00AF-9FA8-17FB-192C-BE28445D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370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6136A-A928-5565-F474-FE8191C13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50" b="28557"/>
          <a:stretch/>
        </p:blipFill>
        <p:spPr>
          <a:xfrm>
            <a:off x="1375033" y="75335"/>
            <a:ext cx="2902000" cy="668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710B96-7AEE-B17D-4B3C-CD835AD49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33" y="153297"/>
            <a:ext cx="7687748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1C29E-6FED-D534-6F60-41F510839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790" y="1162647"/>
            <a:ext cx="9688277" cy="2448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B845FF-34FD-BA07-CD57-FEC77CE0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790" y="4270163"/>
            <a:ext cx="343900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9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00AF-9FA8-17FB-192C-BE28445D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370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6136A-A928-5565-F474-FE8191C13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50" b="28557"/>
          <a:stretch/>
        </p:blipFill>
        <p:spPr>
          <a:xfrm>
            <a:off x="1375033" y="75335"/>
            <a:ext cx="2902000" cy="66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2B6E8-2919-17FF-C479-4F1CA386A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88" y="64226"/>
            <a:ext cx="6830378" cy="75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4E088-6E5D-F11F-9680-2DD86054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337" y="2804855"/>
            <a:ext cx="4587091" cy="12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00AF-9FA8-17FB-192C-BE28445D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370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6136A-A928-5565-F474-FE8191C13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50" b="28557"/>
          <a:stretch/>
        </p:blipFill>
        <p:spPr>
          <a:xfrm>
            <a:off x="1375033" y="75335"/>
            <a:ext cx="2902000" cy="668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18920B-2EDA-B1B1-18EC-197D44D3C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648" y="19928"/>
            <a:ext cx="6382641" cy="724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09A96-B729-B6C3-5ACA-4C202916B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65233"/>
            <a:ext cx="4991797" cy="981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8FE6AF-D23F-5FAE-4CB9-D3C2989DC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443" y="2776446"/>
            <a:ext cx="601111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4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Imanol Muñiz Ramirez</dc:creator>
  <cp:lastModifiedBy>Imanol Muñiz Ramirez</cp:lastModifiedBy>
  <cp:revision>1</cp:revision>
  <dcterms:created xsi:type="dcterms:W3CDTF">2024-06-10T23:41:50Z</dcterms:created>
  <dcterms:modified xsi:type="dcterms:W3CDTF">2024-06-10T23:44:43Z</dcterms:modified>
</cp:coreProperties>
</file>