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Lst>
  <p:sldSz cx="18288000" cy="1028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3429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333332"/>
        </a:solidFill>
        <a:effectLst/>
        <a:uFillTx/>
        <a:latin typeface="Arial"/>
        <a:ea typeface="Arial"/>
        <a:cs typeface="Arial"/>
        <a:sym typeface="Arial"/>
      </a:defRPr>
    </a:lvl1pPr>
    <a:lvl2pPr marL="0" marR="0" indent="342900" algn="l" defTabSz="3429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333332"/>
        </a:solidFill>
        <a:effectLst/>
        <a:uFillTx/>
        <a:latin typeface="Arial"/>
        <a:ea typeface="Arial"/>
        <a:cs typeface="Arial"/>
        <a:sym typeface="Arial"/>
      </a:defRPr>
    </a:lvl2pPr>
    <a:lvl3pPr marL="0" marR="0" indent="685800" algn="l" defTabSz="3429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333332"/>
        </a:solidFill>
        <a:effectLst/>
        <a:uFillTx/>
        <a:latin typeface="Arial"/>
        <a:ea typeface="Arial"/>
        <a:cs typeface="Arial"/>
        <a:sym typeface="Arial"/>
      </a:defRPr>
    </a:lvl3pPr>
    <a:lvl4pPr marL="0" marR="0" indent="1028700" algn="l" defTabSz="3429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333332"/>
        </a:solidFill>
        <a:effectLst/>
        <a:uFillTx/>
        <a:latin typeface="Arial"/>
        <a:ea typeface="Arial"/>
        <a:cs typeface="Arial"/>
        <a:sym typeface="Arial"/>
      </a:defRPr>
    </a:lvl4pPr>
    <a:lvl5pPr marL="0" marR="0" indent="1371600" algn="l" defTabSz="3429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333332"/>
        </a:solidFill>
        <a:effectLst/>
        <a:uFillTx/>
        <a:latin typeface="Arial"/>
        <a:ea typeface="Arial"/>
        <a:cs typeface="Arial"/>
        <a:sym typeface="Arial"/>
      </a:defRPr>
    </a:lvl5pPr>
    <a:lvl6pPr marL="0" marR="0" indent="1714500" algn="l" defTabSz="3429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333332"/>
        </a:solidFill>
        <a:effectLst/>
        <a:uFillTx/>
        <a:latin typeface="Arial"/>
        <a:ea typeface="Arial"/>
        <a:cs typeface="Arial"/>
        <a:sym typeface="Arial"/>
      </a:defRPr>
    </a:lvl6pPr>
    <a:lvl7pPr marL="0" marR="0" indent="2057400" algn="l" defTabSz="3429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333332"/>
        </a:solidFill>
        <a:effectLst/>
        <a:uFillTx/>
        <a:latin typeface="Arial"/>
        <a:ea typeface="Arial"/>
        <a:cs typeface="Arial"/>
        <a:sym typeface="Arial"/>
      </a:defRPr>
    </a:lvl7pPr>
    <a:lvl8pPr marL="0" marR="0" indent="2400300" algn="l" defTabSz="3429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333332"/>
        </a:solidFill>
        <a:effectLst/>
        <a:uFillTx/>
        <a:latin typeface="Arial"/>
        <a:ea typeface="Arial"/>
        <a:cs typeface="Arial"/>
        <a:sym typeface="Arial"/>
      </a:defRPr>
    </a:lvl8pPr>
    <a:lvl9pPr marL="0" marR="0" indent="2743200" algn="l" defTabSz="3429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333332"/>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333332"/>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EDFC"/>
          </a:solidFill>
        </a:fill>
      </a:tcStyle>
    </a:wholeTbl>
    <a:band2H>
      <a:tcTxStyle b="def" i="def"/>
      <a:tcStyle>
        <a:tcBdr/>
        <a:fill>
          <a:solidFill>
            <a:srgbClr val="E9F6FE"/>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333332"/>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CFCD"/>
          </a:solidFill>
        </a:fill>
      </a:tcStyle>
    </a:wholeTbl>
    <a:band2H>
      <a:tcTxStyle b="def" i="def"/>
      <a:tcStyle>
        <a:tcBdr/>
        <a:fill>
          <a:solidFill>
            <a:srgbClr val="FCE8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333332"/>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DD8"/>
          </a:solidFill>
        </a:fill>
      </a:tcStyle>
    </a:wholeTbl>
    <a:band2H>
      <a:tcTxStyle b="def" i="def"/>
      <a:tcStyle>
        <a:tcBdr/>
        <a:fill>
          <a:solidFill>
            <a:srgbClr val="E7E8ED"/>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33333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333332"/>
      </a:tcTxStyle>
      <a:tcStyle>
        <a:tcBdr>
          <a:left>
            <a:ln w="12700" cap="flat">
              <a:noFill/>
              <a:miter lim="400000"/>
            </a:ln>
          </a:left>
          <a:right>
            <a:ln w="12700" cap="flat">
              <a:noFill/>
              <a:miter lim="400000"/>
            </a:ln>
          </a:right>
          <a:top>
            <a:ln w="50800" cap="flat">
              <a:solidFill>
                <a:srgbClr val="333332"/>
              </a:solidFill>
              <a:prstDash val="solid"/>
              <a:round/>
            </a:ln>
          </a:top>
          <a:bottom>
            <a:ln w="25400" cap="flat">
              <a:solidFill>
                <a:srgbClr val="333332"/>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333332"/>
              </a:solidFill>
              <a:prstDash val="solid"/>
              <a:round/>
            </a:ln>
          </a:top>
          <a:bottom>
            <a:ln w="25400" cap="flat">
              <a:solidFill>
                <a:srgbClr val="33333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333332"/>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CC"/>
          </a:solidFill>
        </a:fill>
      </a:tcStyle>
    </a:wholeTbl>
    <a:band2H>
      <a:tcTxStyle b="def" i="def"/>
      <a:tcStyle>
        <a:tcBdr/>
        <a:fill>
          <a:solidFill>
            <a:srgbClr val="E7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33332"/>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33332"/>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33332"/>
          </a:solidFill>
        </a:fill>
      </a:tcStyle>
    </a:firstRow>
  </a:tblStyle>
  <a:tblStyle styleId="{2708684C-4D16-4618-839F-0558EEFCDFE6}" styleName="">
    <a:tblBg/>
    <a:wholeTbl>
      <a:tcTxStyle b="off" i="off">
        <a:font>
          <a:latin typeface="Arial"/>
          <a:ea typeface="Arial"/>
          <a:cs typeface="Arial"/>
        </a:font>
        <a:srgbClr val="333332"/>
      </a:tcTxStyle>
      <a:tcStyle>
        <a:tcBdr>
          <a:left>
            <a:ln w="12700" cap="flat">
              <a:solidFill>
                <a:srgbClr val="333332"/>
              </a:solidFill>
              <a:prstDash val="solid"/>
              <a:round/>
            </a:ln>
          </a:left>
          <a:right>
            <a:ln w="12700" cap="flat">
              <a:solidFill>
                <a:srgbClr val="333332"/>
              </a:solidFill>
              <a:prstDash val="solid"/>
              <a:round/>
            </a:ln>
          </a:right>
          <a:top>
            <a:ln w="12700" cap="flat">
              <a:solidFill>
                <a:srgbClr val="333332"/>
              </a:solidFill>
              <a:prstDash val="solid"/>
              <a:round/>
            </a:ln>
          </a:top>
          <a:bottom>
            <a:ln w="12700" cap="flat">
              <a:solidFill>
                <a:srgbClr val="333332"/>
              </a:solidFill>
              <a:prstDash val="solid"/>
              <a:round/>
            </a:ln>
          </a:bottom>
          <a:insideH>
            <a:ln w="12700" cap="flat">
              <a:solidFill>
                <a:srgbClr val="333332"/>
              </a:solidFill>
              <a:prstDash val="solid"/>
              <a:round/>
            </a:ln>
          </a:insideH>
          <a:insideV>
            <a:ln w="12700" cap="flat">
              <a:solidFill>
                <a:srgbClr val="333332"/>
              </a:solidFill>
              <a:prstDash val="solid"/>
              <a:round/>
            </a:ln>
          </a:insideV>
        </a:tcBdr>
        <a:fill>
          <a:solidFill>
            <a:srgbClr val="333332">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333332"/>
      </a:tcTxStyle>
      <a:tcStyle>
        <a:tcBdr>
          <a:left>
            <a:ln w="12700" cap="flat">
              <a:solidFill>
                <a:srgbClr val="333332"/>
              </a:solidFill>
              <a:prstDash val="solid"/>
              <a:round/>
            </a:ln>
          </a:left>
          <a:right>
            <a:ln w="12700" cap="flat">
              <a:solidFill>
                <a:srgbClr val="333332"/>
              </a:solidFill>
              <a:prstDash val="solid"/>
              <a:round/>
            </a:ln>
          </a:right>
          <a:top>
            <a:ln w="12700" cap="flat">
              <a:solidFill>
                <a:srgbClr val="333332"/>
              </a:solidFill>
              <a:prstDash val="solid"/>
              <a:round/>
            </a:ln>
          </a:top>
          <a:bottom>
            <a:ln w="12700" cap="flat">
              <a:solidFill>
                <a:srgbClr val="333332"/>
              </a:solidFill>
              <a:prstDash val="solid"/>
              <a:round/>
            </a:ln>
          </a:bottom>
          <a:insideH>
            <a:ln w="12700" cap="flat">
              <a:solidFill>
                <a:srgbClr val="333332"/>
              </a:solidFill>
              <a:prstDash val="solid"/>
              <a:round/>
            </a:ln>
          </a:insideH>
          <a:insideV>
            <a:ln w="12700" cap="flat">
              <a:solidFill>
                <a:srgbClr val="333332"/>
              </a:solidFill>
              <a:prstDash val="solid"/>
              <a:round/>
            </a:ln>
          </a:insideV>
        </a:tcBdr>
        <a:fill>
          <a:solidFill>
            <a:srgbClr val="333332">
              <a:alpha val="20000"/>
            </a:srgbClr>
          </a:solidFill>
        </a:fill>
      </a:tcStyle>
    </a:firstCol>
    <a:lastRow>
      <a:tcTxStyle b="on" i="off">
        <a:font>
          <a:latin typeface="Arial"/>
          <a:ea typeface="Arial"/>
          <a:cs typeface="Arial"/>
        </a:font>
        <a:srgbClr val="333332"/>
      </a:tcTxStyle>
      <a:tcStyle>
        <a:tcBdr>
          <a:left>
            <a:ln w="12700" cap="flat">
              <a:solidFill>
                <a:srgbClr val="333332"/>
              </a:solidFill>
              <a:prstDash val="solid"/>
              <a:round/>
            </a:ln>
          </a:left>
          <a:right>
            <a:ln w="12700" cap="flat">
              <a:solidFill>
                <a:srgbClr val="333332"/>
              </a:solidFill>
              <a:prstDash val="solid"/>
              <a:round/>
            </a:ln>
          </a:right>
          <a:top>
            <a:ln w="50800" cap="flat">
              <a:solidFill>
                <a:srgbClr val="333332"/>
              </a:solidFill>
              <a:prstDash val="solid"/>
              <a:round/>
            </a:ln>
          </a:top>
          <a:bottom>
            <a:ln w="12700" cap="flat">
              <a:solidFill>
                <a:srgbClr val="333332"/>
              </a:solidFill>
              <a:prstDash val="solid"/>
              <a:round/>
            </a:ln>
          </a:bottom>
          <a:insideH>
            <a:ln w="12700" cap="flat">
              <a:solidFill>
                <a:srgbClr val="333332"/>
              </a:solidFill>
              <a:prstDash val="solid"/>
              <a:round/>
            </a:ln>
          </a:insideH>
          <a:insideV>
            <a:ln w="12700" cap="flat">
              <a:solidFill>
                <a:srgbClr val="333332"/>
              </a:solidFill>
              <a:prstDash val="solid"/>
              <a:round/>
            </a:ln>
          </a:insideV>
        </a:tcBdr>
        <a:fill>
          <a:noFill/>
        </a:fill>
      </a:tcStyle>
    </a:lastRow>
    <a:firstRow>
      <a:tcTxStyle b="on" i="off">
        <a:font>
          <a:latin typeface="Arial"/>
          <a:ea typeface="Arial"/>
          <a:cs typeface="Arial"/>
        </a:font>
        <a:srgbClr val="333332"/>
      </a:tcTxStyle>
      <a:tcStyle>
        <a:tcBdr>
          <a:left>
            <a:ln w="12700" cap="flat">
              <a:solidFill>
                <a:srgbClr val="333332"/>
              </a:solidFill>
              <a:prstDash val="solid"/>
              <a:round/>
            </a:ln>
          </a:left>
          <a:right>
            <a:ln w="12700" cap="flat">
              <a:solidFill>
                <a:srgbClr val="333332"/>
              </a:solidFill>
              <a:prstDash val="solid"/>
              <a:round/>
            </a:ln>
          </a:right>
          <a:top>
            <a:ln w="12700" cap="flat">
              <a:solidFill>
                <a:srgbClr val="333332"/>
              </a:solidFill>
              <a:prstDash val="solid"/>
              <a:round/>
            </a:ln>
          </a:top>
          <a:bottom>
            <a:ln w="25400" cap="flat">
              <a:solidFill>
                <a:srgbClr val="333332"/>
              </a:solidFill>
              <a:prstDash val="solid"/>
              <a:round/>
            </a:ln>
          </a:bottom>
          <a:insideH>
            <a:ln w="12700" cap="flat">
              <a:solidFill>
                <a:srgbClr val="333332"/>
              </a:solidFill>
              <a:prstDash val="solid"/>
              <a:round/>
            </a:ln>
          </a:insideH>
          <a:insideV>
            <a:ln w="12700" cap="flat">
              <a:solidFill>
                <a:srgbClr val="333332"/>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57" name="Shape 457"/>
          <p:cNvSpPr/>
          <p:nvPr>
            <p:ph type="sldImg"/>
          </p:nvPr>
        </p:nvSpPr>
        <p:spPr>
          <a:xfrm>
            <a:off x="1143000" y="685800"/>
            <a:ext cx="4572000" cy="3429000"/>
          </a:xfrm>
          <a:prstGeom prst="rect">
            <a:avLst/>
          </a:prstGeom>
        </p:spPr>
        <p:txBody>
          <a:bodyPr/>
          <a:lstStyle/>
          <a:p>
            <a:pPr/>
          </a:p>
        </p:txBody>
      </p:sp>
      <p:sp>
        <p:nvSpPr>
          <p:cNvPr id="458" name="Shape 45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685800" latinLnBrk="0">
      <a:defRPr sz="900">
        <a:latin typeface="+mj-lt"/>
        <a:ea typeface="+mj-ea"/>
        <a:cs typeface="+mj-cs"/>
        <a:sym typeface="Calibri"/>
      </a:defRPr>
    </a:lvl1pPr>
    <a:lvl2pPr indent="228600" defTabSz="685800" latinLnBrk="0">
      <a:defRPr sz="900">
        <a:latin typeface="+mj-lt"/>
        <a:ea typeface="+mj-ea"/>
        <a:cs typeface="+mj-cs"/>
        <a:sym typeface="Calibri"/>
      </a:defRPr>
    </a:lvl2pPr>
    <a:lvl3pPr indent="457200" defTabSz="685800" latinLnBrk="0">
      <a:defRPr sz="900">
        <a:latin typeface="+mj-lt"/>
        <a:ea typeface="+mj-ea"/>
        <a:cs typeface="+mj-cs"/>
        <a:sym typeface="Calibri"/>
      </a:defRPr>
    </a:lvl3pPr>
    <a:lvl4pPr indent="685800" defTabSz="685800" latinLnBrk="0">
      <a:defRPr sz="900">
        <a:latin typeface="+mj-lt"/>
        <a:ea typeface="+mj-ea"/>
        <a:cs typeface="+mj-cs"/>
        <a:sym typeface="Calibri"/>
      </a:defRPr>
    </a:lvl4pPr>
    <a:lvl5pPr indent="914400" defTabSz="685800" latinLnBrk="0">
      <a:defRPr sz="900">
        <a:latin typeface="+mj-lt"/>
        <a:ea typeface="+mj-ea"/>
        <a:cs typeface="+mj-cs"/>
        <a:sym typeface="Calibri"/>
      </a:defRPr>
    </a:lvl5pPr>
    <a:lvl6pPr indent="1143000" defTabSz="685800" latinLnBrk="0">
      <a:defRPr sz="900">
        <a:latin typeface="+mj-lt"/>
        <a:ea typeface="+mj-ea"/>
        <a:cs typeface="+mj-cs"/>
        <a:sym typeface="Calibri"/>
      </a:defRPr>
    </a:lvl6pPr>
    <a:lvl7pPr indent="1371600" defTabSz="685800" latinLnBrk="0">
      <a:defRPr sz="900">
        <a:latin typeface="+mj-lt"/>
        <a:ea typeface="+mj-ea"/>
        <a:cs typeface="+mj-cs"/>
        <a:sym typeface="Calibri"/>
      </a:defRPr>
    </a:lvl7pPr>
    <a:lvl8pPr indent="1600200" defTabSz="685800" latinLnBrk="0">
      <a:defRPr sz="900">
        <a:latin typeface="+mj-lt"/>
        <a:ea typeface="+mj-ea"/>
        <a:cs typeface="+mj-cs"/>
        <a:sym typeface="Calibri"/>
      </a:defRPr>
    </a:lvl8pPr>
    <a:lvl9pPr indent="1828800" defTabSz="685800" latinLnBrk="0">
      <a:defRPr sz="9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ataArt Logo">
    <p:spTree>
      <p:nvGrpSpPr>
        <p:cNvPr id="1" name=""/>
        <p:cNvGrpSpPr/>
        <p:nvPr/>
      </p:nvGrpSpPr>
      <p:grpSpPr>
        <a:xfrm>
          <a:off x="0" y="0"/>
          <a:ext cx="0" cy="0"/>
          <a:chOff x="0" y="0"/>
          <a:chExt cx="0" cy="0"/>
        </a:xfrm>
      </p:grpSpPr>
      <p:sp>
        <p:nvSpPr>
          <p:cNvPr id="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4 Columns">
    <p:spTree>
      <p:nvGrpSpPr>
        <p:cNvPr id="1" name=""/>
        <p:cNvGrpSpPr/>
        <p:nvPr/>
      </p:nvGrpSpPr>
      <p:grpSpPr>
        <a:xfrm>
          <a:off x="0" y="0"/>
          <a:ext cx="0" cy="0"/>
          <a:chOff x="0" y="0"/>
          <a:chExt cx="0" cy="0"/>
        </a:xfrm>
      </p:grpSpPr>
      <p:sp>
        <p:nvSpPr>
          <p:cNvPr id="105" name="Body Level One…"/>
          <p:cNvSpPr txBox="1"/>
          <p:nvPr>
            <p:ph type="body" sz="quarter" idx="1" hasCustomPrompt="1"/>
          </p:nvPr>
        </p:nvSpPr>
        <p:spPr>
          <a:xfrm>
            <a:off x="1476076" y="2617871"/>
            <a:ext cx="3489959" cy="6413698"/>
          </a:xfrm>
          <a:prstGeom prst="rect">
            <a:avLst/>
          </a:prstGeom>
        </p:spPr>
        <p:txBody>
          <a:bodyPr/>
          <a:lstStyle>
            <a:lvl1pPr marL="0" indent="0">
              <a:buClrTx/>
              <a:buSzTx/>
              <a:buFontTx/>
              <a:buNone/>
            </a:lvl1pPr>
            <a:lvl2pPr marL="0" indent="685800">
              <a:buClrTx/>
              <a:buSzTx/>
              <a:buFontTx/>
              <a:buNone/>
            </a:lvl2pPr>
            <a:lvl3pPr marL="0" indent="1371600">
              <a:buClrTx/>
              <a:buSzTx/>
              <a:buFontTx/>
              <a:buNone/>
            </a:lvl3pPr>
            <a:lvl4pPr marL="0" indent="2057400">
              <a:buClrTx/>
              <a:buSzTx/>
              <a:buFontTx/>
              <a:buNone/>
            </a:lvl4pPr>
            <a:lvl5pPr marL="0" indent="2743200">
              <a:buClrTx/>
              <a:buSzTx/>
              <a:buFontTx/>
              <a:buNone/>
            </a:lvl5pPr>
          </a:lstStyle>
          <a:p>
            <a:pPr/>
            <a:r>
              <a:t>Edit Master text styles</a:t>
            </a:r>
          </a:p>
          <a:p>
            <a:pPr lvl="1"/>
            <a:r>
              <a:t/>
            </a:r>
          </a:p>
          <a:p>
            <a:pPr lvl="2"/>
            <a:r>
              <a:t/>
            </a:r>
          </a:p>
          <a:p>
            <a:pPr lvl="3"/>
            <a:r>
              <a:t/>
            </a:r>
          </a:p>
          <a:p>
            <a:pPr lvl="4"/>
            <a:r>
              <a:t/>
            </a:r>
          </a:p>
        </p:txBody>
      </p:sp>
      <p:sp>
        <p:nvSpPr>
          <p:cNvPr id="106" name="Title Text"/>
          <p:cNvSpPr txBox="1"/>
          <p:nvPr>
            <p:ph type="title"/>
          </p:nvPr>
        </p:nvSpPr>
        <p:spPr>
          <a:xfrm>
            <a:off x="1476078" y="1147463"/>
            <a:ext cx="11846415" cy="850240"/>
          </a:xfrm>
          <a:prstGeom prst="rect">
            <a:avLst/>
          </a:prstGeom>
        </p:spPr>
        <p:txBody>
          <a:bodyPr>
            <a:normAutofit fontScale="100000" lnSpcReduction="0"/>
          </a:bodyPr>
          <a:lstStyle>
            <a:lvl1pPr>
              <a:lnSpc>
                <a:spcPct val="96000"/>
              </a:lnSpc>
              <a:defRPr sz="4800"/>
            </a:lvl1pPr>
          </a:lstStyle>
          <a:p>
            <a:pPr/>
            <a:r>
              <a:t>Title Text</a:t>
            </a:r>
          </a:p>
        </p:txBody>
      </p:sp>
      <p:pic>
        <p:nvPicPr>
          <p:cNvPr id="107"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108" name="Прямоугольник 11"/>
          <p:cNvSpPr/>
          <p:nvPr/>
        </p:nvSpPr>
        <p:spPr>
          <a:xfrm>
            <a:off x="1476078" y="1997746"/>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109" name="Slide Number"/>
          <p:cNvSpPr txBox="1"/>
          <p:nvPr>
            <p:ph type="sldNum" sz="quarter" idx="2"/>
          </p:nvPr>
        </p:nvSpPr>
        <p:spPr>
          <a:xfrm>
            <a:off x="16589681" y="9398581"/>
            <a:ext cx="224596"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Hero Text">
    <p:bg>
      <p:bgPr>
        <a:solidFill>
          <a:schemeClr val="accent6"/>
        </a:solidFill>
      </p:bgPr>
    </p:bg>
    <p:spTree>
      <p:nvGrpSpPr>
        <p:cNvPr id="1" name=""/>
        <p:cNvGrpSpPr/>
        <p:nvPr/>
      </p:nvGrpSpPr>
      <p:grpSpPr>
        <a:xfrm>
          <a:off x="0" y="0"/>
          <a:ext cx="0" cy="0"/>
          <a:chOff x="0" y="0"/>
          <a:chExt cx="0" cy="0"/>
        </a:xfrm>
      </p:grpSpPr>
      <p:sp>
        <p:nvSpPr>
          <p:cNvPr id="116" name="Lorem ipsum dolor sit amet, consectetur adipiscing elit, sed do eiusmod tempor incididunt ut labore et dolore magna aliqua. Ut enim ad minim veniam, quis nostrud exercitation ullamco laboris nisi ut aliquip ex ea commodo consequat."/>
          <p:cNvSpPr txBox="1"/>
          <p:nvPr>
            <p:ph type="title" hasCustomPrompt="1"/>
          </p:nvPr>
        </p:nvSpPr>
        <p:spPr>
          <a:xfrm>
            <a:off x="2322954" y="1147463"/>
            <a:ext cx="13631661" cy="7884453"/>
          </a:xfrm>
          <a:prstGeom prst="rect">
            <a:avLst/>
          </a:prstGeom>
        </p:spPr>
        <p:txBody>
          <a:bodyPr anchor="ctr">
            <a:normAutofit fontScale="100000" lnSpcReduction="0"/>
          </a:bodyPr>
          <a:lstStyle>
            <a:lvl1pPr>
              <a:lnSpc>
                <a:spcPct val="120000"/>
              </a:lnSpc>
              <a:defRPr sz="6000">
                <a:solidFill>
                  <a:srgbClr val="FFFFFF"/>
                </a:solidFill>
              </a:defRPr>
            </a:lvl1pPr>
          </a:lstStyle>
          <a:p>
            <a:pPr/>
            <a:r>
              <a:t>Lorem ipsum dolor sit amet, consectetur adipiscing elit, sed do eiusmod tempor incididunt ut labore et dolore magna aliqua. Ut enim ad minim veniam, quis nostrud exercitation ullamco laboris nisi ut aliquip ex ea commodo consequat.</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Lines and Content">
    <p:spTree>
      <p:nvGrpSpPr>
        <p:cNvPr id="1" name=""/>
        <p:cNvGrpSpPr/>
        <p:nvPr/>
      </p:nvGrpSpPr>
      <p:grpSpPr>
        <a:xfrm>
          <a:off x="0" y="0"/>
          <a:ext cx="0" cy="0"/>
          <a:chOff x="0" y="0"/>
          <a:chExt cx="0" cy="0"/>
        </a:xfrm>
      </p:grpSpPr>
      <p:sp>
        <p:nvSpPr>
          <p:cNvPr id="124" name="Прямоугольник 9"/>
          <p:cNvSpPr/>
          <p:nvPr/>
        </p:nvSpPr>
        <p:spPr>
          <a:xfrm>
            <a:off x="1476078" y="2724902"/>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125" name="Click to edit Master title styleTwo Lines Here"/>
          <p:cNvSpPr txBox="1"/>
          <p:nvPr>
            <p:ph type="title" hasCustomPrompt="1"/>
          </p:nvPr>
        </p:nvSpPr>
        <p:spPr>
          <a:xfrm>
            <a:off x="1473723" y="1147463"/>
            <a:ext cx="11848770" cy="1577095"/>
          </a:xfrm>
          <a:prstGeom prst="rect">
            <a:avLst/>
          </a:prstGeom>
        </p:spPr>
        <p:txBody>
          <a:bodyPr>
            <a:normAutofit fontScale="100000" lnSpcReduction="0"/>
          </a:bodyPr>
          <a:lstStyle>
            <a:lvl1pPr>
              <a:lnSpc>
                <a:spcPct val="96000"/>
              </a:lnSpc>
              <a:defRPr sz="4800"/>
            </a:lvl1pPr>
          </a:lstStyle>
          <a:p>
            <a:pPr/>
            <a:r>
              <a:t>Click to edit Master title styleTwo Lines Here</a:t>
            </a:r>
          </a:p>
        </p:txBody>
      </p:sp>
      <p:sp>
        <p:nvSpPr>
          <p:cNvPr id="126" name="Body Level One…"/>
          <p:cNvSpPr txBox="1"/>
          <p:nvPr>
            <p:ph type="body" idx="1" hasCustomPrompt="1"/>
          </p:nvPr>
        </p:nvSpPr>
        <p:spPr>
          <a:xfrm>
            <a:off x="1478436" y="3345067"/>
            <a:ext cx="15338196" cy="5686847"/>
          </a:xfrm>
          <a:prstGeom prst="rect">
            <a:avLst/>
          </a:prstGeom>
        </p:spPr>
        <p:txBody>
          <a:bodyPr/>
          <a:lstStyle>
            <a:lvl1pPr marL="0" indent="0">
              <a:buClrTx/>
              <a:buSzTx/>
              <a:buFontTx/>
              <a:buNone/>
            </a:lvl1pPr>
            <a:lvl2pPr marL="0" indent="685800">
              <a:buClrTx/>
              <a:buSzTx/>
              <a:buFontTx/>
              <a:buNone/>
            </a:lvl2pPr>
            <a:lvl3pPr marL="0" indent="1371600">
              <a:buClrTx/>
              <a:buSzTx/>
              <a:buFontTx/>
              <a:buNone/>
            </a:lvl3pPr>
            <a:lvl4pPr marL="0" indent="2057400">
              <a:buClrTx/>
              <a:buSzTx/>
              <a:buFontTx/>
              <a:buNone/>
            </a:lvl4pPr>
            <a:lvl5pPr marL="0" indent="2743200">
              <a:buClrTx/>
              <a:buSzTx/>
              <a:buFontTx/>
              <a:buNone/>
            </a:lvl5pPr>
          </a:lstStyle>
          <a:p>
            <a:pPr/>
            <a:r>
              <a:t>Edit Master text styles</a:t>
            </a:r>
          </a:p>
          <a:p>
            <a:pPr lvl="1"/>
            <a:r>
              <a:t/>
            </a:r>
          </a:p>
          <a:p>
            <a:pPr lvl="2"/>
            <a:r>
              <a:t/>
            </a:r>
          </a:p>
          <a:p>
            <a:pPr lvl="3"/>
            <a:r>
              <a:t/>
            </a:r>
          </a:p>
          <a:p>
            <a:pPr lvl="4"/>
            <a:r>
              <a:t/>
            </a:r>
          </a:p>
        </p:txBody>
      </p:sp>
      <p:pic>
        <p:nvPicPr>
          <p:cNvPr id="127"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128" name="Slide Number"/>
          <p:cNvSpPr txBox="1"/>
          <p:nvPr>
            <p:ph type="sldNum" sz="quarter" idx="2"/>
          </p:nvPr>
        </p:nvSpPr>
        <p:spPr>
          <a:xfrm>
            <a:off x="16589681" y="9398581"/>
            <a:ext cx="224596"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Lines and 2 Columns">
    <p:spTree>
      <p:nvGrpSpPr>
        <p:cNvPr id="1" name=""/>
        <p:cNvGrpSpPr/>
        <p:nvPr/>
      </p:nvGrpSpPr>
      <p:grpSpPr>
        <a:xfrm>
          <a:off x="0" y="0"/>
          <a:ext cx="0" cy="0"/>
          <a:chOff x="0" y="0"/>
          <a:chExt cx="0" cy="0"/>
        </a:xfrm>
      </p:grpSpPr>
      <p:sp>
        <p:nvSpPr>
          <p:cNvPr id="135" name="Click to edit Master title styleTwo Lines Here"/>
          <p:cNvSpPr txBox="1"/>
          <p:nvPr>
            <p:ph type="title" hasCustomPrompt="1"/>
          </p:nvPr>
        </p:nvSpPr>
        <p:spPr>
          <a:xfrm>
            <a:off x="1473723" y="1147463"/>
            <a:ext cx="11848770" cy="1577095"/>
          </a:xfrm>
          <a:prstGeom prst="rect">
            <a:avLst/>
          </a:prstGeom>
        </p:spPr>
        <p:txBody>
          <a:bodyPr>
            <a:normAutofit fontScale="100000" lnSpcReduction="0"/>
          </a:bodyPr>
          <a:lstStyle>
            <a:lvl1pPr>
              <a:lnSpc>
                <a:spcPct val="96000"/>
              </a:lnSpc>
              <a:defRPr sz="4800"/>
            </a:lvl1pPr>
          </a:lstStyle>
          <a:p>
            <a:pPr/>
            <a:r>
              <a:t>Click to edit Master title styleTwo Lines Here</a:t>
            </a:r>
          </a:p>
        </p:txBody>
      </p:sp>
      <p:sp>
        <p:nvSpPr>
          <p:cNvPr id="136" name="Body Level One…"/>
          <p:cNvSpPr txBox="1"/>
          <p:nvPr>
            <p:ph type="body" sz="half" idx="1" hasCustomPrompt="1"/>
          </p:nvPr>
        </p:nvSpPr>
        <p:spPr>
          <a:xfrm>
            <a:off x="1478436" y="3345067"/>
            <a:ext cx="7453112" cy="5686847"/>
          </a:xfrm>
          <a:prstGeom prst="rect">
            <a:avLst/>
          </a:prstGeom>
        </p:spPr>
        <p:txBody>
          <a:bodyPr/>
          <a:lstStyle>
            <a:lvl1pPr marL="0" indent="0">
              <a:buClrTx/>
              <a:buSzTx/>
              <a:buFontTx/>
              <a:buNone/>
            </a:lvl1pPr>
            <a:lvl2pPr marL="0" indent="685800">
              <a:buClrTx/>
              <a:buSzTx/>
              <a:buFontTx/>
              <a:buNone/>
            </a:lvl2pPr>
            <a:lvl3pPr marL="0" indent="1371600">
              <a:buClrTx/>
              <a:buSzTx/>
              <a:buFontTx/>
              <a:buNone/>
            </a:lvl3pPr>
            <a:lvl4pPr marL="0" indent="2057400">
              <a:buClrTx/>
              <a:buSzTx/>
              <a:buFontTx/>
              <a:buNone/>
            </a:lvl4pPr>
            <a:lvl5pPr marL="0" indent="2743200">
              <a:buClrTx/>
              <a:buSzTx/>
              <a:buFontTx/>
              <a:buNone/>
            </a:lvl5pPr>
          </a:lstStyle>
          <a:p>
            <a:pPr/>
            <a:r>
              <a:t>Edit Master text styles</a:t>
            </a:r>
          </a:p>
          <a:p>
            <a:pPr lvl="1"/>
            <a:r>
              <a:t/>
            </a:r>
          </a:p>
          <a:p>
            <a:pPr lvl="2"/>
            <a:r>
              <a:t/>
            </a:r>
          </a:p>
          <a:p>
            <a:pPr lvl="3"/>
            <a:r>
              <a:t/>
            </a:r>
          </a:p>
          <a:p>
            <a:pPr lvl="4"/>
            <a:r>
              <a:t/>
            </a:r>
          </a:p>
        </p:txBody>
      </p:sp>
      <p:pic>
        <p:nvPicPr>
          <p:cNvPr id="137"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138" name="Прямоугольник 9"/>
          <p:cNvSpPr/>
          <p:nvPr/>
        </p:nvSpPr>
        <p:spPr>
          <a:xfrm>
            <a:off x="1476078" y="2724902"/>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139" name="Slide Number"/>
          <p:cNvSpPr txBox="1"/>
          <p:nvPr>
            <p:ph type="sldNum" sz="quarter" idx="2"/>
          </p:nvPr>
        </p:nvSpPr>
        <p:spPr>
          <a:xfrm>
            <a:off x="16589681" y="9398581"/>
            <a:ext cx="224596"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2 Lines and 2 Columns">
    <p:spTree>
      <p:nvGrpSpPr>
        <p:cNvPr id="1" name=""/>
        <p:cNvGrpSpPr/>
        <p:nvPr/>
      </p:nvGrpSpPr>
      <p:grpSpPr>
        <a:xfrm>
          <a:off x="0" y="0"/>
          <a:ext cx="0" cy="0"/>
          <a:chOff x="0" y="0"/>
          <a:chExt cx="0" cy="0"/>
        </a:xfrm>
      </p:grpSpPr>
      <p:sp>
        <p:nvSpPr>
          <p:cNvPr id="146" name="Click to edit Master title styleTwo Lines Here"/>
          <p:cNvSpPr txBox="1"/>
          <p:nvPr>
            <p:ph type="title" hasCustomPrompt="1"/>
          </p:nvPr>
        </p:nvSpPr>
        <p:spPr>
          <a:xfrm>
            <a:off x="1473723" y="1147463"/>
            <a:ext cx="11848770" cy="1577095"/>
          </a:xfrm>
          <a:prstGeom prst="rect">
            <a:avLst/>
          </a:prstGeom>
        </p:spPr>
        <p:txBody>
          <a:bodyPr>
            <a:normAutofit fontScale="100000" lnSpcReduction="0"/>
          </a:bodyPr>
          <a:lstStyle>
            <a:lvl1pPr>
              <a:lnSpc>
                <a:spcPct val="96000"/>
              </a:lnSpc>
              <a:defRPr sz="4800"/>
            </a:lvl1pPr>
          </a:lstStyle>
          <a:p>
            <a:pPr/>
            <a:r>
              <a:t>Click to edit Master title styleTwo Lines Here</a:t>
            </a:r>
          </a:p>
        </p:txBody>
      </p:sp>
      <p:sp>
        <p:nvSpPr>
          <p:cNvPr id="147" name="Body Level One…"/>
          <p:cNvSpPr txBox="1"/>
          <p:nvPr>
            <p:ph type="body" sz="quarter" idx="1" hasCustomPrompt="1"/>
          </p:nvPr>
        </p:nvSpPr>
        <p:spPr>
          <a:xfrm>
            <a:off x="1478436" y="3345067"/>
            <a:ext cx="4808687" cy="5686847"/>
          </a:xfrm>
          <a:prstGeom prst="rect">
            <a:avLst/>
          </a:prstGeom>
        </p:spPr>
        <p:txBody>
          <a:bodyPr/>
          <a:lstStyle>
            <a:lvl1pPr marL="0" indent="0">
              <a:buClrTx/>
              <a:buSzTx/>
              <a:buFontTx/>
              <a:buNone/>
            </a:lvl1pPr>
            <a:lvl2pPr marL="0" indent="685800">
              <a:buClrTx/>
              <a:buSzTx/>
              <a:buFontTx/>
              <a:buNone/>
            </a:lvl2pPr>
            <a:lvl3pPr marL="0" indent="1371600">
              <a:buClrTx/>
              <a:buSzTx/>
              <a:buFontTx/>
              <a:buNone/>
            </a:lvl3pPr>
            <a:lvl4pPr marL="0" indent="2057400">
              <a:buClrTx/>
              <a:buSzTx/>
              <a:buFontTx/>
              <a:buNone/>
            </a:lvl4pPr>
            <a:lvl5pPr marL="0" indent="2743200">
              <a:buClrTx/>
              <a:buSzTx/>
              <a:buFontTx/>
              <a:buNone/>
            </a:lvl5pPr>
          </a:lstStyle>
          <a:p>
            <a:pPr/>
            <a:r>
              <a:t>Edit Master text styles</a:t>
            </a:r>
          </a:p>
          <a:p>
            <a:pPr lvl="1"/>
            <a:r>
              <a:t/>
            </a:r>
          </a:p>
          <a:p>
            <a:pPr lvl="2"/>
            <a:r>
              <a:t/>
            </a:r>
          </a:p>
          <a:p>
            <a:pPr lvl="3"/>
            <a:r>
              <a:t/>
            </a:r>
          </a:p>
          <a:p>
            <a:pPr lvl="4"/>
            <a:r>
              <a:t/>
            </a:r>
          </a:p>
        </p:txBody>
      </p:sp>
      <p:pic>
        <p:nvPicPr>
          <p:cNvPr id="148"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149" name="Прямоугольник 10"/>
          <p:cNvSpPr/>
          <p:nvPr/>
        </p:nvSpPr>
        <p:spPr>
          <a:xfrm>
            <a:off x="1476078" y="2724902"/>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150" name="Slide Number"/>
          <p:cNvSpPr txBox="1"/>
          <p:nvPr>
            <p:ph type="sldNum" sz="quarter" idx="2"/>
          </p:nvPr>
        </p:nvSpPr>
        <p:spPr>
          <a:xfrm>
            <a:off x="16589681" y="9398581"/>
            <a:ext cx="224596"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Title 2 Lines and 2 Columns">
    <p:spTree>
      <p:nvGrpSpPr>
        <p:cNvPr id="1" name=""/>
        <p:cNvGrpSpPr/>
        <p:nvPr/>
      </p:nvGrpSpPr>
      <p:grpSpPr>
        <a:xfrm>
          <a:off x="0" y="0"/>
          <a:ext cx="0" cy="0"/>
          <a:chOff x="0" y="0"/>
          <a:chExt cx="0" cy="0"/>
        </a:xfrm>
      </p:grpSpPr>
      <p:sp>
        <p:nvSpPr>
          <p:cNvPr id="157" name="Click to edit Master title styleTwo Lines Here"/>
          <p:cNvSpPr txBox="1"/>
          <p:nvPr>
            <p:ph type="title" hasCustomPrompt="1"/>
          </p:nvPr>
        </p:nvSpPr>
        <p:spPr>
          <a:xfrm>
            <a:off x="1473723" y="1147463"/>
            <a:ext cx="11848770" cy="1577095"/>
          </a:xfrm>
          <a:prstGeom prst="rect">
            <a:avLst/>
          </a:prstGeom>
        </p:spPr>
        <p:txBody>
          <a:bodyPr>
            <a:normAutofit fontScale="100000" lnSpcReduction="0"/>
          </a:bodyPr>
          <a:lstStyle>
            <a:lvl1pPr>
              <a:lnSpc>
                <a:spcPct val="96000"/>
              </a:lnSpc>
              <a:defRPr sz="4800"/>
            </a:lvl1pPr>
          </a:lstStyle>
          <a:p>
            <a:pPr/>
            <a:r>
              <a:t>Click to edit Master title styleTwo Lines Here</a:t>
            </a:r>
          </a:p>
        </p:txBody>
      </p:sp>
      <p:sp>
        <p:nvSpPr>
          <p:cNvPr id="158" name="Body Level One…"/>
          <p:cNvSpPr txBox="1"/>
          <p:nvPr>
            <p:ph type="body" sz="quarter" idx="1" hasCustomPrompt="1"/>
          </p:nvPr>
        </p:nvSpPr>
        <p:spPr>
          <a:xfrm>
            <a:off x="1478436" y="3345067"/>
            <a:ext cx="3488223" cy="5686847"/>
          </a:xfrm>
          <a:prstGeom prst="rect">
            <a:avLst/>
          </a:prstGeom>
        </p:spPr>
        <p:txBody>
          <a:bodyPr/>
          <a:lstStyle>
            <a:lvl1pPr marL="0" indent="0">
              <a:buClrTx/>
              <a:buSzTx/>
              <a:buFontTx/>
              <a:buNone/>
            </a:lvl1pPr>
            <a:lvl2pPr marL="0" indent="685800">
              <a:buClrTx/>
              <a:buSzTx/>
              <a:buFontTx/>
              <a:buNone/>
            </a:lvl2pPr>
            <a:lvl3pPr marL="0" indent="1371600">
              <a:buClrTx/>
              <a:buSzTx/>
              <a:buFontTx/>
              <a:buNone/>
            </a:lvl3pPr>
            <a:lvl4pPr marL="0" indent="2057400">
              <a:buClrTx/>
              <a:buSzTx/>
              <a:buFontTx/>
              <a:buNone/>
            </a:lvl4pPr>
            <a:lvl5pPr marL="0" indent="2743200">
              <a:buClrTx/>
              <a:buSzTx/>
              <a:buFontTx/>
              <a:buNone/>
            </a:lvl5pPr>
          </a:lstStyle>
          <a:p>
            <a:pPr/>
            <a:r>
              <a:t>Edit Master text styles</a:t>
            </a:r>
          </a:p>
          <a:p>
            <a:pPr lvl="1"/>
            <a:r>
              <a:t/>
            </a:r>
          </a:p>
          <a:p>
            <a:pPr lvl="2"/>
            <a:r>
              <a:t/>
            </a:r>
          </a:p>
          <a:p>
            <a:pPr lvl="3"/>
            <a:r>
              <a:t/>
            </a:r>
          </a:p>
          <a:p>
            <a:pPr lvl="4"/>
            <a:r>
              <a:t/>
            </a:r>
          </a:p>
        </p:txBody>
      </p:sp>
      <p:pic>
        <p:nvPicPr>
          <p:cNvPr id="159"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160" name="Прямоугольник 11"/>
          <p:cNvSpPr/>
          <p:nvPr/>
        </p:nvSpPr>
        <p:spPr>
          <a:xfrm>
            <a:off x="1476078" y="2724902"/>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161" name="Slide Number"/>
          <p:cNvSpPr txBox="1"/>
          <p:nvPr>
            <p:ph type="sldNum" sz="quarter" idx="2"/>
          </p:nvPr>
        </p:nvSpPr>
        <p:spPr>
          <a:xfrm>
            <a:off x="16589681" y="9398581"/>
            <a:ext cx="224596"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Orange">
    <p:bg>
      <p:bgPr>
        <a:solidFill>
          <a:schemeClr val="accent5"/>
        </a:solidFill>
      </p:bgPr>
    </p:bg>
    <p:spTree>
      <p:nvGrpSpPr>
        <p:cNvPr id="1" name=""/>
        <p:cNvGrpSpPr/>
        <p:nvPr/>
      </p:nvGrpSpPr>
      <p:grpSpPr>
        <a:xfrm>
          <a:off x="0" y="0"/>
          <a:ext cx="0" cy="0"/>
          <a:chOff x="0" y="0"/>
          <a:chExt cx="0" cy="0"/>
        </a:xfrm>
      </p:grpSpPr>
      <p:sp>
        <p:nvSpPr>
          <p:cNvPr id="168" name="Title Text"/>
          <p:cNvSpPr txBox="1"/>
          <p:nvPr>
            <p:ph type="title"/>
          </p:nvPr>
        </p:nvSpPr>
        <p:spPr>
          <a:xfrm>
            <a:off x="1476078" y="5144294"/>
            <a:ext cx="15335841" cy="2088049"/>
          </a:xfrm>
          <a:prstGeom prst="rect">
            <a:avLst/>
          </a:prstGeom>
        </p:spPr>
        <p:txBody>
          <a:bodyPr anchor="ctr">
            <a:normAutofit fontScale="100000" lnSpcReduction="0"/>
          </a:bodyPr>
          <a:lstStyle>
            <a:lvl1pPr>
              <a:defRPr sz="4800"/>
            </a:lvl1pPr>
          </a:lstStyle>
          <a:p>
            <a:pPr/>
            <a:r>
              <a:t>Title Text</a:t>
            </a:r>
          </a:p>
        </p:txBody>
      </p:sp>
      <p:sp>
        <p:nvSpPr>
          <p:cNvPr id="1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Green">
    <p:bg>
      <p:bgPr>
        <a:solidFill>
          <a:schemeClr val="accent2"/>
        </a:solidFill>
      </p:bgPr>
    </p:bg>
    <p:spTree>
      <p:nvGrpSpPr>
        <p:cNvPr id="1" name=""/>
        <p:cNvGrpSpPr/>
        <p:nvPr/>
      </p:nvGrpSpPr>
      <p:grpSpPr>
        <a:xfrm>
          <a:off x="0" y="0"/>
          <a:ext cx="0" cy="0"/>
          <a:chOff x="0" y="0"/>
          <a:chExt cx="0" cy="0"/>
        </a:xfrm>
      </p:grpSpPr>
      <p:sp>
        <p:nvSpPr>
          <p:cNvPr id="176" name="Title Text"/>
          <p:cNvSpPr txBox="1"/>
          <p:nvPr>
            <p:ph type="title"/>
          </p:nvPr>
        </p:nvSpPr>
        <p:spPr>
          <a:xfrm>
            <a:off x="1476078" y="5144294"/>
            <a:ext cx="15335841" cy="2088049"/>
          </a:xfrm>
          <a:prstGeom prst="rect">
            <a:avLst/>
          </a:prstGeom>
        </p:spPr>
        <p:txBody>
          <a:bodyPr anchor="ctr">
            <a:normAutofit fontScale="100000" lnSpcReduction="0"/>
          </a:bodyPr>
          <a:lstStyle>
            <a:lvl1pPr>
              <a:defRPr sz="4800"/>
            </a:lvl1pPr>
          </a:lstStyle>
          <a:p>
            <a:pPr/>
            <a:r>
              <a:t>Title Text</a:t>
            </a:r>
          </a:p>
        </p:txBody>
      </p:sp>
      <p:sp>
        <p:nvSpPr>
          <p:cNvPr id="1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Red">
    <p:bg>
      <p:bgPr>
        <a:solidFill>
          <a:schemeClr val="accent3"/>
        </a:solidFill>
      </p:bgPr>
    </p:bg>
    <p:spTree>
      <p:nvGrpSpPr>
        <p:cNvPr id="1" name=""/>
        <p:cNvGrpSpPr/>
        <p:nvPr/>
      </p:nvGrpSpPr>
      <p:grpSpPr>
        <a:xfrm>
          <a:off x="0" y="0"/>
          <a:ext cx="0" cy="0"/>
          <a:chOff x="0" y="0"/>
          <a:chExt cx="0" cy="0"/>
        </a:xfrm>
      </p:grpSpPr>
      <p:sp>
        <p:nvSpPr>
          <p:cNvPr id="184" name="Title Text"/>
          <p:cNvSpPr txBox="1"/>
          <p:nvPr>
            <p:ph type="title"/>
          </p:nvPr>
        </p:nvSpPr>
        <p:spPr>
          <a:xfrm>
            <a:off x="1476078" y="5144294"/>
            <a:ext cx="15335841" cy="2088049"/>
          </a:xfrm>
          <a:prstGeom prst="rect">
            <a:avLst/>
          </a:prstGeom>
        </p:spPr>
        <p:txBody>
          <a:bodyPr anchor="ctr">
            <a:normAutofit fontScale="100000" lnSpcReduction="0"/>
          </a:bodyPr>
          <a:lstStyle>
            <a:lvl1pPr>
              <a:defRPr sz="4800"/>
            </a:lvl1pPr>
          </a:lstStyle>
          <a:p>
            <a:pPr/>
            <a:r>
              <a:t>Title Text</a:t>
            </a:r>
          </a:p>
        </p:txBody>
      </p:sp>
      <p:sp>
        <p:nvSpPr>
          <p:cNvPr id="1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Lilac">
    <p:bg>
      <p:bgPr>
        <a:solidFill>
          <a:schemeClr val="accent4"/>
        </a:solidFill>
      </p:bgPr>
    </p:bg>
    <p:spTree>
      <p:nvGrpSpPr>
        <p:cNvPr id="1" name=""/>
        <p:cNvGrpSpPr/>
        <p:nvPr/>
      </p:nvGrpSpPr>
      <p:grpSpPr>
        <a:xfrm>
          <a:off x="0" y="0"/>
          <a:ext cx="0" cy="0"/>
          <a:chOff x="0" y="0"/>
          <a:chExt cx="0" cy="0"/>
        </a:xfrm>
      </p:grpSpPr>
      <p:sp>
        <p:nvSpPr>
          <p:cNvPr id="192" name="Title Text"/>
          <p:cNvSpPr txBox="1"/>
          <p:nvPr>
            <p:ph type="title"/>
          </p:nvPr>
        </p:nvSpPr>
        <p:spPr>
          <a:xfrm>
            <a:off x="1476078" y="5144294"/>
            <a:ext cx="15335841" cy="2088049"/>
          </a:xfrm>
          <a:prstGeom prst="rect">
            <a:avLst/>
          </a:prstGeom>
        </p:spPr>
        <p:txBody>
          <a:bodyPr anchor="ctr">
            <a:normAutofit fontScale="100000" lnSpcReduction="0"/>
          </a:bodyPr>
          <a:lstStyle>
            <a:lvl1pPr>
              <a:defRPr sz="4800">
                <a:solidFill>
                  <a:srgbClr val="FFFFFF"/>
                </a:solidFill>
              </a:defRPr>
            </a:lvl1pPr>
          </a:lstStyle>
          <a:p>
            <a:pPr/>
            <a:r>
              <a:t>Title Text</a:t>
            </a:r>
          </a:p>
        </p:txBody>
      </p:sp>
      <p:sp>
        <p:nvSpPr>
          <p:cNvPr id="1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Original">
    <p:spTree>
      <p:nvGrpSpPr>
        <p:cNvPr id="1" name=""/>
        <p:cNvGrpSpPr/>
        <p:nvPr/>
      </p:nvGrpSpPr>
      <p:grpSpPr>
        <a:xfrm>
          <a:off x="0" y="0"/>
          <a:ext cx="0" cy="0"/>
          <a:chOff x="0" y="0"/>
          <a:chExt cx="0" cy="0"/>
        </a:xfrm>
      </p:grpSpPr>
      <p:sp>
        <p:nvSpPr>
          <p:cNvPr id="19" name="Title Text"/>
          <p:cNvSpPr txBox="1"/>
          <p:nvPr>
            <p:ph type="title"/>
          </p:nvPr>
        </p:nvSpPr>
        <p:spPr>
          <a:xfrm>
            <a:off x="2332252" y="4294054"/>
            <a:ext cx="13165061" cy="850240"/>
          </a:xfrm>
          <a:prstGeom prst="rect">
            <a:avLst/>
          </a:prstGeom>
        </p:spPr>
        <p:txBody>
          <a:bodyPr>
            <a:normAutofit fontScale="100000" lnSpcReduction="0"/>
          </a:bodyPr>
          <a:lstStyle>
            <a:lvl1pPr>
              <a:lnSpc>
                <a:spcPct val="96000"/>
              </a:lnSpc>
              <a:defRPr sz="4800"/>
            </a:lvl1pPr>
          </a:lstStyle>
          <a:p>
            <a:pPr/>
            <a:r>
              <a:t>Title Text</a:t>
            </a:r>
          </a:p>
        </p:txBody>
      </p:sp>
      <p:sp>
        <p:nvSpPr>
          <p:cNvPr id="20" name="Rectangle 39"/>
          <p:cNvSpPr/>
          <p:nvPr/>
        </p:nvSpPr>
        <p:spPr>
          <a:xfrm>
            <a:off x="2334235" y="5142829"/>
            <a:ext cx="131760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pic>
        <p:nvPicPr>
          <p:cNvPr id="21" name="Graphic 8" descr="Graphic 8"/>
          <p:cNvPicPr>
            <a:picLocks noChangeAspect="1"/>
          </p:cNvPicPr>
          <p:nvPr/>
        </p:nvPicPr>
        <p:blipFill>
          <a:blip r:embed="rId2">
            <a:extLst/>
          </a:blip>
          <a:stretch>
            <a:fillRect/>
          </a:stretch>
        </p:blipFill>
        <p:spPr>
          <a:xfrm>
            <a:off x="1764799" y="1158353"/>
            <a:ext cx="2606401" cy="418008"/>
          </a:xfrm>
          <a:prstGeom prst="rect">
            <a:avLst/>
          </a:prstGeom>
          <a:ln w="12700">
            <a:miter lim="400000"/>
          </a:ln>
        </p:spPr>
      </p:pic>
      <p:sp>
        <p:nvSpPr>
          <p:cNvPr id="22" name="Body Level One…"/>
          <p:cNvSpPr txBox="1"/>
          <p:nvPr>
            <p:ph type="body" sz="quarter" idx="1" hasCustomPrompt="1"/>
          </p:nvPr>
        </p:nvSpPr>
        <p:spPr>
          <a:xfrm>
            <a:off x="2332252" y="7232342"/>
            <a:ext cx="6599295" cy="1799227"/>
          </a:xfrm>
          <a:prstGeom prst="rect">
            <a:avLst/>
          </a:prstGeom>
        </p:spPr>
        <p:txBody>
          <a:bodyPr anchor="b"/>
          <a:lstStyle>
            <a:lvl1pPr marL="0" indent="0">
              <a:lnSpc>
                <a:spcPct val="90000"/>
              </a:lnSpc>
              <a:spcBef>
                <a:spcPts val="0"/>
              </a:spcBef>
              <a:buClrTx/>
              <a:buSzTx/>
              <a:buFontTx/>
              <a:buNone/>
              <a:defRPr sz="2000"/>
            </a:lvl1pPr>
            <a:lvl2pPr marL="0" indent="685800">
              <a:lnSpc>
                <a:spcPct val="90000"/>
              </a:lnSpc>
              <a:spcBef>
                <a:spcPts val="0"/>
              </a:spcBef>
              <a:buClrTx/>
              <a:buSzTx/>
              <a:buFontTx/>
              <a:buNone/>
              <a:defRPr sz="2000"/>
            </a:lvl2pPr>
            <a:lvl3pPr marL="0" indent="1371600">
              <a:lnSpc>
                <a:spcPct val="90000"/>
              </a:lnSpc>
              <a:spcBef>
                <a:spcPts val="0"/>
              </a:spcBef>
              <a:buClrTx/>
              <a:buSzTx/>
              <a:buFontTx/>
              <a:buNone/>
              <a:defRPr sz="2000"/>
            </a:lvl3pPr>
            <a:lvl4pPr marL="0" indent="2057400">
              <a:lnSpc>
                <a:spcPct val="90000"/>
              </a:lnSpc>
              <a:spcBef>
                <a:spcPts val="0"/>
              </a:spcBef>
              <a:buClrTx/>
              <a:buSzTx/>
              <a:buFontTx/>
              <a:buNone/>
              <a:defRPr sz="2000"/>
            </a:lvl4pPr>
            <a:lvl5pPr marL="0" indent="2743200">
              <a:lnSpc>
                <a:spcPct val="90000"/>
              </a:lnSpc>
              <a:spcBef>
                <a:spcPts val="0"/>
              </a:spcBef>
              <a:buClrTx/>
              <a:buSzTx/>
              <a:buFontTx/>
              <a:buNone/>
              <a:defRPr sz="2000"/>
            </a:lvl5pPr>
          </a:lstStyle>
          <a:p>
            <a:pPr/>
            <a:r>
              <a:t>Full NameJob Title</a:t>
            </a:r>
          </a:p>
          <a:p>
            <a:pPr lvl="1"/>
            <a:r>
              <a:t/>
            </a:r>
          </a:p>
          <a:p>
            <a:pPr lvl="2"/>
            <a:r>
              <a:t/>
            </a:r>
          </a:p>
          <a:p>
            <a:pPr lvl="3"/>
            <a:r>
              <a:t/>
            </a:r>
          </a:p>
          <a:p>
            <a:pPr lvl="4"/>
            <a:r>
              <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Blue">
    <p:bg>
      <p:bgPr>
        <a:solidFill>
          <a:schemeClr val="accent1"/>
        </a:solidFill>
      </p:bgPr>
    </p:bg>
    <p:spTree>
      <p:nvGrpSpPr>
        <p:cNvPr id="1" name=""/>
        <p:cNvGrpSpPr/>
        <p:nvPr/>
      </p:nvGrpSpPr>
      <p:grpSpPr>
        <a:xfrm>
          <a:off x="0" y="0"/>
          <a:ext cx="0" cy="0"/>
          <a:chOff x="0" y="0"/>
          <a:chExt cx="0" cy="0"/>
        </a:xfrm>
      </p:grpSpPr>
      <p:sp>
        <p:nvSpPr>
          <p:cNvPr id="200" name="Title Text"/>
          <p:cNvSpPr txBox="1"/>
          <p:nvPr>
            <p:ph type="title"/>
          </p:nvPr>
        </p:nvSpPr>
        <p:spPr>
          <a:xfrm>
            <a:off x="1476078" y="5144294"/>
            <a:ext cx="15335841" cy="2088049"/>
          </a:xfrm>
          <a:prstGeom prst="rect">
            <a:avLst/>
          </a:prstGeom>
        </p:spPr>
        <p:txBody>
          <a:bodyPr anchor="ctr">
            <a:normAutofit fontScale="100000" lnSpcReduction="0"/>
          </a:bodyPr>
          <a:lstStyle>
            <a:lvl1pPr>
              <a:defRPr sz="4800"/>
            </a:lvl1pPr>
          </a:lstStyle>
          <a:p>
            <a:pPr/>
            <a:r>
              <a:t>Title Text</a:t>
            </a:r>
          </a:p>
        </p:txBody>
      </p:sp>
      <p:sp>
        <p:nvSpPr>
          <p:cNvPr id="2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Image">
    <p:spTree>
      <p:nvGrpSpPr>
        <p:cNvPr id="1" name=""/>
        <p:cNvGrpSpPr/>
        <p:nvPr/>
      </p:nvGrpSpPr>
      <p:grpSpPr>
        <a:xfrm>
          <a:off x="0" y="0"/>
          <a:ext cx="0" cy="0"/>
          <a:chOff x="0" y="0"/>
          <a:chExt cx="0" cy="0"/>
        </a:xfrm>
      </p:grpSpPr>
      <p:sp>
        <p:nvSpPr>
          <p:cNvPr id="208" name="Picture Placeholder 7"/>
          <p:cNvSpPr/>
          <p:nvPr>
            <p:ph type="pic" idx="21"/>
          </p:nvPr>
        </p:nvSpPr>
        <p:spPr>
          <a:xfrm>
            <a:off x="1482709" y="2617917"/>
            <a:ext cx="15326273" cy="6413648"/>
          </a:xfrm>
          <a:prstGeom prst="rect">
            <a:avLst/>
          </a:prstGeom>
        </p:spPr>
        <p:txBody>
          <a:bodyPr lIns="91439" tIns="45719" rIns="91439" bIns="45719">
            <a:noAutofit/>
          </a:bodyPr>
          <a:lstStyle/>
          <a:p>
            <a:pPr/>
          </a:p>
        </p:txBody>
      </p:sp>
      <p:sp>
        <p:nvSpPr>
          <p:cNvPr id="209" name="Title Text"/>
          <p:cNvSpPr txBox="1"/>
          <p:nvPr>
            <p:ph type="title"/>
          </p:nvPr>
        </p:nvSpPr>
        <p:spPr>
          <a:xfrm>
            <a:off x="1476078" y="1147463"/>
            <a:ext cx="11846415" cy="850240"/>
          </a:xfrm>
          <a:prstGeom prst="rect">
            <a:avLst/>
          </a:prstGeom>
        </p:spPr>
        <p:txBody>
          <a:bodyPr>
            <a:normAutofit fontScale="100000" lnSpcReduction="0"/>
          </a:bodyPr>
          <a:lstStyle>
            <a:lvl1pPr>
              <a:lnSpc>
                <a:spcPct val="96000"/>
              </a:lnSpc>
              <a:defRPr sz="4800"/>
            </a:lvl1pPr>
          </a:lstStyle>
          <a:p>
            <a:pPr/>
            <a:r>
              <a:t>Title Text</a:t>
            </a:r>
          </a:p>
        </p:txBody>
      </p:sp>
      <p:pic>
        <p:nvPicPr>
          <p:cNvPr id="210"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211" name="Прямоугольник 8"/>
          <p:cNvSpPr/>
          <p:nvPr/>
        </p:nvSpPr>
        <p:spPr>
          <a:xfrm>
            <a:off x="1476078" y="1997746"/>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212" name="Slide Number"/>
          <p:cNvSpPr txBox="1"/>
          <p:nvPr>
            <p:ph type="sldNum" sz="quarter" idx="2"/>
          </p:nvPr>
        </p:nvSpPr>
        <p:spPr>
          <a:xfrm>
            <a:off x="16584387" y="9398581"/>
            <a:ext cx="224595"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2 Images">
    <p:spTree>
      <p:nvGrpSpPr>
        <p:cNvPr id="1" name=""/>
        <p:cNvGrpSpPr/>
        <p:nvPr/>
      </p:nvGrpSpPr>
      <p:grpSpPr>
        <a:xfrm>
          <a:off x="0" y="0"/>
          <a:ext cx="0" cy="0"/>
          <a:chOff x="0" y="0"/>
          <a:chExt cx="0" cy="0"/>
        </a:xfrm>
      </p:grpSpPr>
      <p:sp>
        <p:nvSpPr>
          <p:cNvPr id="219" name="Picture Placeholder 7"/>
          <p:cNvSpPr/>
          <p:nvPr>
            <p:ph type="pic" sz="half" idx="21"/>
          </p:nvPr>
        </p:nvSpPr>
        <p:spPr>
          <a:xfrm>
            <a:off x="1482709" y="2617917"/>
            <a:ext cx="7448837" cy="6413648"/>
          </a:xfrm>
          <a:prstGeom prst="rect">
            <a:avLst/>
          </a:prstGeom>
        </p:spPr>
        <p:txBody>
          <a:bodyPr lIns="91439" tIns="45719" rIns="91439" bIns="45719">
            <a:noAutofit/>
          </a:bodyPr>
          <a:lstStyle/>
          <a:p>
            <a:pPr/>
          </a:p>
        </p:txBody>
      </p:sp>
      <p:sp>
        <p:nvSpPr>
          <p:cNvPr id="220" name="Picture Placeholder 7"/>
          <p:cNvSpPr/>
          <p:nvPr>
            <p:ph type="pic" sz="half" idx="22"/>
          </p:nvPr>
        </p:nvSpPr>
        <p:spPr>
          <a:xfrm>
            <a:off x="9386500" y="2617917"/>
            <a:ext cx="7422482" cy="6413648"/>
          </a:xfrm>
          <a:prstGeom prst="rect">
            <a:avLst/>
          </a:prstGeom>
        </p:spPr>
        <p:txBody>
          <a:bodyPr lIns="91439" tIns="45719" rIns="91439" bIns="45719">
            <a:noAutofit/>
          </a:bodyPr>
          <a:lstStyle/>
          <a:p>
            <a:pPr/>
          </a:p>
        </p:txBody>
      </p:sp>
      <p:sp>
        <p:nvSpPr>
          <p:cNvPr id="221" name="Title Text"/>
          <p:cNvSpPr txBox="1"/>
          <p:nvPr>
            <p:ph type="title"/>
          </p:nvPr>
        </p:nvSpPr>
        <p:spPr>
          <a:xfrm>
            <a:off x="1476078" y="1147463"/>
            <a:ext cx="11846415" cy="850240"/>
          </a:xfrm>
          <a:prstGeom prst="rect">
            <a:avLst/>
          </a:prstGeom>
        </p:spPr>
        <p:txBody>
          <a:bodyPr>
            <a:normAutofit fontScale="100000" lnSpcReduction="0"/>
          </a:bodyPr>
          <a:lstStyle>
            <a:lvl1pPr>
              <a:lnSpc>
                <a:spcPct val="96000"/>
              </a:lnSpc>
              <a:defRPr sz="4800"/>
            </a:lvl1pPr>
          </a:lstStyle>
          <a:p>
            <a:pPr/>
            <a:r>
              <a:t>Title Text</a:t>
            </a:r>
          </a:p>
        </p:txBody>
      </p:sp>
      <p:pic>
        <p:nvPicPr>
          <p:cNvPr id="222"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223" name="Прямоугольник 9"/>
          <p:cNvSpPr/>
          <p:nvPr/>
        </p:nvSpPr>
        <p:spPr>
          <a:xfrm>
            <a:off x="1476078" y="1997746"/>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224" name="Slide Number"/>
          <p:cNvSpPr txBox="1"/>
          <p:nvPr>
            <p:ph type="sldNum" sz="quarter" idx="2"/>
          </p:nvPr>
        </p:nvSpPr>
        <p:spPr>
          <a:xfrm>
            <a:off x="16584387" y="9398581"/>
            <a:ext cx="224595"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and 8 Images">
    <p:spTree>
      <p:nvGrpSpPr>
        <p:cNvPr id="1" name=""/>
        <p:cNvGrpSpPr/>
        <p:nvPr/>
      </p:nvGrpSpPr>
      <p:grpSpPr>
        <a:xfrm>
          <a:off x="0" y="0"/>
          <a:ext cx="0" cy="0"/>
          <a:chOff x="0" y="0"/>
          <a:chExt cx="0" cy="0"/>
        </a:xfrm>
      </p:grpSpPr>
      <p:sp>
        <p:nvSpPr>
          <p:cNvPr id="231" name="Picture Placeholder 7"/>
          <p:cNvSpPr/>
          <p:nvPr>
            <p:ph type="pic" sz="quarter" idx="21"/>
          </p:nvPr>
        </p:nvSpPr>
        <p:spPr>
          <a:xfrm>
            <a:off x="1471808" y="2617917"/>
            <a:ext cx="3493422" cy="2978226"/>
          </a:xfrm>
          <a:prstGeom prst="rect">
            <a:avLst/>
          </a:prstGeom>
        </p:spPr>
        <p:txBody>
          <a:bodyPr lIns="91439" tIns="45719" rIns="91439" bIns="45719">
            <a:noAutofit/>
          </a:bodyPr>
          <a:lstStyle/>
          <a:p>
            <a:pPr/>
          </a:p>
        </p:txBody>
      </p:sp>
      <p:sp>
        <p:nvSpPr>
          <p:cNvPr id="232" name="Picture Placeholder 7"/>
          <p:cNvSpPr/>
          <p:nvPr>
            <p:ph type="pic" sz="quarter" idx="22"/>
          </p:nvPr>
        </p:nvSpPr>
        <p:spPr>
          <a:xfrm>
            <a:off x="1471808" y="6053342"/>
            <a:ext cx="3493422" cy="2978226"/>
          </a:xfrm>
          <a:prstGeom prst="rect">
            <a:avLst/>
          </a:prstGeom>
        </p:spPr>
        <p:txBody>
          <a:bodyPr lIns="91439" tIns="45719" rIns="91439" bIns="45719">
            <a:noAutofit/>
          </a:bodyPr>
          <a:lstStyle/>
          <a:p>
            <a:pPr/>
          </a:p>
        </p:txBody>
      </p:sp>
      <p:sp>
        <p:nvSpPr>
          <p:cNvPr id="233" name="Picture Placeholder 7"/>
          <p:cNvSpPr/>
          <p:nvPr>
            <p:ph type="pic" sz="quarter" idx="23"/>
          </p:nvPr>
        </p:nvSpPr>
        <p:spPr>
          <a:xfrm>
            <a:off x="5425587" y="2617917"/>
            <a:ext cx="3497503" cy="2978226"/>
          </a:xfrm>
          <a:prstGeom prst="rect">
            <a:avLst/>
          </a:prstGeom>
        </p:spPr>
        <p:txBody>
          <a:bodyPr lIns="91439" tIns="45719" rIns="91439" bIns="45719">
            <a:noAutofit/>
          </a:bodyPr>
          <a:lstStyle/>
          <a:p>
            <a:pPr/>
          </a:p>
        </p:txBody>
      </p:sp>
      <p:sp>
        <p:nvSpPr>
          <p:cNvPr id="234" name="Picture Placeholder 7"/>
          <p:cNvSpPr/>
          <p:nvPr>
            <p:ph type="pic" sz="quarter" idx="24"/>
          </p:nvPr>
        </p:nvSpPr>
        <p:spPr>
          <a:xfrm>
            <a:off x="5425587" y="6053342"/>
            <a:ext cx="3498478" cy="2978226"/>
          </a:xfrm>
          <a:prstGeom prst="rect">
            <a:avLst/>
          </a:prstGeom>
        </p:spPr>
        <p:txBody>
          <a:bodyPr lIns="91439" tIns="45719" rIns="91439" bIns="45719">
            <a:noAutofit/>
          </a:bodyPr>
          <a:lstStyle/>
          <a:p>
            <a:pPr/>
          </a:p>
        </p:txBody>
      </p:sp>
      <p:sp>
        <p:nvSpPr>
          <p:cNvPr id="235" name="Picture Placeholder 7"/>
          <p:cNvSpPr/>
          <p:nvPr>
            <p:ph type="pic" sz="quarter" idx="25"/>
          </p:nvPr>
        </p:nvSpPr>
        <p:spPr>
          <a:xfrm>
            <a:off x="9386499" y="2617917"/>
            <a:ext cx="3485419" cy="2978226"/>
          </a:xfrm>
          <a:prstGeom prst="rect">
            <a:avLst/>
          </a:prstGeom>
        </p:spPr>
        <p:txBody>
          <a:bodyPr lIns="91439" tIns="45719" rIns="91439" bIns="45719">
            <a:noAutofit/>
          </a:bodyPr>
          <a:lstStyle/>
          <a:p>
            <a:pPr/>
          </a:p>
        </p:txBody>
      </p:sp>
      <p:sp>
        <p:nvSpPr>
          <p:cNvPr id="236" name="Picture Placeholder 7"/>
          <p:cNvSpPr/>
          <p:nvPr>
            <p:ph type="pic" sz="quarter" idx="26"/>
          </p:nvPr>
        </p:nvSpPr>
        <p:spPr>
          <a:xfrm>
            <a:off x="9386499" y="6053342"/>
            <a:ext cx="3484278" cy="2978226"/>
          </a:xfrm>
          <a:prstGeom prst="rect">
            <a:avLst/>
          </a:prstGeom>
        </p:spPr>
        <p:txBody>
          <a:bodyPr lIns="91439" tIns="45719" rIns="91439" bIns="45719">
            <a:noAutofit/>
          </a:bodyPr>
          <a:lstStyle/>
          <a:p>
            <a:pPr/>
          </a:p>
        </p:txBody>
      </p:sp>
      <p:sp>
        <p:nvSpPr>
          <p:cNvPr id="237" name="Picture Placeholder 7"/>
          <p:cNvSpPr/>
          <p:nvPr>
            <p:ph type="pic" sz="quarter" idx="27"/>
          </p:nvPr>
        </p:nvSpPr>
        <p:spPr>
          <a:xfrm>
            <a:off x="13322492" y="2617917"/>
            <a:ext cx="3482224" cy="2978226"/>
          </a:xfrm>
          <a:prstGeom prst="rect">
            <a:avLst/>
          </a:prstGeom>
        </p:spPr>
        <p:txBody>
          <a:bodyPr lIns="91439" tIns="45719" rIns="91439" bIns="45719">
            <a:noAutofit/>
          </a:bodyPr>
          <a:lstStyle/>
          <a:p>
            <a:pPr/>
          </a:p>
        </p:txBody>
      </p:sp>
      <p:sp>
        <p:nvSpPr>
          <p:cNvPr id="238" name="Picture Placeholder 7"/>
          <p:cNvSpPr/>
          <p:nvPr>
            <p:ph type="pic" sz="quarter" idx="28"/>
          </p:nvPr>
        </p:nvSpPr>
        <p:spPr>
          <a:xfrm>
            <a:off x="13322492" y="6053342"/>
            <a:ext cx="3482224" cy="2978226"/>
          </a:xfrm>
          <a:prstGeom prst="rect">
            <a:avLst/>
          </a:prstGeom>
        </p:spPr>
        <p:txBody>
          <a:bodyPr lIns="91439" tIns="45719" rIns="91439" bIns="45719">
            <a:noAutofit/>
          </a:bodyPr>
          <a:lstStyle/>
          <a:p>
            <a:pPr/>
          </a:p>
        </p:txBody>
      </p:sp>
      <p:sp>
        <p:nvSpPr>
          <p:cNvPr id="239" name="Title Text"/>
          <p:cNvSpPr txBox="1"/>
          <p:nvPr>
            <p:ph type="title"/>
          </p:nvPr>
        </p:nvSpPr>
        <p:spPr>
          <a:xfrm>
            <a:off x="1476078" y="1147463"/>
            <a:ext cx="11846415" cy="850240"/>
          </a:xfrm>
          <a:prstGeom prst="rect">
            <a:avLst/>
          </a:prstGeom>
        </p:spPr>
        <p:txBody>
          <a:bodyPr>
            <a:normAutofit fontScale="100000" lnSpcReduction="0"/>
          </a:bodyPr>
          <a:lstStyle>
            <a:lvl1pPr>
              <a:lnSpc>
                <a:spcPct val="96000"/>
              </a:lnSpc>
              <a:defRPr sz="4800"/>
            </a:lvl1pPr>
          </a:lstStyle>
          <a:p>
            <a:pPr/>
            <a:r>
              <a:t>Title Text</a:t>
            </a:r>
          </a:p>
        </p:txBody>
      </p:sp>
      <p:pic>
        <p:nvPicPr>
          <p:cNvPr id="240"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241" name="Прямоугольник 15"/>
          <p:cNvSpPr/>
          <p:nvPr/>
        </p:nvSpPr>
        <p:spPr>
          <a:xfrm>
            <a:off x="1476078" y="1997746"/>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242" name="Slide Number"/>
          <p:cNvSpPr txBox="1"/>
          <p:nvPr>
            <p:ph type="sldNum" sz="quarter" idx="2"/>
          </p:nvPr>
        </p:nvSpPr>
        <p:spPr>
          <a:xfrm>
            <a:off x="16584387" y="9398581"/>
            <a:ext cx="224595"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ullScreen Image">
    <p:spTree>
      <p:nvGrpSpPr>
        <p:cNvPr id="1" name=""/>
        <p:cNvGrpSpPr/>
        <p:nvPr/>
      </p:nvGrpSpPr>
      <p:grpSpPr>
        <a:xfrm>
          <a:off x="0" y="0"/>
          <a:ext cx="0" cy="0"/>
          <a:chOff x="0" y="0"/>
          <a:chExt cx="0" cy="0"/>
        </a:xfrm>
      </p:grpSpPr>
      <p:sp>
        <p:nvSpPr>
          <p:cNvPr id="249" name="Picture Placeholder 7"/>
          <p:cNvSpPr/>
          <p:nvPr>
            <p:ph type="pic" idx="21"/>
          </p:nvPr>
        </p:nvSpPr>
        <p:spPr>
          <a:xfrm>
            <a:off x="0" y="0"/>
            <a:ext cx="18288000" cy="10288587"/>
          </a:xfrm>
          <a:prstGeom prst="rect">
            <a:avLst/>
          </a:prstGeom>
        </p:spPr>
        <p:txBody>
          <a:bodyPr lIns="91439" tIns="45719" rIns="91439" bIns="45719">
            <a:noAutofit/>
          </a:bodyPr>
          <a:lstStyle/>
          <a:p>
            <a:pPr/>
          </a:p>
        </p:txBody>
      </p:sp>
      <p:sp>
        <p:nvSpPr>
          <p:cNvPr id="2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Lines and Image">
    <p:spTree>
      <p:nvGrpSpPr>
        <p:cNvPr id="1" name=""/>
        <p:cNvGrpSpPr/>
        <p:nvPr/>
      </p:nvGrpSpPr>
      <p:grpSpPr>
        <a:xfrm>
          <a:off x="0" y="0"/>
          <a:ext cx="0" cy="0"/>
          <a:chOff x="0" y="0"/>
          <a:chExt cx="0" cy="0"/>
        </a:xfrm>
      </p:grpSpPr>
      <p:sp>
        <p:nvSpPr>
          <p:cNvPr id="257" name="Click to edit Master title styleTwo Lines Here"/>
          <p:cNvSpPr txBox="1"/>
          <p:nvPr>
            <p:ph type="title" hasCustomPrompt="1"/>
          </p:nvPr>
        </p:nvSpPr>
        <p:spPr>
          <a:xfrm>
            <a:off x="1473723" y="1147463"/>
            <a:ext cx="11848770" cy="1577095"/>
          </a:xfrm>
          <a:prstGeom prst="rect">
            <a:avLst/>
          </a:prstGeom>
        </p:spPr>
        <p:txBody>
          <a:bodyPr>
            <a:normAutofit fontScale="100000" lnSpcReduction="0"/>
          </a:bodyPr>
          <a:lstStyle>
            <a:lvl1pPr>
              <a:lnSpc>
                <a:spcPct val="96000"/>
              </a:lnSpc>
              <a:defRPr sz="4800"/>
            </a:lvl1pPr>
          </a:lstStyle>
          <a:p>
            <a:pPr/>
            <a:r>
              <a:t>Click to edit Master title styleTwo Lines Here</a:t>
            </a:r>
          </a:p>
        </p:txBody>
      </p:sp>
      <p:sp>
        <p:nvSpPr>
          <p:cNvPr id="258" name="Picture Placeholder 7"/>
          <p:cNvSpPr/>
          <p:nvPr>
            <p:ph type="pic" idx="21"/>
          </p:nvPr>
        </p:nvSpPr>
        <p:spPr>
          <a:xfrm>
            <a:off x="1482709" y="3345069"/>
            <a:ext cx="15326857" cy="5686496"/>
          </a:xfrm>
          <a:prstGeom prst="rect">
            <a:avLst/>
          </a:prstGeom>
        </p:spPr>
        <p:txBody>
          <a:bodyPr lIns="91439" tIns="45719" rIns="91439" bIns="45719">
            <a:noAutofit/>
          </a:bodyPr>
          <a:lstStyle/>
          <a:p>
            <a:pPr/>
          </a:p>
        </p:txBody>
      </p:sp>
      <p:pic>
        <p:nvPicPr>
          <p:cNvPr id="259"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260" name="Прямоугольник 8"/>
          <p:cNvSpPr/>
          <p:nvPr/>
        </p:nvSpPr>
        <p:spPr>
          <a:xfrm>
            <a:off x="1476078" y="2724902"/>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261" name="Slide Number"/>
          <p:cNvSpPr txBox="1"/>
          <p:nvPr>
            <p:ph type="sldNum" sz="quarter" idx="2"/>
          </p:nvPr>
        </p:nvSpPr>
        <p:spPr>
          <a:xfrm>
            <a:off x="16589681" y="9398581"/>
            <a:ext cx="224596"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Lines and 2 Images">
    <p:spTree>
      <p:nvGrpSpPr>
        <p:cNvPr id="1" name=""/>
        <p:cNvGrpSpPr/>
        <p:nvPr/>
      </p:nvGrpSpPr>
      <p:grpSpPr>
        <a:xfrm>
          <a:off x="0" y="0"/>
          <a:ext cx="0" cy="0"/>
          <a:chOff x="0" y="0"/>
          <a:chExt cx="0" cy="0"/>
        </a:xfrm>
      </p:grpSpPr>
      <p:sp>
        <p:nvSpPr>
          <p:cNvPr id="268" name="Click to edit Master title styleTwo Lines Here"/>
          <p:cNvSpPr txBox="1"/>
          <p:nvPr>
            <p:ph type="title" hasCustomPrompt="1"/>
          </p:nvPr>
        </p:nvSpPr>
        <p:spPr>
          <a:xfrm>
            <a:off x="1473723" y="1147463"/>
            <a:ext cx="11848770" cy="1577095"/>
          </a:xfrm>
          <a:prstGeom prst="rect">
            <a:avLst/>
          </a:prstGeom>
        </p:spPr>
        <p:txBody>
          <a:bodyPr>
            <a:normAutofit fontScale="100000" lnSpcReduction="0"/>
          </a:bodyPr>
          <a:lstStyle>
            <a:lvl1pPr>
              <a:lnSpc>
                <a:spcPct val="96000"/>
              </a:lnSpc>
              <a:defRPr sz="4800"/>
            </a:lvl1pPr>
          </a:lstStyle>
          <a:p>
            <a:pPr/>
            <a:r>
              <a:t>Click to edit Master title styleTwo Lines Here</a:t>
            </a:r>
          </a:p>
        </p:txBody>
      </p:sp>
      <p:sp>
        <p:nvSpPr>
          <p:cNvPr id="269" name="Picture Placeholder 7"/>
          <p:cNvSpPr/>
          <p:nvPr>
            <p:ph type="pic" sz="half" idx="21"/>
          </p:nvPr>
        </p:nvSpPr>
        <p:spPr>
          <a:xfrm>
            <a:off x="1482709" y="3345069"/>
            <a:ext cx="7448089" cy="5686501"/>
          </a:xfrm>
          <a:prstGeom prst="rect">
            <a:avLst/>
          </a:prstGeom>
        </p:spPr>
        <p:txBody>
          <a:bodyPr lIns="91439" tIns="45719" rIns="91439" bIns="45719">
            <a:noAutofit/>
          </a:bodyPr>
          <a:lstStyle/>
          <a:p>
            <a:pPr/>
          </a:p>
        </p:txBody>
      </p:sp>
      <p:sp>
        <p:nvSpPr>
          <p:cNvPr id="270" name="Picture Placeholder 7"/>
          <p:cNvSpPr/>
          <p:nvPr>
            <p:ph type="pic" sz="half" idx="22"/>
          </p:nvPr>
        </p:nvSpPr>
        <p:spPr>
          <a:xfrm>
            <a:off x="9386259" y="3345069"/>
            <a:ext cx="7429933" cy="5686501"/>
          </a:xfrm>
          <a:prstGeom prst="rect">
            <a:avLst/>
          </a:prstGeom>
        </p:spPr>
        <p:txBody>
          <a:bodyPr lIns="91439" tIns="45719" rIns="91439" bIns="45719">
            <a:noAutofit/>
          </a:bodyPr>
          <a:lstStyle/>
          <a:p>
            <a:pPr/>
          </a:p>
        </p:txBody>
      </p:sp>
      <p:pic>
        <p:nvPicPr>
          <p:cNvPr id="271"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272" name="Прямоугольник 9"/>
          <p:cNvSpPr/>
          <p:nvPr/>
        </p:nvSpPr>
        <p:spPr>
          <a:xfrm>
            <a:off x="1476078" y="2724902"/>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273" name="Slide Number"/>
          <p:cNvSpPr txBox="1"/>
          <p:nvPr>
            <p:ph type="sldNum" sz="quarter" idx="2"/>
          </p:nvPr>
        </p:nvSpPr>
        <p:spPr>
          <a:xfrm>
            <a:off x="16589681" y="9398581"/>
            <a:ext cx="224596"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Lines and 8 Images">
    <p:spTree>
      <p:nvGrpSpPr>
        <p:cNvPr id="1" name=""/>
        <p:cNvGrpSpPr/>
        <p:nvPr/>
      </p:nvGrpSpPr>
      <p:grpSpPr>
        <a:xfrm>
          <a:off x="0" y="0"/>
          <a:ext cx="0" cy="0"/>
          <a:chOff x="0" y="0"/>
          <a:chExt cx="0" cy="0"/>
        </a:xfrm>
      </p:grpSpPr>
      <p:sp>
        <p:nvSpPr>
          <p:cNvPr id="280" name="Click to edit Master title styleTwo Lines Here"/>
          <p:cNvSpPr txBox="1"/>
          <p:nvPr>
            <p:ph type="title" hasCustomPrompt="1"/>
          </p:nvPr>
        </p:nvSpPr>
        <p:spPr>
          <a:xfrm>
            <a:off x="1473723" y="1147463"/>
            <a:ext cx="11848770" cy="1577095"/>
          </a:xfrm>
          <a:prstGeom prst="rect">
            <a:avLst/>
          </a:prstGeom>
        </p:spPr>
        <p:txBody>
          <a:bodyPr>
            <a:normAutofit fontScale="100000" lnSpcReduction="0"/>
          </a:bodyPr>
          <a:lstStyle>
            <a:lvl1pPr>
              <a:lnSpc>
                <a:spcPct val="96000"/>
              </a:lnSpc>
              <a:defRPr sz="4800"/>
            </a:lvl1pPr>
          </a:lstStyle>
          <a:p>
            <a:pPr/>
            <a:r>
              <a:t>Click to edit Master title styleTwo Lines Here</a:t>
            </a:r>
          </a:p>
        </p:txBody>
      </p:sp>
      <p:sp>
        <p:nvSpPr>
          <p:cNvPr id="281" name="Picture Placeholder 7"/>
          <p:cNvSpPr/>
          <p:nvPr>
            <p:ph type="pic" sz="quarter" idx="21"/>
          </p:nvPr>
        </p:nvSpPr>
        <p:spPr>
          <a:xfrm>
            <a:off x="1471808" y="3345064"/>
            <a:ext cx="3494849" cy="2614653"/>
          </a:xfrm>
          <a:prstGeom prst="rect">
            <a:avLst/>
          </a:prstGeom>
        </p:spPr>
        <p:txBody>
          <a:bodyPr lIns="91439" tIns="45719" rIns="91439" bIns="45719">
            <a:noAutofit/>
          </a:bodyPr>
          <a:lstStyle/>
          <a:p>
            <a:pPr/>
          </a:p>
        </p:txBody>
      </p:sp>
      <p:sp>
        <p:nvSpPr>
          <p:cNvPr id="282" name="Picture Placeholder 7"/>
          <p:cNvSpPr/>
          <p:nvPr>
            <p:ph type="pic" sz="quarter" idx="22"/>
          </p:nvPr>
        </p:nvSpPr>
        <p:spPr>
          <a:xfrm>
            <a:off x="5425585" y="3345064"/>
            <a:ext cx="3504134" cy="2614653"/>
          </a:xfrm>
          <a:prstGeom prst="rect">
            <a:avLst/>
          </a:prstGeom>
        </p:spPr>
        <p:txBody>
          <a:bodyPr lIns="91439" tIns="45719" rIns="91439" bIns="45719">
            <a:noAutofit/>
          </a:bodyPr>
          <a:lstStyle/>
          <a:p>
            <a:pPr/>
          </a:p>
        </p:txBody>
      </p:sp>
      <p:sp>
        <p:nvSpPr>
          <p:cNvPr id="283" name="Picture Placeholder 7"/>
          <p:cNvSpPr/>
          <p:nvPr>
            <p:ph type="pic" sz="quarter" idx="23"/>
          </p:nvPr>
        </p:nvSpPr>
        <p:spPr>
          <a:xfrm>
            <a:off x="9386499" y="3345064"/>
            <a:ext cx="3485419" cy="2614653"/>
          </a:xfrm>
          <a:prstGeom prst="rect">
            <a:avLst/>
          </a:prstGeom>
        </p:spPr>
        <p:txBody>
          <a:bodyPr lIns="91439" tIns="45719" rIns="91439" bIns="45719">
            <a:noAutofit/>
          </a:bodyPr>
          <a:lstStyle/>
          <a:p>
            <a:pPr/>
          </a:p>
        </p:txBody>
      </p:sp>
      <p:sp>
        <p:nvSpPr>
          <p:cNvPr id="284" name="Picture Placeholder 7"/>
          <p:cNvSpPr/>
          <p:nvPr>
            <p:ph type="pic" sz="quarter" idx="24"/>
          </p:nvPr>
        </p:nvSpPr>
        <p:spPr>
          <a:xfrm>
            <a:off x="13322492" y="3345064"/>
            <a:ext cx="3494141" cy="2614653"/>
          </a:xfrm>
          <a:prstGeom prst="rect">
            <a:avLst/>
          </a:prstGeom>
        </p:spPr>
        <p:txBody>
          <a:bodyPr lIns="91439" tIns="45719" rIns="91439" bIns="45719">
            <a:noAutofit/>
          </a:bodyPr>
          <a:lstStyle/>
          <a:p>
            <a:pPr/>
          </a:p>
        </p:txBody>
      </p:sp>
      <p:sp>
        <p:nvSpPr>
          <p:cNvPr id="285" name="Picture Placeholder 7"/>
          <p:cNvSpPr/>
          <p:nvPr>
            <p:ph type="pic" sz="quarter" idx="25"/>
          </p:nvPr>
        </p:nvSpPr>
        <p:spPr>
          <a:xfrm>
            <a:off x="1471808" y="6416911"/>
            <a:ext cx="3499825" cy="2614653"/>
          </a:xfrm>
          <a:prstGeom prst="rect">
            <a:avLst/>
          </a:prstGeom>
        </p:spPr>
        <p:txBody>
          <a:bodyPr lIns="91439" tIns="45719" rIns="91439" bIns="45719">
            <a:noAutofit/>
          </a:bodyPr>
          <a:lstStyle/>
          <a:p>
            <a:pPr/>
          </a:p>
        </p:txBody>
      </p:sp>
      <p:sp>
        <p:nvSpPr>
          <p:cNvPr id="286" name="Picture Placeholder 7"/>
          <p:cNvSpPr/>
          <p:nvPr>
            <p:ph type="pic" sz="quarter" idx="26"/>
          </p:nvPr>
        </p:nvSpPr>
        <p:spPr>
          <a:xfrm>
            <a:off x="5425587" y="6416911"/>
            <a:ext cx="3504132" cy="2614653"/>
          </a:xfrm>
          <a:prstGeom prst="rect">
            <a:avLst/>
          </a:prstGeom>
        </p:spPr>
        <p:txBody>
          <a:bodyPr lIns="91439" tIns="45719" rIns="91439" bIns="45719">
            <a:noAutofit/>
          </a:bodyPr>
          <a:lstStyle/>
          <a:p>
            <a:pPr/>
          </a:p>
        </p:txBody>
      </p:sp>
      <p:sp>
        <p:nvSpPr>
          <p:cNvPr id="287" name="Picture Placeholder 7"/>
          <p:cNvSpPr/>
          <p:nvPr>
            <p:ph type="pic" sz="quarter" idx="27"/>
          </p:nvPr>
        </p:nvSpPr>
        <p:spPr>
          <a:xfrm>
            <a:off x="9386499" y="6416911"/>
            <a:ext cx="3485419" cy="2614653"/>
          </a:xfrm>
          <a:prstGeom prst="rect">
            <a:avLst/>
          </a:prstGeom>
        </p:spPr>
        <p:txBody>
          <a:bodyPr lIns="91439" tIns="45719" rIns="91439" bIns="45719">
            <a:noAutofit/>
          </a:bodyPr>
          <a:lstStyle/>
          <a:p>
            <a:pPr/>
          </a:p>
        </p:txBody>
      </p:sp>
      <p:sp>
        <p:nvSpPr>
          <p:cNvPr id="288" name="Picture Placeholder 7"/>
          <p:cNvSpPr/>
          <p:nvPr>
            <p:ph type="pic" sz="quarter" idx="28"/>
          </p:nvPr>
        </p:nvSpPr>
        <p:spPr>
          <a:xfrm>
            <a:off x="13322492" y="6416911"/>
            <a:ext cx="3494141" cy="2614653"/>
          </a:xfrm>
          <a:prstGeom prst="rect">
            <a:avLst/>
          </a:prstGeom>
        </p:spPr>
        <p:txBody>
          <a:bodyPr lIns="91439" tIns="45719" rIns="91439" bIns="45719">
            <a:noAutofit/>
          </a:bodyPr>
          <a:lstStyle/>
          <a:p>
            <a:pPr/>
          </a:p>
        </p:txBody>
      </p:sp>
      <p:pic>
        <p:nvPicPr>
          <p:cNvPr id="289"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290" name="Прямоугольник 15"/>
          <p:cNvSpPr/>
          <p:nvPr/>
        </p:nvSpPr>
        <p:spPr>
          <a:xfrm>
            <a:off x="1476078" y="2724902"/>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291" name="Slide Number"/>
          <p:cNvSpPr txBox="1"/>
          <p:nvPr>
            <p:ph type="sldNum" sz="quarter" idx="2"/>
          </p:nvPr>
        </p:nvSpPr>
        <p:spPr>
          <a:xfrm>
            <a:off x="16589681" y="9398581"/>
            <a:ext cx="224596"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Photo">
    <p:spTree>
      <p:nvGrpSpPr>
        <p:cNvPr id="1" name=""/>
        <p:cNvGrpSpPr/>
        <p:nvPr/>
      </p:nvGrpSpPr>
      <p:grpSpPr>
        <a:xfrm>
          <a:off x="0" y="0"/>
          <a:ext cx="0" cy="0"/>
          <a:chOff x="0" y="0"/>
          <a:chExt cx="0" cy="0"/>
        </a:xfrm>
      </p:grpSpPr>
      <p:sp>
        <p:nvSpPr>
          <p:cNvPr id="298" name="Body Level One…"/>
          <p:cNvSpPr txBox="1"/>
          <p:nvPr>
            <p:ph type="body" sz="half" idx="1" hasCustomPrompt="1"/>
          </p:nvPr>
        </p:nvSpPr>
        <p:spPr>
          <a:xfrm>
            <a:off x="1476076" y="2617871"/>
            <a:ext cx="7455222" cy="6413698"/>
          </a:xfrm>
          <a:prstGeom prst="rect">
            <a:avLst/>
          </a:prstGeom>
        </p:spPr>
        <p:txBody>
          <a:bodyPr/>
          <a:lstStyle>
            <a:lvl1pPr marL="0" indent="0">
              <a:buClrTx/>
              <a:buSzTx/>
              <a:buFontTx/>
              <a:buNone/>
            </a:lvl1pPr>
            <a:lvl2pPr marL="0" indent="685800">
              <a:buClrTx/>
              <a:buSzTx/>
              <a:buFontTx/>
              <a:buNone/>
            </a:lvl2pPr>
            <a:lvl3pPr marL="0" indent="1371600">
              <a:buClrTx/>
              <a:buSzTx/>
              <a:buFontTx/>
              <a:buNone/>
            </a:lvl3pPr>
            <a:lvl4pPr marL="0" indent="2057400">
              <a:buClrTx/>
              <a:buSzTx/>
              <a:buFontTx/>
              <a:buNone/>
            </a:lvl4pPr>
            <a:lvl5pPr marL="0" indent="2743200">
              <a:buClrTx/>
              <a:buSzTx/>
              <a:buFontTx/>
              <a:buNone/>
            </a:lvl5pPr>
          </a:lstStyle>
          <a:p>
            <a:pPr/>
            <a:r>
              <a:t>Edit Master text styles</a:t>
            </a:r>
          </a:p>
          <a:p>
            <a:pPr lvl="1"/>
            <a:r>
              <a:t/>
            </a:r>
          </a:p>
          <a:p>
            <a:pPr lvl="2"/>
            <a:r>
              <a:t/>
            </a:r>
          </a:p>
          <a:p>
            <a:pPr lvl="3"/>
            <a:r>
              <a:t/>
            </a:r>
          </a:p>
          <a:p>
            <a:pPr lvl="4"/>
            <a:r>
              <a:t/>
            </a:r>
          </a:p>
        </p:txBody>
      </p:sp>
      <p:sp>
        <p:nvSpPr>
          <p:cNvPr id="299" name="Title Text"/>
          <p:cNvSpPr txBox="1"/>
          <p:nvPr>
            <p:ph type="title"/>
          </p:nvPr>
        </p:nvSpPr>
        <p:spPr>
          <a:xfrm>
            <a:off x="1476078" y="1147463"/>
            <a:ext cx="11846415" cy="850240"/>
          </a:xfrm>
          <a:prstGeom prst="rect">
            <a:avLst/>
          </a:prstGeom>
        </p:spPr>
        <p:txBody>
          <a:bodyPr>
            <a:normAutofit fontScale="100000" lnSpcReduction="0"/>
          </a:bodyPr>
          <a:lstStyle>
            <a:lvl1pPr>
              <a:lnSpc>
                <a:spcPct val="96000"/>
              </a:lnSpc>
              <a:defRPr sz="4800"/>
            </a:lvl1pPr>
          </a:lstStyle>
          <a:p>
            <a:pPr/>
            <a:r>
              <a:t>Title Text</a:t>
            </a:r>
          </a:p>
        </p:txBody>
      </p:sp>
      <p:sp>
        <p:nvSpPr>
          <p:cNvPr id="300" name="Picture Placeholder 7"/>
          <p:cNvSpPr/>
          <p:nvPr>
            <p:ph type="pic" sz="half" idx="21"/>
          </p:nvPr>
        </p:nvSpPr>
        <p:spPr>
          <a:xfrm>
            <a:off x="9386500" y="2617917"/>
            <a:ext cx="7422482" cy="6413648"/>
          </a:xfrm>
          <a:prstGeom prst="rect">
            <a:avLst/>
          </a:prstGeom>
        </p:spPr>
        <p:txBody>
          <a:bodyPr lIns="91439" tIns="45719" rIns="91439" bIns="45719">
            <a:noAutofit/>
          </a:bodyPr>
          <a:lstStyle/>
          <a:p>
            <a:pPr/>
          </a:p>
        </p:txBody>
      </p:sp>
      <p:pic>
        <p:nvPicPr>
          <p:cNvPr id="301"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302" name="Прямоугольник 9"/>
          <p:cNvSpPr/>
          <p:nvPr/>
        </p:nvSpPr>
        <p:spPr>
          <a:xfrm>
            <a:off x="1476078" y="1997746"/>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303" name="Slide Number"/>
          <p:cNvSpPr txBox="1"/>
          <p:nvPr>
            <p:ph type="sldNum" sz="quarter" idx="2"/>
          </p:nvPr>
        </p:nvSpPr>
        <p:spPr>
          <a:xfrm>
            <a:off x="16589681" y="9398581"/>
            <a:ext cx="224596"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third Photo ">
    <p:spTree>
      <p:nvGrpSpPr>
        <p:cNvPr id="1" name=""/>
        <p:cNvGrpSpPr/>
        <p:nvPr/>
      </p:nvGrpSpPr>
      <p:grpSpPr>
        <a:xfrm>
          <a:off x="0" y="0"/>
          <a:ext cx="0" cy="0"/>
          <a:chOff x="0" y="0"/>
          <a:chExt cx="0" cy="0"/>
        </a:xfrm>
      </p:grpSpPr>
      <p:sp>
        <p:nvSpPr>
          <p:cNvPr id="310" name="Body Level One…"/>
          <p:cNvSpPr txBox="1"/>
          <p:nvPr>
            <p:ph type="body" sz="half" idx="1" hasCustomPrompt="1"/>
          </p:nvPr>
        </p:nvSpPr>
        <p:spPr>
          <a:xfrm>
            <a:off x="1476075" y="2617871"/>
            <a:ext cx="10074676" cy="6413698"/>
          </a:xfrm>
          <a:prstGeom prst="rect">
            <a:avLst/>
          </a:prstGeom>
        </p:spPr>
        <p:txBody>
          <a:bodyPr/>
          <a:lstStyle>
            <a:lvl1pPr marL="0" indent="0">
              <a:buClrTx/>
              <a:buSzTx/>
              <a:buFontTx/>
              <a:buNone/>
            </a:lvl1pPr>
            <a:lvl2pPr marL="0" indent="685800">
              <a:buClrTx/>
              <a:buSzTx/>
              <a:buFontTx/>
              <a:buNone/>
            </a:lvl2pPr>
            <a:lvl3pPr marL="0" indent="1371600">
              <a:buClrTx/>
              <a:buSzTx/>
              <a:buFontTx/>
              <a:buNone/>
            </a:lvl3pPr>
            <a:lvl4pPr marL="0" indent="2057400">
              <a:buClrTx/>
              <a:buSzTx/>
              <a:buFontTx/>
              <a:buNone/>
            </a:lvl4pPr>
            <a:lvl5pPr marL="0" indent="2743200">
              <a:buClrTx/>
              <a:buSzTx/>
              <a:buFontTx/>
              <a:buNone/>
            </a:lvl5pPr>
          </a:lstStyle>
          <a:p>
            <a:pPr/>
            <a:r>
              <a:t>Edit Master text styles</a:t>
            </a:r>
          </a:p>
          <a:p>
            <a:pPr lvl="1"/>
            <a:r>
              <a:t/>
            </a:r>
          </a:p>
          <a:p>
            <a:pPr lvl="2"/>
            <a:r>
              <a:t/>
            </a:r>
          </a:p>
          <a:p>
            <a:pPr lvl="3"/>
            <a:r>
              <a:t/>
            </a:r>
          </a:p>
          <a:p>
            <a:pPr lvl="4"/>
            <a:r>
              <a:t/>
            </a:r>
          </a:p>
        </p:txBody>
      </p:sp>
      <p:sp>
        <p:nvSpPr>
          <p:cNvPr id="311" name="Title Text"/>
          <p:cNvSpPr txBox="1"/>
          <p:nvPr>
            <p:ph type="title"/>
          </p:nvPr>
        </p:nvSpPr>
        <p:spPr>
          <a:xfrm>
            <a:off x="1476078" y="1147463"/>
            <a:ext cx="10074675" cy="850240"/>
          </a:xfrm>
          <a:prstGeom prst="rect">
            <a:avLst/>
          </a:prstGeom>
        </p:spPr>
        <p:txBody>
          <a:bodyPr>
            <a:normAutofit fontScale="100000" lnSpcReduction="0"/>
          </a:bodyPr>
          <a:lstStyle>
            <a:lvl1pPr>
              <a:lnSpc>
                <a:spcPct val="96000"/>
              </a:lnSpc>
              <a:defRPr sz="4800"/>
            </a:lvl1pPr>
          </a:lstStyle>
          <a:p>
            <a:pPr/>
            <a:r>
              <a:t>Title Text</a:t>
            </a:r>
          </a:p>
        </p:txBody>
      </p:sp>
      <p:sp>
        <p:nvSpPr>
          <p:cNvPr id="312" name="Picture Placeholder 7"/>
          <p:cNvSpPr/>
          <p:nvPr>
            <p:ph type="pic" sz="half" idx="21"/>
          </p:nvPr>
        </p:nvSpPr>
        <p:spPr>
          <a:xfrm>
            <a:off x="12008414" y="-1007"/>
            <a:ext cx="6279587" cy="10289595"/>
          </a:xfrm>
          <a:prstGeom prst="rect">
            <a:avLst/>
          </a:prstGeom>
        </p:spPr>
        <p:txBody>
          <a:bodyPr lIns="91439" tIns="45719" rIns="91439" bIns="45719">
            <a:noAutofit/>
          </a:bodyPr>
          <a:lstStyle/>
          <a:p>
            <a:pPr/>
          </a:p>
        </p:txBody>
      </p:sp>
      <p:sp>
        <p:nvSpPr>
          <p:cNvPr id="313" name="Прямоугольник 5"/>
          <p:cNvSpPr/>
          <p:nvPr/>
        </p:nvSpPr>
        <p:spPr>
          <a:xfrm>
            <a:off x="1476078" y="1997746"/>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3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Two Lines Original">
    <p:spTree>
      <p:nvGrpSpPr>
        <p:cNvPr id="1" name=""/>
        <p:cNvGrpSpPr/>
        <p:nvPr/>
      </p:nvGrpSpPr>
      <p:grpSpPr>
        <a:xfrm>
          <a:off x="0" y="0"/>
          <a:ext cx="0" cy="0"/>
          <a:chOff x="0" y="0"/>
          <a:chExt cx="0" cy="0"/>
        </a:xfrm>
      </p:grpSpPr>
      <p:sp>
        <p:nvSpPr>
          <p:cNvPr id="30" name="Click to edit Master title styleTwo Lines Here"/>
          <p:cNvSpPr txBox="1"/>
          <p:nvPr>
            <p:ph type="title" hasCustomPrompt="1"/>
          </p:nvPr>
        </p:nvSpPr>
        <p:spPr>
          <a:xfrm>
            <a:off x="2332252" y="3284615"/>
            <a:ext cx="13165061" cy="1691233"/>
          </a:xfrm>
          <a:prstGeom prst="rect">
            <a:avLst/>
          </a:prstGeom>
        </p:spPr>
        <p:txBody>
          <a:bodyPr anchor="b">
            <a:normAutofit fontScale="100000" lnSpcReduction="0"/>
          </a:bodyPr>
          <a:lstStyle>
            <a:lvl1pPr>
              <a:lnSpc>
                <a:spcPct val="96000"/>
              </a:lnSpc>
              <a:defRPr sz="4800"/>
            </a:lvl1pPr>
          </a:lstStyle>
          <a:p>
            <a:pPr/>
            <a:r>
              <a:t>Click to edit Master title styleTwo Lines Here</a:t>
            </a:r>
          </a:p>
        </p:txBody>
      </p:sp>
      <p:sp>
        <p:nvSpPr>
          <p:cNvPr id="31" name="Rectangle 39"/>
          <p:cNvSpPr/>
          <p:nvPr/>
        </p:nvSpPr>
        <p:spPr>
          <a:xfrm>
            <a:off x="2334235" y="5142829"/>
            <a:ext cx="131760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32" name="Body Level One…"/>
          <p:cNvSpPr txBox="1"/>
          <p:nvPr>
            <p:ph type="body" sz="quarter" idx="1" hasCustomPrompt="1"/>
          </p:nvPr>
        </p:nvSpPr>
        <p:spPr>
          <a:xfrm>
            <a:off x="2332252" y="7232342"/>
            <a:ext cx="6599295" cy="1799227"/>
          </a:xfrm>
          <a:prstGeom prst="rect">
            <a:avLst/>
          </a:prstGeom>
        </p:spPr>
        <p:txBody>
          <a:bodyPr anchor="b"/>
          <a:lstStyle>
            <a:lvl1pPr marL="0" indent="0">
              <a:lnSpc>
                <a:spcPct val="90000"/>
              </a:lnSpc>
              <a:spcBef>
                <a:spcPts val="0"/>
              </a:spcBef>
              <a:buClrTx/>
              <a:buSzTx/>
              <a:buFontTx/>
              <a:buNone/>
              <a:defRPr sz="2000"/>
            </a:lvl1pPr>
            <a:lvl2pPr marL="0" indent="685800">
              <a:lnSpc>
                <a:spcPct val="90000"/>
              </a:lnSpc>
              <a:spcBef>
                <a:spcPts val="0"/>
              </a:spcBef>
              <a:buClrTx/>
              <a:buSzTx/>
              <a:buFontTx/>
              <a:buNone/>
              <a:defRPr sz="2000"/>
            </a:lvl2pPr>
            <a:lvl3pPr marL="0" indent="1371600">
              <a:lnSpc>
                <a:spcPct val="90000"/>
              </a:lnSpc>
              <a:spcBef>
                <a:spcPts val="0"/>
              </a:spcBef>
              <a:buClrTx/>
              <a:buSzTx/>
              <a:buFontTx/>
              <a:buNone/>
              <a:defRPr sz="2000"/>
            </a:lvl3pPr>
            <a:lvl4pPr marL="0" indent="2057400">
              <a:lnSpc>
                <a:spcPct val="90000"/>
              </a:lnSpc>
              <a:spcBef>
                <a:spcPts val="0"/>
              </a:spcBef>
              <a:buClrTx/>
              <a:buSzTx/>
              <a:buFontTx/>
              <a:buNone/>
              <a:defRPr sz="2000"/>
            </a:lvl4pPr>
            <a:lvl5pPr marL="0" indent="2743200">
              <a:lnSpc>
                <a:spcPct val="90000"/>
              </a:lnSpc>
              <a:spcBef>
                <a:spcPts val="0"/>
              </a:spcBef>
              <a:buClrTx/>
              <a:buSzTx/>
              <a:buFontTx/>
              <a:buNone/>
              <a:defRPr sz="2000"/>
            </a:lvl5pPr>
          </a:lstStyle>
          <a:p>
            <a:pPr/>
            <a:r>
              <a:t>Full NameJob Title</a:t>
            </a:r>
          </a:p>
          <a:p>
            <a:pPr lvl="1"/>
            <a:r>
              <a:t/>
            </a:r>
          </a:p>
          <a:p>
            <a:pPr lvl="2"/>
            <a:r>
              <a:t/>
            </a:r>
          </a:p>
          <a:p>
            <a:pPr lvl="3"/>
            <a:r>
              <a:t/>
            </a:r>
          </a:p>
          <a:p>
            <a:pPr lvl="4"/>
            <a:r>
              <a:t/>
            </a:r>
          </a:p>
        </p:txBody>
      </p:sp>
      <p:pic>
        <p:nvPicPr>
          <p:cNvPr id="33" name="Graphic 8" descr="Graphic 8"/>
          <p:cNvPicPr>
            <a:picLocks noChangeAspect="1"/>
          </p:cNvPicPr>
          <p:nvPr/>
        </p:nvPicPr>
        <p:blipFill>
          <a:blip r:embed="rId2">
            <a:extLst/>
          </a:blip>
          <a:stretch>
            <a:fillRect/>
          </a:stretch>
        </p:blipFill>
        <p:spPr>
          <a:xfrm>
            <a:off x="1764799" y="1158353"/>
            <a:ext cx="2606401" cy="418008"/>
          </a:xfrm>
          <a:prstGeom prst="rect">
            <a:avLst/>
          </a:prstGeom>
          <a:ln w="12700">
            <a:miter lim="400000"/>
          </a:ln>
        </p:spPr>
      </p:pic>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Lines Content Image">
    <p:spTree>
      <p:nvGrpSpPr>
        <p:cNvPr id="1" name=""/>
        <p:cNvGrpSpPr/>
        <p:nvPr/>
      </p:nvGrpSpPr>
      <p:grpSpPr>
        <a:xfrm>
          <a:off x="0" y="0"/>
          <a:ext cx="0" cy="0"/>
          <a:chOff x="0" y="0"/>
          <a:chExt cx="0" cy="0"/>
        </a:xfrm>
      </p:grpSpPr>
      <p:sp>
        <p:nvSpPr>
          <p:cNvPr id="321" name="Click to edit Master title styleTwo Lines Here"/>
          <p:cNvSpPr txBox="1"/>
          <p:nvPr>
            <p:ph type="title" hasCustomPrompt="1"/>
          </p:nvPr>
        </p:nvSpPr>
        <p:spPr>
          <a:xfrm>
            <a:off x="1473723" y="1147463"/>
            <a:ext cx="11848770" cy="1577095"/>
          </a:xfrm>
          <a:prstGeom prst="rect">
            <a:avLst/>
          </a:prstGeom>
        </p:spPr>
        <p:txBody>
          <a:bodyPr>
            <a:normAutofit fontScale="100000" lnSpcReduction="0"/>
          </a:bodyPr>
          <a:lstStyle>
            <a:lvl1pPr>
              <a:lnSpc>
                <a:spcPct val="96000"/>
              </a:lnSpc>
              <a:defRPr sz="4800"/>
            </a:lvl1pPr>
          </a:lstStyle>
          <a:p>
            <a:pPr/>
            <a:r>
              <a:t>Click to edit Master title styleTwo Lines Here</a:t>
            </a:r>
          </a:p>
        </p:txBody>
      </p:sp>
      <p:sp>
        <p:nvSpPr>
          <p:cNvPr id="322" name="Body Level One…"/>
          <p:cNvSpPr txBox="1"/>
          <p:nvPr>
            <p:ph type="body" sz="half" idx="1" hasCustomPrompt="1"/>
          </p:nvPr>
        </p:nvSpPr>
        <p:spPr>
          <a:xfrm>
            <a:off x="1478436" y="3345067"/>
            <a:ext cx="7452560" cy="5686847"/>
          </a:xfrm>
          <a:prstGeom prst="rect">
            <a:avLst/>
          </a:prstGeom>
        </p:spPr>
        <p:txBody>
          <a:bodyPr/>
          <a:lstStyle>
            <a:lvl1pPr marL="0" indent="0">
              <a:buClrTx/>
              <a:buSzTx/>
              <a:buFontTx/>
              <a:buNone/>
            </a:lvl1pPr>
            <a:lvl2pPr marL="0" indent="685800">
              <a:buClrTx/>
              <a:buSzTx/>
              <a:buFontTx/>
              <a:buNone/>
            </a:lvl2pPr>
            <a:lvl3pPr marL="0" indent="1371600">
              <a:buClrTx/>
              <a:buSzTx/>
              <a:buFontTx/>
              <a:buNone/>
            </a:lvl3pPr>
            <a:lvl4pPr marL="0" indent="2057400">
              <a:buClrTx/>
              <a:buSzTx/>
              <a:buFontTx/>
              <a:buNone/>
            </a:lvl4pPr>
            <a:lvl5pPr marL="0" indent="2743200">
              <a:buClrTx/>
              <a:buSzTx/>
              <a:buFontTx/>
              <a:buNone/>
            </a:lvl5pPr>
          </a:lstStyle>
          <a:p>
            <a:pPr/>
            <a:r>
              <a:t>Edit Master text styles</a:t>
            </a:r>
          </a:p>
          <a:p>
            <a:pPr lvl="1"/>
            <a:r>
              <a:t/>
            </a:r>
          </a:p>
          <a:p>
            <a:pPr lvl="2"/>
            <a:r>
              <a:t/>
            </a:r>
          </a:p>
          <a:p>
            <a:pPr lvl="3"/>
            <a:r>
              <a:t/>
            </a:r>
          </a:p>
          <a:p>
            <a:pPr lvl="4"/>
            <a:r>
              <a:t/>
            </a:r>
          </a:p>
        </p:txBody>
      </p:sp>
      <p:sp>
        <p:nvSpPr>
          <p:cNvPr id="323" name="Picture Placeholder 7"/>
          <p:cNvSpPr/>
          <p:nvPr>
            <p:ph type="pic" sz="half" idx="21"/>
          </p:nvPr>
        </p:nvSpPr>
        <p:spPr>
          <a:xfrm>
            <a:off x="9386500" y="3345067"/>
            <a:ext cx="7422482" cy="5686497"/>
          </a:xfrm>
          <a:prstGeom prst="rect">
            <a:avLst/>
          </a:prstGeom>
        </p:spPr>
        <p:txBody>
          <a:bodyPr lIns="91439" tIns="45719" rIns="91439" bIns="45719">
            <a:noAutofit/>
          </a:bodyPr>
          <a:lstStyle/>
          <a:p>
            <a:pPr/>
          </a:p>
        </p:txBody>
      </p:sp>
      <p:pic>
        <p:nvPicPr>
          <p:cNvPr id="324"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325" name="Прямоугольник 9"/>
          <p:cNvSpPr/>
          <p:nvPr/>
        </p:nvSpPr>
        <p:spPr>
          <a:xfrm>
            <a:off x="1476078" y="2724902"/>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326" name="Slide Number"/>
          <p:cNvSpPr txBox="1"/>
          <p:nvPr>
            <p:ph type="sldNum" sz="quarter" idx="2"/>
          </p:nvPr>
        </p:nvSpPr>
        <p:spPr>
          <a:xfrm>
            <a:off x="16589681" y="9398581"/>
            <a:ext cx="224596"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Lines Content third Image">
    <p:spTree>
      <p:nvGrpSpPr>
        <p:cNvPr id="1" name=""/>
        <p:cNvGrpSpPr/>
        <p:nvPr/>
      </p:nvGrpSpPr>
      <p:grpSpPr>
        <a:xfrm>
          <a:off x="0" y="0"/>
          <a:ext cx="0" cy="0"/>
          <a:chOff x="0" y="0"/>
          <a:chExt cx="0" cy="0"/>
        </a:xfrm>
      </p:grpSpPr>
      <p:sp>
        <p:nvSpPr>
          <p:cNvPr id="333" name="Click to edit Master title styleTwo Lines Here"/>
          <p:cNvSpPr txBox="1"/>
          <p:nvPr>
            <p:ph type="title" hasCustomPrompt="1"/>
          </p:nvPr>
        </p:nvSpPr>
        <p:spPr>
          <a:xfrm>
            <a:off x="1473723" y="1147463"/>
            <a:ext cx="10083318" cy="1577095"/>
          </a:xfrm>
          <a:prstGeom prst="rect">
            <a:avLst/>
          </a:prstGeom>
        </p:spPr>
        <p:txBody>
          <a:bodyPr>
            <a:normAutofit fontScale="100000" lnSpcReduction="0"/>
          </a:bodyPr>
          <a:lstStyle>
            <a:lvl1pPr>
              <a:lnSpc>
                <a:spcPct val="96000"/>
              </a:lnSpc>
              <a:defRPr sz="4800"/>
            </a:lvl1pPr>
          </a:lstStyle>
          <a:p>
            <a:pPr/>
            <a:r>
              <a:t>Click to edit Master title styleTwo Lines Here</a:t>
            </a:r>
          </a:p>
        </p:txBody>
      </p:sp>
      <p:sp>
        <p:nvSpPr>
          <p:cNvPr id="334" name="Body Level One…"/>
          <p:cNvSpPr txBox="1"/>
          <p:nvPr>
            <p:ph type="body" sz="half" idx="1" hasCustomPrompt="1"/>
          </p:nvPr>
        </p:nvSpPr>
        <p:spPr>
          <a:xfrm>
            <a:off x="1478436" y="3345067"/>
            <a:ext cx="10080619" cy="5686847"/>
          </a:xfrm>
          <a:prstGeom prst="rect">
            <a:avLst/>
          </a:prstGeom>
        </p:spPr>
        <p:txBody>
          <a:bodyPr/>
          <a:lstStyle>
            <a:lvl1pPr marL="0" indent="0">
              <a:buClrTx/>
              <a:buSzTx/>
              <a:buFontTx/>
              <a:buNone/>
            </a:lvl1pPr>
            <a:lvl2pPr marL="0" indent="685800">
              <a:buClrTx/>
              <a:buSzTx/>
              <a:buFontTx/>
              <a:buNone/>
            </a:lvl2pPr>
            <a:lvl3pPr marL="0" indent="1371600">
              <a:buClrTx/>
              <a:buSzTx/>
              <a:buFontTx/>
              <a:buNone/>
            </a:lvl3pPr>
            <a:lvl4pPr marL="0" indent="2057400">
              <a:buClrTx/>
              <a:buSzTx/>
              <a:buFontTx/>
              <a:buNone/>
            </a:lvl4pPr>
            <a:lvl5pPr marL="0" indent="2743200">
              <a:buClrTx/>
              <a:buSzTx/>
              <a:buFontTx/>
              <a:buNone/>
            </a:lvl5pPr>
          </a:lstStyle>
          <a:p>
            <a:pPr/>
            <a:r>
              <a:t>Edit Master text styles</a:t>
            </a:r>
          </a:p>
          <a:p>
            <a:pPr lvl="1"/>
            <a:r>
              <a:t/>
            </a:r>
          </a:p>
          <a:p>
            <a:pPr lvl="2"/>
            <a:r>
              <a:t/>
            </a:r>
          </a:p>
          <a:p>
            <a:pPr lvl="3"/>
            <a:r>
              <a:t/>
            </a:r>
          </a:p>
          <a:p>
            <a:pPr lvl="4"/>
            <a:r>
              <a:t/>
            </a:r>
          </a:p>
        </p:txBody>
      </p:sp>
      <p:sp>
        <p:nvSpPr>
          <p:cNvPr id="335" name="Picture Placeholder 7"/>
          <p:cNvSpPr/>
          <p:nvPr>
            <p:ph type="pic" sz="half" idx="21"/>
          </p:nvPr>
        </p:nvSpPr>
        <p:spPr>
          <a:xfrm>
            <a:off x="12010769" y="0"/>
            <a:ext cx="6277232" cy="10288589"/>
          </a:xfrm>
          <a:prstGeom prst="rect">
            <a:avLst/>
          </a:prstGeom>
        </p:spPr>
        <p:txBody>
          <a:bodyPr lIns="91439" tIns="45719" rIns="91439" bIns="45719">
            <a:noAutofit/>
          </a:bodyPr>
          <a:lstStyle/>
          <a:p>
            <a:pPr/>
          </a:p>
        </p:txBody>
      </p:sp>
      <p:sp>
        <p:nvSpPr>
          <p:cNvPr id="336" name="Прямоугольник 5"/>
          <p:cNvSpPr/>
          <p:nvPr/>
        </p:nvSpPr>
        <p:spPr>
          <a:xfrm>
            <a:off x="1476078" y="2724902"/>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3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1 Line Only">
    <p:spTree>
      <p:nvGrpSpPr>
        <p:cNvPr id="1" name=""/>
        <p:cNvGrpSpPr/>
        <p:nvPr/>
      </p:nvGrpSpPr>
      <p:grpSpPr>
        <a:xfrm>
          <a:off x="0" y="0"/>
          <a:ext cx="0" cy="0"/>
          <a:chOff x="0" y="0"/>
          <a:chExt cx="0" cy="0"/>
        </a:xfrm>
      </p:grpSpPr>
      <p:sp>
        <p:nvSpPr>
          <p:cNvPr id="344" name="Title Text"/>
          <p:cNvSpPr txBox="1"/>
          <p:nvPr>
            <p:ph type="title"/>
          </p:nvPr>
        </p:nvSpPr>
        <p:spPr>
          <a:xfrm>
            <a:off x="1476078" y="1147463"/>
            <a:ext cx="11846415" cy="850240"/>
          </a:xfrm>
          <a:prstGeom prst="rect">
            <a:avLst/>
          </a:prstGeom>
        </p:spPr>
        <p:txBody>
          <a:bodyPr>
            <a:normAutofit fontScale="100000" lnSpcReduction="0"/>
          </a:bodyPr>
          <a:lstStyle>
            <a:lvl1pPr>
              <a:lnSpc>
                <a:spcPct val="96000"/>
              </a:lnSpc>
              <a:defRPr sz="4800"/>
            </a:lvl1pPr>
          </a:lstStyle>
          <a:p>
            <a:pPr/>
            <a:r>
              <a:t>Title Text</a:t>
            </a:r>
          </a:p>
        </p:txBody>
      </p:sp>
      <p:pic>
        <p:nvPicPr>
          <p:cNvPr id="345"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346" name="Прямоугольник 11"/>
          <p:cNvSpPr/>
          <p:nvPr/>
        </p:nvSpPr>
        <p:spPr>
          <a:xfrm>
            <a:off x="1476078" y="1997746"/>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347" name="Slide Number"/>
          <p:cNvSpPr txBox="1"/>
          <p:nvPr>
            <p:ph type="sldNum" sz="quarter" idx="2"/>
          </p:nvPr>
        </p:nvSpPr>
        <p:spPr>
          <a:xfrm>
            <a:off x="16589681" y="9398581"/>
            <a:ext cx="224596"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Lines Only">
    <p:spTree>
      <p:nvGrpSpPr>
        <p:cNvPr id="1" name=""/>
        <p:cNvGrpSpPr/>
        <p:nvPr/>
      </p:nvGrpSpPr>
      <p:grpSpPr>
        <a:xfrm>
          <a:off x="0" y="0"/>
          <a:ext cx="0" cy="0"/>
          <a:chOff x="0" y="0"/>
          <a:chExt cx="0" cy="0"/>
        </a:xfrm>
      </p:grpSpPr>
      <p:sp>
        <p:nvSpPr>
          <p:cNvPr id="354" name="Click to edit Master title styleTwo Lines Here"/>
          <p:cNvSpPr txBox="1"/>
          <p:nvPr>
            <p:ph type="title" hasCustomPrompt="1"/>
          </p:nvPr>
        </p:nvSpPr>
        <p:spPr>
          <a:xfrm>
            <a:off x="1473723" y="1147463"/>
            <a:ext cx="11848770" cy="1577095"/>
          </a:xfrm>
          <a:prstGeom prst="rect">
            <a:avLst/>
          </a:prstGeom>
        </p:spPr>
        <p:txBody>
          <a:bodyPr>
            <a:normAutofit fontScale="100000" lnSpcReduction="0"/>
          </a:bodyPr>
          <a:lstStyle>
            <a:lvl1pPr>
              <a:lnSpc>
                <a:spcPct val="96000"/>
              </a:lnSpc>
              <a:defRPr sz="4800"/>
            </a:lvl1pPr>
          </a:lstStyle>
          <a:p>
            <a:pPr/>
            <a:r>
              <a:t>Click to edit Master title styleTwo Lines Here</a:t>
            </a:r>
          </a:p>
        </p:txBody>
      </p:sp>
      <p:pic>
        <p:nvPicPr>
          <p:cNvPr id="355"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356" name="Прямоугольник 12"/>
          <p:cNvSpPr/>
          <p:nvPr/>
        </p:nvSpPr>
        <p:spPr>
          <a:xfrm>
            <a:off x="1476078" y="2724902"/>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357" name="Slide Number"/>
          <p:cNvSpPr txBox="1"/>
          <p:nvPr>
            <p:ph type="sldNum" sz="quarter" idx="2"/>
          </p:nvPr>
        </p:nvSpPr>
        <p:spPr>
          <a:xfrm>
            <a:off x="16589681" y="9398581"/>
            <a:ext cx="224596"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hank you">
    <p:bg>
      <p:bgPr>
        <a:solidFill>
          <a:schemeClr val="accent6"/>
        </a:solidFill>
      </p:bgPr>
    </p:bg>
    <p:spTree>
      <p:nvGrpSpPr>
        <p:cNvPr id="1" name=""/>
        <p:cNvGrpSpPr/>
        <p:nvPr/>
      </p:nvGrpSpPr>
      <p:grpSpPr>
        <a:xfrm>
          <a:off x="0" y="0"/>
          <a:ext cx="0" cy="0"/>
          <a:chOff x="0" y="0"/>
          <a:chExt cx="0" cy="0"/>
        </a:xfrm>
      </p:grpSpPr>
      <p:sp>
        <p:nvSpPr>
          <p:cNvPr id="364" name="Body Level One…"/>
          <p:cNvSpPr txBox="1"/>
          <p:nvPr>
            <p:ph type="body" sz="quarter" idx="1" hasCustomPrompt="1"/>
          </p:nvPr>
        </p:nvSpPr>
        <p:spPr>
          <a:xfrm>
            <a:off x="1475869" y="5562600"/>
            <a:ext cx="7455677" cy="3468967"/>
          </a:xfrm>
          <a:prstGeom prst="rect">
            <a:avLst/>
          </a:prstGeom>
        </p:spPr>
        <p:txBody>
          <a:bodyPr anchor="b"/>
          <a:lstStyle>
            <a:lvl1pPr marL="0" indent="0">
              <a:spcBef>
                <a:spcPts val="0"/>
              </a:spcBef>
              <a:buClrTx/>
              <a:buSzTx/>
              <a:buFontTx/>
              <a:buNone/>
              <a:defRPr sz="2000">
                <a:solidFill>
                  <a:srgbClr val="FFFFFF"/>
                </a:solidFill>
              </a:defRPr>
            </a:lvl1pPr>
            <a:lvl2pPr marL="971550" indent="-285750">
              <a:spcBef>
                <a:spcPts val="0"/>
              </a:spcBef>
              <a:buClrTx/>
              <a:buFontTx/>
              <a:defRPr sz="2000">
                <a:solidFill>
                  <a:srgbClr val="FFFFFF"/>
                </a:solidFill>
              </a:defRPr>
            </a:lvl2pPr>
            <a:lvl3pPr marL="1698171" indent="-326571">
              <a:spcBef>
                <a:spcPts val="0"/>
              </a:spcBef>
              <a:buClrTx/>
              <a:buFontTx/>
              <a:defRPr sz="2000">
                <a:solidFill>
                  <a:srgbClr val="FFFFFF"/>
                </a:solidFill>
              </a:defRPr>
            </a:lvl3pPr>
            <a:lvl4pPr marL="2438400" indent="-381000">
              <a:spcBef>
                <a:spcPts val="0"/>
              </a:spcBef>
              <a:buClrTx/>
              <a:buFontTx/>
              <a:defRPr sz="2000">
                <a:solidFill>
                  <a:srgbClr val="FFFFFF"/>
                </a:solidFill>
              </a:defRPr>
            </a:lvl4pPr>
            <a:lvl5pPr marL="3200400" indent="-457200">
              <a:spcBef>
                <a:spcPts val="0"/>
              </a:spcBef>
              <a:buClrTx/>
              <a:buFontTx/>
              <a:defRPr sz="2000">
                <a:solidFill>
                  <a:srgbClr val="FFFFFF"/>
                </a:solidFill>
              </a:defRPr>
            </a:lvl5pPr>
          </a:lstStyle>
          <a:p>
            <a:pPr/>
            <a:r>
              <a:t>Full NameJob TitleCompany NameYour Corporate EmailYour Social Links</a:t>
            </a:r>
          </a:p>
          <a:p>
            <a:pPr lvl="1"/>
            <a:r>
              <a:t/>
            </a:r>
          </a:p>
          <a:p>
            <a:pPr lvl="2"/>
            <a:r>
              <a:t/>
            </a:r>
          </a:p>
          <a:p>
            <a:pPr lvl="3"/>
            <a:r>
              <a:t/>
            </a:r>
          </a:p>
          <a:p>
            <a:pPr lvl="4"/>
            <a:r>
              <a:t/>
            </a:r>
          </a:p>
        </p:txBody>
      </p:sp>
      <p:sp>
        <p:nvSpPr>
          <p:cNvPr id="365" name="Thank you!"/>
          <p:cNvSpPr txBox="1"/>
          <p:nvPr>
            <p:ph type="title" hasCustomPrompt="1"/>
          </p:nvPr>
        </p:nvSpPr>
        <p:spPr>
          <a:xfrm>
            <a:off x="1476078" y="2617917"/>
            <a:ext cx="15335841" cy="2526377"/>
          </a:xfrm>
          <a:prstGeom prst="rect">
            <a:avLst/>
          </a:prstGeom>
        </p:spPr>
        <p:txBody>
          <a:bodyPr anchor="b">
            <a:normAutofit fontScale="100000" lnSpcReduction="0"/>
          </a:bodyPr>
          <a:lstStyle>
            <a:lvl1pPr>
              <a:defRPr sz="9600">
                <a:solidFill>
                  <a:srgbClr val="FFFFFF"/>
                </a:solidFill>
              </a:defRPr>
            </a:lvl1pPr>
          </a:lstStyle>
          <a:p>
            <a:pPr/>
            <a:r>
              <a:t>Thank you!</a:t>
            </a:r>
          </a:p>
        </p:txBody>
      </p:sp>
      <p:sp>
        <p:nvSpPr>
          <p:cNvPr id="3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Пустой слайд">
    <p:spTree>
      <p:nvGrpSpPr>
        <p:cNvPr id="1" name=""/>
        <p:cNvGrpSpPr/>
        <p:nvPr/>
      </p:nvGrpSpPr>
      <p:grpSpPr>
        <a:xfrm>
          <a:off x="0" y="0"/>
          <a:ext cx="0" cy="0"/>
          <a:chOff x="0" y="0"/>
          <a:chExt cx="0" cy="0"/>
        </a:xfrm>
      </p:grpSpPr>
      <p:sp>
        <p:nvSpPr>
          <p:cNvPr id="3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Grid 1 Line">
    <p:spTree>
      <p:nvGrpSpPr>
        <p:cNvPr id="1" name=""/>
        <p:cNvGrpSpPr/>
        <p:nvPr/>
      </p:nvGrpSpPr>
      <p:grpSpPr>
        <a:xfrm>
          <a:off x="0" y="0"/>
          <a:ext cx="0" cy="0"/>
          <a:chOff x="0" y="0"/>
          <a:chExt cx="0" cy="0"/>
        </a:xfrm>
      </p:grpSpPr>
      <p:grpSp>
        <p:nvGrpSpPr>
          <p:cNvPr id="411" name="Group 67"/>
          <p:cNvGrpSpPr/>
          <p:nvPr/>
        </p:nvGrpSpPr>
        <p:grpSpPr>
          <a:xfrm>
            <a:off x="1476079" y="-1007"/>
            <a:ext cx="15338197" cy="10289137"/>
            <a:chOff x="0" y="0"/>
            <a:chExt cx="15338196" cy="10289135"/>
          </a:xfrm>
        </p:grpSpPr>
        <p:sp>
          <p:nvSpPr>
            <p:cNvPr id="380" name="Straight Connector 68"/>
            <p:cNvSpPr/>
            <p:nvPr/>
          </p:nvSpPr>
          <p:spPr>
            <a:xfrm flipH="1">
              <a:off x="-1" y="1464"/>
              <a:ext cx="2"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81" name="Straight Connector 69"/>
            <p:cNvSpPr/>
            <p:nvPr/>
          </p:nvSpPr>
          <p:spPr>
            <a:xfrm flipH="1">
              <a:off x="15335840"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82" name="Straight Connector 70"/>
            <p:cNvSpPr/>
            <p:nvPr/>
          </p:nvSpPr>
          <p:spPr>
            <a:xfrm flipH="1">
              <a:off x="7451975"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83" name="Straight Connector 71"/>
            <p:cNvSpPr/>
            <p:nvPr/>
          </p:nvSpPr>
          <p:spPr>
            <a:xfrm>
              <a:off x="-1" y="9609255"/>
              <a:ext cx="15335842" cy="1"/>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84" name="Straight Connector 72"/>
            <p:cNvSpPr/>
            <p:nvPr/>
          </p:nvSpPr>
          <p:spPr>
            <a:xfrm>
              <a:off x="-1" y="9032574"/>
              <a:ext cx="15335842" cy="1"/>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85" name="Straight Connector 73"/>
            <p:cNvSpPr/>
            <p:nvPr/>
          </p:nvSpPr>
          <p:spPr>
            <a:xfrm>
              <a:off x="-1" y="1148825"/>
              <a:ext cx="15335842" cy="1"/>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86" name="Straight Connector 74"/>
            <p:cNvSpPr/>
            <p:nvPr/>
          </p:nvSpPr>
          <p:spPr>
            <a:xfrm flipH="1">
              <a:off x="859208"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87" name="Straight Connector 75"/>
            <p:cNvSpPr/>
            <p:nvPr/>
          </p:nvSpPr>
          <p:spPr>
            <a:xfrm flipH="1">
              <a:off x="1314672"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88" name="Straight Connector 76"/>
            <p:cNvSpPr/>
            <p:nvPr/>
          </p:nvSpPr>
          <p:spPr>
            <a:xfrm flipH="1">
              <a:off x="2179052"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89" name="Straight Connector 77"/>
            <p:cNvSpPr/>
            <p:nvPr/>
          </p:nvSpPr>
          <p:spPr>
            <a:xfrm flipH="1">
              <a:off x="6129393"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90" name="Straight Connector 78"/>
            <p:cNvSpPr/>
            <p:nvPr/>
          </p:nvSpPr>
          <p:spPr>
            <a:xfrm flipH="1">
              <a:off x="2635139"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91" name="Straight Connector 79"/>
            <p:cNvSpPr/>
            <p:nvPr/>
          </p:nvSpPr>
          <p:spPr>
            <a:xfrm flipH="1">
              <a:off x="3493419"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92" name="Straight Connector 80"/>
            <p:cNvSpPr/>
            <p:nvPr/>
          </p:nvSpPr>
          <p:spPr>
            <a:xfrm flipH="1">
              <a:off x="3949506"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93" name="Straight Connector 81"/>
            <p:cNvSpPr/>
            <p:nvPr/>
          </p:nvSpPr>
          <p:spPr>
            <a:xfrm flipH="1">
              <a:off x="4811042"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94" name="Straight Connector 82"/>
            <p:cNvSpPr/>
            <p:nvPr/>
          </p:nvSpPr>
          <p:spPr>
            <a:xfrm flipH="1">
              <a:off x="5269972"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95" name="Straight Connector 83"/>
            <p:cNvSpPr/>
            <p:nvPr/>
          </p:nvSpPr>
          <p:spPr>
            <a:xfrm flipH="1">
              <a:off x="6587595"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96" name="Straight Connector 84"/>
            <p:cNvSpPr/>
            <p:nvPr/>
          </p:nvSpPr>
          <p:spPr>
            <a:xfrm flipH="1">
              <a:off x="8767474"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97" name="Straight Connector 85"/>
            <p:cNvSpPr/>
            <p:nvPr/>
          </p:nvSpPr>
          <p:spPr>
            <a:xfrm flipH="1">
              <a:off x="9222430"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98" name="Straight Connector 86"/>
            <p:cNvSpPr/>
            <p:nvPr/>
          </p:nvSpPr>
          <p:spPr>
            <a:xfrm flipH="1">
              <a:off x="10078603"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99" name="Straight Connector 87"/>
            <p:cNvSpPr/>
            <p:nvPr/>
          </p:nvSpPr>
          <p:spPr>
            <a:xfrm flipH="1">
              <a:off x="10534689"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00" name="Straight Connector 88"/>
            <p:cNvSpPr/>
            <p:nvPr/>
          </p:nvSpPr>
          <p:spPr>
            <a:xfrm flipH="1">
              <a:off x="11393120"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01" name="Straight Connector 89"/>
            <p:cNvSpPr/>
            <p:nvPr/>
          </p:nvSpPr>
          <p:spPr>
            <a:xfrm flipH="1">
              <a:off x="11850783"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02" name="Straight Connector 90"/>
            <p:cNvSpPr/>
            <p:nvPr/>
          </p:nvSpPr>
          <p:spPr>
            <a:xfrm flipH="1">
              <a:off x="12706955"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03" name="Straight Connector 91"/>
            <p:cNvSpPr/>
            <p:nvPr/>
          </p:nvSpPr>
          <p:spPr>
            <a:xfrm flipH="1">
              <a:off x="13163042"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04" name="Straight Connector 92"/>
            <p:cNvSpPr/>
            <p:nvPr/>
          </p:nvSpPr>
          <p:spPr>
            <a:xfrm flipH="1">
              <a:off x="14023587"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05" name="Straight Connector 93"/>
            <p:cNvSpPr/>
            <p:nvPr/>
          </p:nvSpPr>
          <p:spPr>
            <a:xfrm flipH="1">
              <a:off x="14478533"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06" name="Straight Connector 94"/>
            <p:cNvSpPr/>
            <p:nvPr/>
          </p:nvSpPr>
          <p:spPr>
            <a:xfrm>
              <a:off x="-1" y="5145299"/>
              <a:ext cx="15335842" cy="1"/>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07" name="Straight Connector 95"/>
            <p:cNvSpPr/>
            <p:nvPr/>
          </p:nvSpPr>
          <p:spPr>
            <a:xfrm>
              <a:off x="-1" y="2618923"/>
              <a:ext cx="15335842" cy="1"/>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08" name="Straight Connector 96"/>
            <p:cNvSpPr/>
            <p:nvPr/>
          </p:nvSpPr>
          <p:spPr>
            <a:xfrm>
              <a:off x="-1" y="1998753"/>
              <a:ext cx="15335842" cy="1"/>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09" name="Straight Connector 97"/>
            <p:cNvSpPr/>
            <p:nvPr/>
          </p:nvSpPr>
          <p:spPr>
            <a:xfrm flipH="1">
              <a:off x="7910419"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10" name="Straight Connector 98"/>
            <p:cNvSpPr/>
            <p:nvPr/>
          </p:nvSpPr>
          <p:spPr>
            <a:xfrm>
              <a:off x="2356" y="7233347"/>
              <a:ext cx="15335840" cy="1"/>
            </a:xfrm>
            <a:prstGeom prst="line">
              <a:avLst/>
            </a:prstGeom>
            <a:noFill/>
            <a:ln w="6350" cap="flat">
              <a:solidFill>
                <a:schemeClr val="accent5">
                  <a:alpha val="25000"/>
                </a:schemeClr>
              </a:solidFill>
              <a:prstDash val="solid"/>
              <a:miter lim="800000"/>
            </a:ln>
            <a:effectLst/>
          </p:spPr>
          <p:txBody>
            <a:bodyPr wrap="square" lIns="45719" tIns="45719" rIns="45719" bIns="45719" numCol="1" anchor="t">
              <a:noAutofit/>
            </a:bodyPr>
            <a:lstStyle/>
            <a:p>
              <a:pPr/>
            </a:p>
          </p:txBody>
        </p:sp>
      </p:grpSp>
      <p:sp>
        <p:nvSpPr>
          <p:cNvPr id="4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Grid 2 Lines">
    <p:spTree>
      <p:nvGrpSpPr>
        <p:cNvPr id="1" name=""/>
        <p:cNvGrpSpPr/>
        <p:nvPr/>
      </p:nvGrpSpPr>
      <p:grpSpPr>
        <a:xfrm>
          <a:off x="0" y="0"/>
          <a:ext cx="0" cy="0"/>
          <a:chOff x="0" y="0"/>
          <a:chExt cx="0" cy="0"/>
        </a:xfrm>
      </p:grpSpPr>
      <p:grpSp>
        <p:nvGrpSpPr>
          <p:cNvPr id="450" name="Group 32"/>
          <p:cNvGrpSpPr/>
          <p:nvPr/>
        </p:nvGrpSpPr>
        <p:grpSpPr>
          <a:xfrm>
            <a:off x="1476079" y="-1007"/>
            <a:ext cx="15338197" cy="10289137"/>
            <a:chOff x="0" y="0"/>
            <a:chExt cx="15338196" cy="10289135"/>
          </a:xfrm>
        </p:grpSpPr>
        <p:sp>
          <p:nvSpPr>
            <p:cNvPr id="419" name="Straight Connector 33"/>
            <p:cNvSpPr/>
            <p:nvPr/>
          </p:nvSpPr>
          <p:spPr>
            <a:xfrm flipH="1">
              <a:off x="-1" y="1464"/>
              <a:ext cx="2"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20" name="Straight Connector 34"/>
            <p:cNvSpPr/>
            <p:nvPr/>
          </p:nvSpPr>
          <p:spPr>
            <a:xfrm flipH="1">
              <a:off x="15335840"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21" name="Straight Connector 35"/>
            <p:cNvSpPr/>
            <p:nvPr/>
          </p:nvSpPr>
          <p:spPr>
            <a:xfrm flipH="1">
              <a:off x="7451975"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22" name="Straight Connector 36"/>
            <p:cNvSpPr/>
            <p:nvPr/>
          </p:nvSpPr>
          <p:spPr>
            <a:xfrm>
              <a:off x="-1" y="9609255"/>
              <a:ext cx="15335842" cy="1"/>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23" name="Straight Connector 37"/>
            <p:cNvSpPr/>
            <p:nvPr/>
          </p:nvSpPr>
          <p:spPr>
            <a:xfrm>
              <a:off x="-1" y="9032574"/>
              <a:ext cx="15335842" cy="1"/>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24" name="Straight Connector 38"/>
            <p:cNvSpPr/>
            <p:nvPr/>
          </p:nvSpPr>
          <p:spPr>
            <a:xfrm flipH="1">
              <a:off x="859208"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25" name="Straight Connector 39"/>
            <p:cNvSpPr/>
            <p:nvPr/>
          </p:nvSpPr>
          <p:spPr>
            <a:xfrm flipH="1">
              <a:off x="1314672"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26" name="Straight Connector 40"/>
            <p:cNvSpPr/>
            <p:nvPr/>
          </p:nvSpPr>
          <p:spPr>
            <a:xfrm flipH="1">
              <a:off x="2179052"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27" name="Straight Connector 41"/>
            <p:cNvSpPr/>
            <p:nvPr/>
          </p:nvSpPr>
          <p:spPr>
            <a:xfrm flipH="1">
              <a:off x="6129393"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28" name="Straight Connector 42"/>
            <p:cNvSpPr/>
            <p:nvPr/>
          </p:nvSpPr>
          <p:spPr>
            <a:xfrm flipH="1">
              <a:off x="2635139"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29" name="Straight Connector 43"/>
            <p:cNvSpPr/>
            <p:nvPr/>
          </p:nvSpPr>
          <p:spPr>
            <a:xfrm flipH="1">
              <a:off x="3493419"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30" name="Straight Connector 44"/>
            <p:cNvSpPr/>
            <p:nvPr/>
          </p:nvSpPr>
          <p:spPr>
            <a:xfrm flipH="1">
              <a:off x="3949506"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31" name="Straight Connector 45"/>
            <p:cNvSpPr/>
            <p:nvPr/>
          </p:nvSpPr>
          <p:spPr>
            <a:xfrm flipH="1">
              <a:off x="4811042"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32" name="Straight Connector 46"/>
            <p:cNvSpPr/>
            <p:nvPr/>
          </p:nvSpPr>
          <p:spPr>
            <a:xfrm flipH="1">
              <a:off x="5269972"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33" name="Straight Connector 47"/>
            <p:cNvSpPr/>
            <p:nvPr/>
          </p:nvSpPr>
          <p:spPr>
            <a:xfrm flipH="1">
              <a:off x="6587595"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34" name="Straight Connector 48"/>
            <p:cNvSpPr/>
            <p:nvPr/>
          </p:nvSpPr>
          <p:spPr>
            <a:xfrm flipH="1">
              <a:off x="8767474"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35" name="Straight Connector 49"/>
            <p:cNvSpPr/>
            <p:nvPr/>
          </p:nvSpPr>
          <p:spPr>
            <a:xfrm flipH="1">
              <a:off x="9222430"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36" name="Straight Connector 50"/>
            <p:cNvSpPr/>
            <p:nvPr/>
          </p:nvSpPr>
          <p:spPr>
            <a:xfrm flipH="1">
              <a:off x="10078603"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37" name="Straight Connector 51"/>
            <p:cNvSpPr/>
            <p:nvPr/>
          </p:nvSpPr>
          <p:spPr>
            <a:xfrm flipH="1">
              <a:off x="10534689"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38" name="Straight Connector 52"/>
            <p:cNvSpPr/>
            <p:nvPr/>
          </p:nvSpPr>
          <p:spPr>
            <a:xfrm flipH="1">
              <a:off x="11393120"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39" name="Straight Connector 53"/>
            <p:cNvSpPr/>
            <p:nvPr/>
          </p:nvSpPr>
          <p:spPr>
            <a:xfrm flipH="1">
              <a:off x="11850783"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40" name="Straight Connector 54"/>
            <p:cNvSpPr/>
            <p:nvPr/>
          </p:nvSpPr>
          <p:spPr>
            <a:xfrm flipH="1">
              <a:off x="12706955"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41" name="Straight Connector 55"/>
            <p:cNvSpPr/>
            <p:nvPr/>
          </p:nvSpPr>
          <p:spPr>
            <a:xfrm flipH="1">
              <a:off x="13163042"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42" name="Straight Connector 56"/>
            <p:cNvSpPr/>
            <p:nvPr/>
          </p:nvSpPr>
          <p:spPr>
            <a:xfrm flipH="1">
              <a:off x="14023587"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43" name="Straight Connector 57"/>
            <p:cNvSpPr/>
            <p:nvPr/>
          </p:nvSpPr>
          <p:spPr>
            <a:xfrm flipH="1">
              <a:off x="14478533"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44" name="Straight Connector 58"/>
            <p:cNvSpPr/>
            <p:nvPr/>
          </p:nvSpPr>
          <p:spPr>
            <a:xfrm flipH="1">
              <a:off x="7910419"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45" name="Straight Connector 59"/>
            <p:cNvSpPr/>
            <p:nvPr/>
          </p:nvSpPr>
          <p:spPr>
            <a:xfrm>
              <a:off x="2356" y="1148825"/>
              <a:ext cx="15335840" cy="1"/>
            </a:xfrm>
            <a:prstGeom prst="line">
              <a:avLst/>
            </a:prstGeom>
            <a:noFill/>
            <a:ln w="6350" cap="flat">
              <a:solidFill>
                <a:schemeClr val="accent5">
                  <a:alpha val="25000"/>
                </a:schemeClr>
              </a:solidFill>
              <a:prstDash val="solid"/>
              <a:miter lim="800000"/>
            </a:ln>
            <a:effectLst/>
          </p:spPr>
          <p:txBody>
            <a:bodyPr wrap="square" lIns="45719" tIns="45719" rIns="45719" bIns="45719" numCol="1" anchor="t">
              <a:noAutofit/>
            </a:bodyPr>
            <a:lstStyle/>
            <a:p>
              <a:pPr/>
            </a:p>
          </p:txBody>
        </p:sp>
        <p:sp>
          <p:nvSpPr>
            <p:cNvPr id="446" name="Straight Connector 60"/>
            <p:cNvSpPr/>
            <p:nvPr/>
          </p:nvSpPr>
          <p:spPr>
            <a:xfrm>
              <a:off x="2356" y="5145299"/>
              <a:ext cx="15335840" cy="1"/>
            </a:xfrm>
            <a:prstGeom prst="line">
              <a:avLst/>
            </a:prstGeom>
            <a:noFill/>
            <a:ln w="6350" cap="flat">
              <a:solidFill>
                <a:schemeClr val="accent5">
                  <a:alpha val="25000"/>
                </a:schemeClr>
              </a:solidFill>
              <a:prstDash val="solid"/>
              <a:miter lim="800000"/>
            </a:ln>
            <a:effectLst/>
          </p:spPr>
          <p:txBody>
            <a:bodyPr wrap="square" lIns="45719" tIns="45719" rIns="45719" bIns="45719" numCol="1" anchor="t">
              <a:noAutofit/>
            </a:bodyPr>
            <a:lstStyle/>
            <a:p>
              <a:pPr/>
            </a:p>
          </p:txBody>
        </p:sp>
        <p:sp>
          <p:nvSpPr>
            <p:cNvPr id="447" name="Straight Connector 61"/>
            <p:cNvSpPr/>
            <p:nvPr/>
          </p:nvSpPr>
          <p:spPr>
            <a:xfrm>
              <a:off x="2356" y="3346073"/>
              <a:ext cx="15335840" cy="1"/>
            </a:xfrm>
            <a:prstGeom prst="line">
              <a:avLst/>
            </a:prstGeom>
            <a:noFill/>
            <a:ln w="6350" cap="flat">
              <a:solidFill>
                <a:schemeClr val="accent5">
                  <a:alpha val="25000"/>
                </a:schemeClr>
              </a:solidFill>
              <a:prstDash val="solid"/>
              <a:miter lim="800000"/>
            </a:ln>
            <a:effectLst/>
          </p:spPr>
          <p:txBody>
            <a:bodyPr wrap="square" lIns="45719" tIns="45719" rIns="45719" bIns="45719" numCol="1" anchor="t">
              <a:noAutofit/>
            </a:bodyPr>
            <a:lstStyle/>
            <a:p>
              <a:pPr/>
            </a:p>
          </p:txBody>
        </p:sp>
        <p:sp>
          <p:nvSpPr>
            <p:cNvPr id="448" name="Straight Connector 62"/>
            <p:cNvSpPr/>
            <p:nvPr/>
          </p:nvSpPr>
          <p:spPr>
            <a:xfrm>
              <a:off x="2356" y="2439779"/>
              <a:ext cx="15335840" cy="1"/>
            </a:xfrm>
            <a:prstGeom prst="line">
              <a:avLst/>
            </a:prstGeom>
            <a:noFill/>
            <a:ln w="6350" cap="flat">
              <a:solidFill>
                <a:schemeClr val="accent5">
                  <a:alpha val="25000"/>
                </a:schemeClr>
              </a:solidFill>
              <a:prstDash val="solid"/>
              <a:miter lim="800000"/>
            </a:ln>
            <a:effectLst/>
          </p:spPr>
          <p:txBody>
            <a:bodyPr wrap="square" lIns="45719" tIns="45719" rIns="45719" bIns="45719" numCol="1" anchor="t">
              <a:noAutofit/>
            </a:bodyPr>
            <a:lstStyle/>
            <a:p>
              <a:pPr/>
            </a:p>
          </p:txBody>
        </p:sp>
        <p:sp>
          <p:nvSpPr>
            <p:cNvPr id="449" name="Straight Connector 63"/>
            <p:cNvSpPr/>
            <p:nvPr/>
          </p:nvSpPr>
          <p:spPr>
            <a:xfrm>
              <a:off x="2356" y="7233347"/>
              <a:ext cx="15335840" cy="1"/>
            </a:xfrm>
            <a:prstGeom prst="line">
              <a:avLst/>
            </a:prstGeom>
            <a:noFill/>
            <a:ln w="6350" cap="flat">
              <a:solidFill>
                <a:schemeClr val="accent5">
                  <a:alpha val="25000"/>
                </a:schemeClr>
              </a:solidFill>
              <a:prstDash val="solid"/>
              <a:miter lim="800000"/>
            </a:ln>
            <a:effectLst/>
          </p:spPr>
          <p:txBody>
            <a:bodyPr wrap="square" lIns="45719" tIns="45719" rIns="45719" bIns="45719" numCol="1" anchor="t">
              <a:noAutofit/>
            </a:bodyPr>
            <a:lstStyle/>
            <a:p>
              <a:pPr/>
            </a:p>
          </p:txBody>
        </p:sp>
      </p:grpSp>
      <p:sp>
        <p:nvSpPr>
          <p:cNvPr id="4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Orange">
    <p:bg>
      <p:bgPr>
        <a:solidFill>
          <a:schemeClr val="accent5"/>
        </a:solidFill>
      </p:bgPr>
    </p:bg>
    <p:spTree>
      <p:nvGrpSpPr>
        <p:cNvPr id="1" name=""/>
        <p:cNvGrpSpPr/>
        <p:nvPr/>
      </p:nvGrpSpPr>
      <p:grpSpPr>
        <a:xfrm>
          <a:off x="0" y="0"/>
          <a:ext cx="0" cy="0"/>
          <a:chOff x="0" y="0"/>
          <a:chExt cx="0" cy="0"/>
        </a:xfrm>
      </p:grpSpPr>
      <p:sp>
        <p:nvSpPr>
          <p:cNvPr id="41" name="Body Level One…"/>
          <p:cNvSpPr txBox="1"/>
          <p:nvPr>
            <p:ph type="body" sz="quarter" idx="1" hasCustomPrompt="1"/>
          </p:nvPr>
        </p:nvSpPr>
        <p:spPr>
          <a:xfrm>
            <a:off x="2332252" y="7232342"/>
            <a:ext cx="6599295" cy="1799227"/>
          </a:xfrm>
          <a:prstGeom prst="rect">
            <a:avLst/>
          </a:prstGeom>
        </p:spPr>
        <p:txBody>
          <a:bodyPr anchor="b"/>
          <a:lstStyle>
            <a:lvl1pPr marL="0" indent="0">
              <a:lnSpc>
                <a:spcPct val="90000"/>
              </a:lnSpc>
              <a:spcBef>
                <a:spcPts val="0"/>
              </a:spcBef>
              <a:buClrTx/>
              <a:buSzTx/>
              <a:buFontTx/>
              <a:buNone/>
              <a:defRPr sz="2000"/>
            </a:lvl1pPr>
            <a:lvl2pPr marL="0" indent="685800">
              <a:lnSpc>
                <a:spcPct val="90000"/>
              </a:lnSpc>
              <a:spcBef>
                <a:spcPts val="0"/>
              </a:spcBef>
              <a:buClrTx/>
              <a:buSzTx/>
              <a:buFontTx/>
              <a:buNone/>
              <a:defRPr sz="2000"/>
            </a:lvl2pPr>
            <a:lvl3pPr marL="0" indent="1371600">
              <a:lnSpc>
                <a:spcPct val="90000"/>
              </a:lnSpc>
              <a:spcBef>
                <a:spcPts val="0"/>
              </a:spcBef>
              <a:buClrTx/>
              <a:buSzTx/>
              <a:buFontTx/>
              <a:buNone/>
              <a:defRPr sz="2000"/>
            </a:lvl3pPr>
            <a:lvl4pPr marL="0" indent="2057400">
              <a:lnSpc>
                <a:spcPct val="90000"/>
              </a:lnSpc>
              <a:spcBef>
                <a:spcPts val="0"/>
              </a:spcBef>
              <a:buClrTx/>
              <a:buSzTx/>
              <a:buFontTx/>
              <a:buNone/>
              <a:defRPr sz="2000"/>
            </a:lvl4pPr>
            <a:lvl5pPr marL="0" indent="2743200">
              <a:lnSpc>
                <a:spcPct val="90000"/>
              </a:lnSpc>
              <a:spcBef>
                <a:spcPts val="0"/>
              </a:spcBef>
              <a:buClrTx/>
              <a:buSzTx/>
              <a:buFontTx/>
              <a:buNone/>
              <a:defRPr sz="2000"/>
            </a:lvl5pPr>
          </a:lstStyle>
          <a:p>
            <a:pPr/>
            <a:r>
              <a:t>Full NameJob Title</a:t>
            </a:r>
          </a:p>
          <a:p>
            <a:pPr lvl="1"/>
            <a:r>
              <a:t/>
            </a:r>
          </a:p>
          <a:p>
            <a:pPr lvl="2"/>
            <a:r>
              <a:t/>
            </a:r>
          </a:p>
          <a:p>
            <a:pPr lvl="3"/>
            <a:r>
              <a:t/>
            </a:r>
          </a:p>
          <a:p>
            <a:pPr lvl="4"/>
            <a:r>
              <a:t/>
            </a:r>
          </a:p>
        </p:txBody>
      </p:sp>
      <p:pic>
        <p:nvPicPr>
          <p:cNvPr id="42" name="Graphic 3" descr="Graphic 3"/>
          <p:cNvPicPr>
            <a:picLocks noChangeAspect="1"/>
          </p:cNvPicPr>
          <p:nvPr/>
        </p:nvPicPr>
        <p:blipFill>
          <a:blip r:embed="rId2">
            <a:extLst/>
          </a:blip>
          <a:stretch>
            <a:fillRect/>
          </a:stretch>
        </p:blipFill>
        <p:spPr>
          <a:xfrm>
            <a:off x="1768793" y="1147463"/>
            <a:ext cx="2593434" cy="418404"/>
          </a:xfrm>
          <a:prstGeom prst="rect">
            <a:avLst/>
          </a:prstGeom>
          <a:ln w="12700">
            <a:miter lim="400000"/>
          </a:ln>
        </p:spPr>
      </p:pic>
      <p:sp>
        <p:nvSpPr>
          <p:cNvPr id="43" name="Title Text"/>
          <p:cNvSpPr txBox="1"/>
          <p:nvPr>
            <p:ph type="title"/>
          </p:nvPr>
        </p:nvSpPr>
        <p:spPr>
          <a:xfrm>
            <a:off x="2332252" y="4294054"/>
            <a:ext cx="13165061" cy="850240"/>
          </a:xfrm>
          <a:prstGeom prst="rect">
            <a:avLst/>
          </a:prstGeom>
        </p:spPr>
        <p:txBody>
          <a:bodyPr>
            <a:normAutofit fontScale="100000" lnSpcReduction="0"/>
          </a:bodyPr>
          <a:lstStyle>
            <a:lvl1pPr>
              <a:lnSpc>
                <a:spcPct val="96000"/>
              </a:lnSpc>
              <a:defRPr sz="4800"/>
            </a:lvl1pPr>
          </a:lstStyle>
          <a:p>
            <a:pPr/>
            <a:r>
              <a:t>Title Text</a:t>
            </a:r>
          </a:p>
        </p:txBody>
      </p:sp>
      <p:sp>
        <p:nvSpPr>
          <p:cNvPr id="44" name="Rectangle 40"/>
          <p:cNvSpPr/>
          <p:nvPr/>
        </p:nvSpPr>
        <p:spPr>
          <a:xfrm>
            <a:off x="2334235" y="5142829"/>
            <a:ext cx="1317601" cy="72001"/>
          </a:xfrm>
          <a:prstGeom prst="rect">
            <a:avLst/>
          </a:prstGeom>
          <a:solidFill>
            <a:srgbClr val="FFFFFF"/>
          </a:solidFill>
          <a:ln w="12700">
            <a:miter lim="400000"/>
          </a:ln>
        </p:spPr>
        <p:txBody>
          <a:bodyPr lIns="45719" rIns="45719" anchor="ctr"/>
          <a:lstStyle/>
          <a:p>
            <a:pPr algn="ct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2 Lines Blue">
    <p:bg>
      <p:bgPr>
        <a:solidFill>
          <a:schemeClr val="accent6"/>
        </a:solidFill>
      </p:bgPr>
    </p:bg>
    <p:spTree>
      <p:nvGrpSpPr>
        <p:cNvPr id="1" name=""/>
        <p:cNvGrpSpPr/>
        <p:nvPr/>
      </p:nvGrpSpPr>
      <p:grpSpPr>
        <a:xfrm>
          <a:off x="0" y="0"/>
          <a:ext cx="0" cy="0"/>
          <a:chOff x="0" y="0"/>
          <a:chExt cx="0" cy="0"/>
        </a:xfrm>
      </p:grpSpPr>
      <p:sp>
        <p:nvSpPr>
          <p:cNvPr id="52" name="Click to edit Master title styleTwo Lines Here"/>
          <p:cNvSpPr txBox="1"/>
          <p:nvPr>
            <p:ph type="title" hasCustomPrompt="1"/>
          </p:nvPr>
        </p:nvSpPr>
        <p:spPr>
          <a:xfrm>
            <a:off x="2332252" y="3284615"/>
            <a:ext cx="13165061" cy="1691233"/>
          </a:xfrm>
          <a:prstGeom prst="rect">
            <a:avLst/>
          </a:prstGeom>
        </p:spPr>
        <p:txBody>
          <a:bodyPr anchor="b">
            <a:normAutofit fontScale="100000" lnSpcReduction="0"/>
          </a:bodyPr>
          <a:lstStyle>
            <a:lvl1pPr>
              <a:lnSpc>
                <a:spcPct val="96000"/>
              </a:lnSpc>
              <a:defRPr sz="4800">
                <a:solidFill>
                  <a:srgbClr val="FFFFFF"/>
                </a:solidFill>
              </a:defRPr>
            </a:lvl1pPr>
          </a:lstStyle>
          <a:p>
            <a:pPr/>
            <a:r>
              <a:t>Click to edit Master title styleTwo Lines Here</a:t>
            </a:r>
          </a:p>
        </p:txBody>
      </p:sp>
      <p:sp>
        <p:nvSpPr>
          <p:cNvPr id="53" name="Rectangle 39"/>
          <p:cNvSpPr/>
          <p:nvPr/>
        </p:nvSpPr>
        <p:spPr>
          <a:xfrm>
            <a:off x="2334235" y="5142829"/>
            <a:ext cx="1317601" cy="72001"/>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54" name="Body Level One…"/>
          <p:cNvSpPr txBox="1"/>
          <p:nvPr>
            <p:ph type="body" sz="quarter" idx="1" hasCustomPrompt="1"/>
          </p:nvPr>
        </p:nvSpPr>
        <p:spPr>
          <a:xfrm>
            <a:off x="2332252" y="7232342"/>
            <a:ext cx="6599295" cy="1799227"/>
          </a:xfrm>
          <a:prstGeom prst="rect">
            <a:avLst/>
          </a:prstGeom>
        </p:spPr>
        <p:txBody>
          <a:bodyPr anchor="b"/>
          <a:lstStyle>
            <a:lvl1pPr marL="0" indent="0">
              <a:lnSpc>
                <a:spcPct val="90000"/>
              </a:lnSpc>
              <a:spcBef>
                <a:spcPts val="0"/>
              </a:spcBef>
              <a:buClrTx/>
              <a:buSzTx/>
              <a:buFontTx/>
              <a:buNone/>
              <a:defRPr sz="2000">
                <a:solidFill>
                  <a:srgbClr val="FFFFFF"/>
                </a:solidFill>
              </a:defRPr>
            </a:lvl1pPr>
            <a:lvl2pPr marL="0" indent="685800">
              <a:lnSpc>
                <a:spcPct val="90000"/>
              </a:lnSpc>
              <a:spcBef>
                <a:spcPts val="0"/>
              </a:spcBef>
              <a:buClrTx/>
              <a:buSzTx/>
              <a:buFontTx/>
              <a:buNone/>
              <a:defRPr sz="2000">
                <a:solidFill>
                  <a:srgbClr val="FFFFFF"/>
                </a:solidFill>
              </a:defRPr>
            </a:lvl2pPr>
            <a:lvl3pPr marL="0" indent="1371600">
              <a:lnSpc>
                <a:spcPct val="90000"/>
              </a:lnSpc>
              <a:spcBef>
                <a:spcPts val="0"/>
              </a:spcBef>
              <a:buClrTx/>
              <a:buSzTx/>
              <a:buFontTx/>
              <a:buNone/>
              <a:defRPr sz="2000">
                <a:solidFill>
                  <a:srgbClr val="FFFFFF"/>
                </a:solidFill>
              </a:defRPr>
            </a:lvl3pPr>
            <a:lvl4pPr marL="0" indent="2057400">
              <a:lnSpc>
                <a:spcPct val="90000"/>
              </a:lnSpc>
              <a:spcBef>
                <a:spcPts val="0"/>
              </a:spcBef>
              <a:buClrTx/>
              <a:buSzTx/>
              <a:buFontTx/>
              <a:buNone/>
              <a:defRPr sz="2000">
                <a:solidFill>
                  <a:srgbClr val="FFFFFF"/>
                </a:solidFill>
              </a:defRPr>
            </a:lvl4pPr>
            <a:lvl5pPr marL="0" indent="2743200">
              <a:lnSpc>
                <a:spcPct val="90000"/>
              </a:lnSpc>
              <a:spcBef>
                <a:spcPts val="0"/>
              </a:spcBef>
              <a:buClrTx/>
              <a:buSzTx/>
              <a:buFontTx/>
              <a:buNone/>
              <a:defRPr sz="2000">
                <a:solidFill>
                  <a:srgbClr val="FFFFFF"/>
                </a:solidFill>
              </a:defRPr>
            </a:lvl5pPr>
          </a:lstStyle>
          <a:p>
            <a:pPr/>
            <a:r>
              <a:t>Full NameJob Title</a:t>
            </a:r>
          </a:p>
          <a:p>
            <a:pPr lvl="1"/>
            <a:r>
              <a:t/>
            </a:r>
          </a:p>
          <a:p>
            <a:pPr lvl="2"/>
            <a:r>
              <a:t/>
            </a:r>
          </a:p>
          <a:p>
            <a:pPr lvl="3"/>
            <a:r>
              <a:t/>
            </a:r>
          </a:p>
          <a:p>
            <a:pPr lvl="4"/>
            <a:r>
              <a:t/>
            </a:r>
          </a:p>
        </p:txBody>
      </p:sp>
      <p:pic>
        <p:nvPicPr>
          <p:cNvPr id="55" name="Graphic 3" descr="Graphic 3"/>
          <p:cNvPicPr>
            <a:picLocks noChangeAspect="1"/>
          </p:cNvPicPr>
          <p:nvPr/>
        </p:nvPicPr>
        <p:blipFill>
          <a:blip r:embed="rId2">
            <a:extLst/>
          </a:blip>
          <a:stretch>
            <a:fillRect/>
          </a:stretch>
        </p:blipFill>
        <p:spPr>
          <a:xfrm>
            <a:off x="1763360" y="1147463"/>
            <a:ext cx="2604301" cy="418404"/>
          </a:xfrm>
          <a:prstGeom prst="rect">
            <a:avLst/>
          </a:prstGeom>
          <a:ln w="12700">
            <a:miter lim="400000"/>
          </a:ln>
        </p:spPr>
      </p:pic>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1 Line">
    <p:spTree>
      <p:nvGrpSpPr>
        <p:cNvPr id="1" name=""/>
        <p:cNvGrpSpPr/>
        <p:nvPr/>
      </p:nvGrpSpPr>
      <p:grpSpPr>
        <a:xfrm>
          <a:off x="0" y="0"/>
          <a:ext cx="0" cy="0"/>
          <a:chOff x="0" y="0"/>
          <a:chExt cx="0" cy="0"/>
        </a:xfrm>
      </p:grpSpPr>
      <p:sp>
        <p:nvSpPr>
          <p:cNvPr id="63" name="Прямоугольник 1"/>
          <p:cNvSpPr/>
          <p:nvPr/>
        </p:nvSpPr>
        <p:spPr>
          <a:xfrm>
            <a:off x="1476078" y="1997746"/>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64" name="Body Level One…"/>
          <p:cNvSpPr txBox="1"/>
          <p:nvPr>
            <p:ph type="body" idx="1" hasCustomPrompt="1"/>
          </p:nvPr>
        </p:nvSpPr>
        <p:spPr>
          <a:xfrm>
            <a:off x="1476076" y="2617871"/>
            <a:ext cx="15335845" cy="6413698"/>
          </a:xfrm>
          <a:prstGeom prst="rect">
            <a:avLst/>
          </a:prstGeom>
        </p:spPr>
        <p:txBody>
          <a:bodyPr/>
          <a:lstStyle>
            <a:lvl1pPr marL="0" indent="0">
              <a:buClrTx/>
              <a:buSzTx/>
              <a:buFontTx/>
              <a:buNone/>
            </a:lvl1pPr>
            <a:lvl2pPr marL="0" indent="685800">
              <a:buClrTx/>
              <a:buSzTx/>
              <a:buFontTx/>
              <a:buNone/>
            </a:lvl2pPr>
            <a:lvl3pPr marL="0" indent="1371600">
              <a:buClrTx/>
              <a:buSzTx/>
              <a:buFontTx/>
              <a:buNone/>
            </a:lvl3pPr>
            <a:lvl4pPr marL="0" indent="2057400">
              <a:buClrTx/>
              <a:buSzTx/>
              <a:buFontTx/>
              <a:buNone/>
            </a:lvl4pPr>
            <a:lvl5pPr marL="0" indent="2743200">
              <a:buClrTx/>
              <a:buSzTx/>
              <a:buFontTx/>
              <a:buNone/>
            </a:lvl5pPr>
          </a:lstStyle>
          <a:p>
            <a:pPr/>
            <a:r>
              <a:t>Edit Master text styles</a:t>
            </a:r>
          </a:p>
          <a:p>
            <a:pPr lvl="1"/>
            <a:r>
              <a:t/>
            </a:r>
          </a:p>
          <a:p>
            <a:pPr lvl="2"/>
            <a:r>
              <a:t/>
            </a:r>
          </a:p>
          <a:p>
            <a:pPr lvl="3"/>
            <a:r>
              <a:t/>
            </a:r>
          </a:p>
          <a:p>
            <a:pPr lvl="4"/>
            <a:r>
              <a:t/>
            </a:r>
          </a:p>
        </p:txBody>
      </p:sp>
      <p:pic>
        <p:nvPicPr>
          <p:cNvPr id="65"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66" name="Title Text"/>
          <p:cNvSpPr txBox="1"/>
          <p:nvPr>
            <p:ph type="title"/>
          </p:nvPr>
        </p:nvSpPr>
        <p:spPr>
          <a:xfrm>
            <a:off x="1476078" y="1147463"/>
            <a:ext cx="11846415" cy="850240"/>
          </a:xfrm>
          <a:prstGeom prst="rect">
            <a:avLst/>
          </a:prstGeom>
        </p:spPr>
        <p:txBody>
          <a:bodyPr>
            <a:normAutofit fontScale="100000" lnSpcReduction="0"/>
          </a:bodyPr>
          <a:lstStyle>
            <a:lvl1pPr>
              <a:lnSpc>
                <a:spcPct val="96000"/>
              </a:lnSpc>
              <a:defRPr sz="4800"/>
            </a:lvl1pPr>
          </a:lstStyle>
          <a:p>
            <a:pPr/>
            <a:r>
              <a:t>Title Text</a:t>
            </a:r>
          </a:p>
        </p:txBody>
      </p:sp>
      <p:sp>
        <p:nvSpPr>
          <p:cNvPr id="67" name="Slide Number"/>
          <p:cNvSpPr txBox="1"/>
          <p:nvPr>
            <p:ph type="sldNum" sz="quarter" idx="2"/>
          </p:nvPr>
        </p:nvSpPr>
        <p:spPr>
          <a:xfrm>
            <a:off x="16584387" y="9398581"/>
            <a:ext cx="224595"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and Content 1 Line">
    <p:spTree>
      <p:nvGrpSpPr>
        <p:cNvPr id="1" name=""/>
        <p:cNvGrpSpPr/>
        <p:nvPr/>
      </p:nvGrpSpPr>
      <p:grpSpPr>
        <a:xfrm>
          <a:off x="0" y="0"/>
          <a:ext cx="0" cy="0"/>
          <a:chOff x="0" y="0"/>
          <a:chExt cx="0" cy="0"/>
        </a:xfrm>
      </p:grpSpPr>
      <p:pic>
        <p:nvPicPr>
          <p:cNvPr id="74"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75" name="Прямоугольник 8"/>
          <p:cNvSpPr/>
          <p:nvPr/>
        </p:nvSpPr>
        <p:spPr>
          <a:xfrm>
            <a:off x="1476078" y="1997746"/>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2 Columns">
    <p:spTree>
      <p:nvGrpSpPr>
        <p:cNvPr id="1" name=""/>
        <p:cNvGrpSpPr/>
        <p:nvPr/>
      </p:nvGrpSpPr>
      <p:grpSpPr>
        <a:xfrm>
          <a:off x="0" y="0"/>
          <a:ext cx="0" cy="0"/>
          <a:chOff x="0" y="0"/>
          <a:chExt cx="0" cy="0"/>
        </a:xfrm>
      </p:grpSpPr>
      <p:sp>
        <p:nvSpPr>
          <p:cNvPr id="83" name="Body Level One…"/>
          <p:cNvSpPr txBox="1"/>
          <p:nvPr>
            <p:ph type="body" sz="half" idx="1" hasCustomPrompt="1"/>
          </p:nvPr>
        </p:nvSpPr>
        <p:spPr>
          <a:xfrm>
            <a:off x="1476076" y="2617871"/>
            <a:ext cx="7455222" cy="6413698"/>
          </a:xfrm>
          <a:prstGeom prst="rect">
            <a:avLst/>
          </a:prstGeom>
        </p:spPr>
        <p:txBody>
          <a:bodyPr/>
          <a:lstStyle>
            <a:lvl1pPr marL="0" indent="0">
              <a:buClrTx/>
              <a:buSzTx/>
              <a:buFontTx/>
              <a:buNone/>
            </a:lvl1pPr>
            <a:lvl2pPr marL="0" indent="685800">
              <a:buClrTx/>
              <a:buSzTx/>
              <a:buFontTx/>
              <a:buNone/>
            </a:lvl2pPr>
            <a:lvl3pPr marL="0" indent="1371600">
              <a:buClrTx/>
              <a:buSzTx/>
              <a:buFontTx/>
              <a:buNone/>
            </a:lvl3pPr>
            <a:lvl4pPr marL="0" indent="2057400">
              <a:buClrTx/>
              <a:buSzTx/>
              <a:buFontTx/>
              <a:buNone/>
            </a:lvl4pPr>
            <a:lvl5pPr marL="0" indent="2743200">
              <a:buClrTx/>
              <a:buSzTx/>
              <a:buFontTx/>
              <a:buNone/>
            </a:lvl5pPr>
          </a:lstStyle>
          <a:p>
            <a:pPr/>
            <a:r>
              <a:t>Edit Master text styles</a:t>
            </a:r>
          </a:p>
          <a:p>
            <a:pPr lvl="1"/>
            <a:r>
              <a:t/>
            </a:r>
          </a:p>
          <a:p>
            <a:pPr lvl="2"/>
            <a:r>
              <a:t/>
            </a:r>
          </a:p>
          <a:p>
            <a:pPr lvl="3"/>
            <a:r>
              <a:t/>
            </a:r>
          </a:p>
          <a:p>
            <a:pPr lvl="4"/>
            <a:r>
              <a:t/>
            </a:r>
          </a:p>
        </p:txBody>
      </p:sp>
      <p:sp>
        <p:nvSpPr>
          <p:cNvPr id="84" name="Title Text"/>
          <p:cNvSpPr txBox="1"/>
          <p:nvPr>
            <p:ph type="title"/>
          </p:nvPr>
        </p:nvSpPr>
        <p:spPr>
          <a:xfrm>
            <a:off x="1476078" y="1147463"/>
            <a:ext cx="11846415" cy="850240"/>
          </a:xfrm>
          <a:prstGeom prst="rect">
            <a:avLst/>
          </a:prstGeom>
        </p:spPr>
        <p:txBody>
          <a:bodyPr>
            <a:normAutofit fontScale="100000" lnSpcReduction="0"/>
          </a:bodyPr>
          <a:lstStyle>
            <a:lvl1pPr>
              <a:lnSpc>
                <a:spcPct val="96000"/>
              </a:lnSpc>
              <a:defRPr sz="4800"/>
            </a:lvl1pPr>
          </a:lstStyle>
          <a:p>
            <a:pPr/>
            <a:r>
              <a:t>Title Text</a:t>
            </a:r>
          </a:p>
        </p:txBody>
      </p:sp>
      <p:pic>
        <p:nvPicPr>
          <p:cNvPr id="85"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86" name="Прямоугольник 11"/>
          <p:cNvSpPr/>
          <p:nvPr/>
        </p:nvSpPr>
        <p:spPr>
          <a:xfrm>
            <a:off x="1476078" y="1997746"/>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87" name="Slide Number"/>
          <p:cNvSpPr txBox="1"/>
          <p:nvPr>
            <p:ph type="sldNum" sz="quarter" idx="2"/>
          </p:nvPr>
        </p:nvSpPr>
        <p:spPr>
          <a:xfrm>
            <a:off x="16589681" y="9398581"/>
            <a:ext cx="224596"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3 Columns">
    <p:spTree>
      <p:nvGrpSpPr>
        <p:cNvPr id="1" name=""/>
        <p:cNvGrpSpPr/>
        <p:nvPr/>
      </p:nvGrpSpPr>
      <p:grpSpPr>
        <a:xfrm>
          <a:off x="0" y="0"/>
          <a:ext cx="0" cy="0"/>
          <a:chOff x="0" y="0"/>
          <a:chExt cx="0" cy="0"/>
        </a:xfrm>
      </p:grpSpPr>
      <p:sp>
        <p:nvSpPr>
          <p:cNvPr id="94" name="Body Level One…"/>
          <p:cNvSpPr txBox="1"/>
          <p:nvPr>
            <p:ph type="body" sz="quarter" idx="1" hasCustomPrompt="1"/>
          </p:nvPr>
        </p:nvSpPr>
        <p:spPr>
          <a:xfrm>
            <a:off x="1476076" y="2617871"/>
            <a:ext cx="4811047" cy="6413698"/>
          </a:xfrm>
          <a:prstGeom prst="rect">
            <a:avLst/>
          </a:prstGeom>
        </p:spPr>
        <p:txBody>
          <a:bodyPr/>
          <a:lstStyle>
            <a:lvl1pPr marL="0" indent="0">
              <a:buClrTx/>
              <a:buSzTx/>
              <a:buFontTx/>
              <a:buNone/>
            </a:lvl1pPr>
            <a:lvl2pPr marL="0" indent="685800">
              <a:buClrTx/>
              <a:buSzTx/>
              <a:buFontTx/>
              <a:buNone/>
            </a:lvl2pPr>
            <a:lvl3pPr marL="0" indent="1371600">
              <a:buClrTx/>
              <a:buSzTx/>
              <a:buFontTx/>
              <a:buNone/>
            </a:lvl3pPr>
            <a:lvl4pPr marL="0" indent="2057400">
              <a:buClrTx/>
              <a:buSzTx/>
              <a:buFontTx/>
              <a:buNone/>
            </a:lvl4pPr>
            <a:lvl5pPr marL="0" indent="2743200">
              <a:buClrTx/>
              <a:buSzTx/>
              <a:buFontTx/>
              <a:buNone/>
            </a:lvl5pPr>
          </a:lstStyle>
          <a:p>
            <a:pPr/>
            <a:r>
              <a:t>Edit Master text styles</a:t>
            </a:r>
          </a:p>
          <a:p>
            <a:pPr lvl="1"/>
            <a:r>
              <a:t/>
            </a:r>
          </a:p>
          <a:p>
            <a:pPr lvl="2"/>
            <a:r>
              <a:t/>
            </a:r>
          </a:p>
          <a:p>
            <a:pPr lvl="3"/>
            <a:r>
              <a:t/>
            </a:r>
          </a:p>
          <a:p>
            <a:pPr lvl="4"/>
            <a:r>
              <a:t/>
            </a:r>
          </a:p>
        </p:txBody>
      </p:sp>
      <p:sp>
        <p:nvSpPr>
          <p:cNvPr id="95" name="Title Text"/>
          <p:cNvSpPr txBox="1"/>
          <p:nvPr>
            <p:ph type="title"/>
          </p:nvPr>
        </p:nvSpPr>
        <p:spPr>
          <a:xfrm>
            <a:off x="1476078" y="1147463"/>
            <a:ext cx="11846415" cy="850240"/>
          </a:xfrm>
          <a:prstGeom prst="rect">
            <a:avLst/>
          </a:prstGeom>
        </p:spPr>
        <p:txBody>
          <a:bodyPr>
            <a:normAutofit fontScale="100000" lnSpcReduction="0"/>
          </a:bodyPr>
          <a:lstStyle>
            <a:lvl1pPr>
              <a:lnSpc>
                <a:spcPct val="96000"/>
              </a:lnSpc>
              <a:defRPr sz="4800"/>
            </a:lvl1pPr>
          </a:lstStyle>
          <a:p>
            <a:pPr/>
            <a:r>
              <a:t>Title Text</a:t>
            </a:r>
          </a:p>
        </p:txBody>
      </p:sp>
      <p:pic>
        <p:nvPicPr>
          <p:cNvPr id="96"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97" name="Прямоугольник 11"/>
          <p:cNvSpPr/>
          <p:nvPr/>
        </p:nvSpPr>
        <p:spPr>
          <a:xfrm>
            <a:off x="1476078" y="1997746"/>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98" name="Slide Number"/>
          <p:cNvSpPr txBox="1"/>
          <p:nvPr>
            <p:ph type="sldNum" sz="quarter" idx="2"/>
          </p:nvPr>
        </p:nvSpPr>
        <p:spPr>
          <a:xfrm>
            <a:off x="16589681" y="9398581"/>
            <a:ext cx="224596"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 Id="rId32" Type="http://schemas.openxmlformats.org/officeDocument/2006/relationships/slideLayout" Target="../slideLayouts/slideLayout30.xml"/><Relationship Id="rId33" Type="http://schemas.openxmlformats.org/officeDocument/2006/relationships/slideLayout" Target="../slideLayouts/slideLayout31.xml"/><Relationship Id="rId34" Type="http://schemas.openxmlformats.org/officeDocument/2006/relationships/slideLayout" Target="../slideLayouts/slideLayout32.xml"/><Relationship Id="rId35" Type="http://schemas.openxmlformats.org/officeDocument/2006/relationships/slideLayout" Target="../slideLayouts/slideLayout33.xml"/><Relationship Id="rId36" Type="http://schemas.openxmlformats.org/officeDocument/2006/relationships/slideLayout" Target="../slideLayouts/slideLayout34.xml"/><Relationship Id="rId37" Type="http://schemas.openxmlformats.org/officeDocument/2006/relationships/slideLayout" Target="../slideLayouts/slideLayout35.xml"/><Relationship Id="rId38" Type="http://schemas.openxmlformats.org/officeDocument/2006/relationships/slideLayout" Target="../slideLayouts/slideLayout36.xml"/><Relationship Id="rId3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raphic 6" descr="Graphic 6"/>
          <p:cNvPicPr>
            <a:picLocks noChangeAspect="1"/>
          </p:cNvPicPr>
          <p:nvPr/>
        </p:nvPicPr>
        <p:blipFill>
          <a:blip r:embed="rId2">
            <a:extLst/>
          </a:blip>
          <a:stretch>
            <a:fillRect/>
          </a:stretch>
        </p:blipFill>
        <p:spPr>
          <a:xfrm>
            <a:off x="4746573" y="4439046"/>
            <a:ext cx="8794854" cy="1410496"/>
          </a:xfrm>
          <a:prstGeom prst="rect">
            <a:avLst/>
          </a:prstGeom>
          <a:ln w="12700">
            <a:miter lim="400000"/>
          </a:ln>
        </p:spPr>
      </p:pic>
      <p:sp>
        <p:nvSpPr>
          <p:cNvPr id="3" name="Title Text"/>
          <p:cNvSpPr txBox="1"/>
          <p:nvPr>
            <p:ph type="title"/>
          </p:nvPr>
        </p:nvSpPr>
        <p:spPr>
          <a:xfrm>
            <a:off x="914400" y="411956"/>
            <a:ext cx="16459200" cy="1988344"/>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r>
              <a:t>Title Text</a:t>
            </a:r>
          </a:p>
        </p:txBody>
      </p:sp>
      <p:sp>
        <p:nvSpPr>
          <p:cNvPr id="4" name="Body Level One…"/>
          <p:cNvSpPr txBox="1"/>
          <p:nvPr>
            <p:ph type="body" idx="1"/>
          </p:nvPr>
        </p:nvSpPr>
        <p:spPr>
          <a:xfrm>
            <a:off x="914400" y="2400300"/>
            <a:ext cx="16459200" cy="78867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839200" y="8986837"/>
            <a:ext cx="4267200" cy="547688"/>
          </a:xfrm>
          <a:prstGeom prst="rect">
            <a:avLst/>
          </a:prstGeom>
          <a:ln w="12700">
            <a:miter lim="400000"/>
          </a:ln>
        </p:spPr>
        <p:txBody>
          <a:bodyPr wrap="none" lIns="0" tIns="0" rIns="0" bIns="0" anchor="b">
            <a:spAutoFit/>
          </a:bodyPr>
          <a:lstStyle>
            <a:lvl1pPr algn="r">
              <a:defRPr sz="15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Lst>
  <p:transition xmlns:p14="http://schemas.microsoft.com/office/powerpoint/2010/main" spd="med" advClick="1"/>
  <p:txStyles>
    <p:titleStyle>
      <a:lvl1pPr marL="0" marR="0" indent="0" algn="l" defTabSz="1371600" rtl="0" latinLnBrk="0">
        <a:lnSpc>
          <a:spcPct val="90000"/>
        </a:lnSpc>
        <a:spcBef>
          <a:spcPts val="0"/>
        </a:spcBef>
        <a:spcAft>
          <a:spcPts val="0"/>
        </a:spcAft>
        <a:buClrTx/>
        <a:buSzTx/>
        <a:buFontTx/>
        <a:buNone/>
        <a:tabLst/>
        <a:defRPr b="0" baseline="0" cap="none" i="0" spc="0" strike="noStrike" sz="3900" u="none">
          <a:solidFill>
            <a:srgbClr val="333332"/>
          </a:solidFill>
          <a:uFillTx/>
          <a:latin typeface="Arial"/>
          <a:ea typeface="Arial"/>
          <a:cs typeface="Arial"/>
          <a:sym typeface="Arial"/>
        </a:defRPr>
      </a:lvl1pPr>
      <a:lvl2pPr marL="0" marR="0" indent="0" algn="l" defTabSz="1371600" rtl="0" latinLnBrk="0">
        <a:lnSpc>
          <a:spcPct val="90000"/>
        </a:lnSpc>
        <a:spcBef>
          <a:spcPts val="0"/>
        </a:spcBef>
        <a:spcAft>
          <a:spcPts val="0"/>
        </a:spcAft>
        <a:buClrTx/>
        <a:buSzTx/>
        <a:buFontTx/>
        <a:buNone/>
        <a:tabLst/>
        <a:defRPr b="0" baseline="0" cap="none" i="0" spc="0" strike="noStrike" sz="3900" u="none">
          <a:solidFill>
            <a:srgbClr val="333332"/>
          </a:solidFill>
          <a:uFillTx/>
          <a:latin typeface="Arial"/>
          <a:ea typeface="Arial"/>
          <a:cs typeface="Arial"/>
          <a:sym typeface="Arial"/>
        </a:defRPr>
      </a:lvl2pPr>
      <a:lvl3pPr marL="0" marR="0" indent="0" algn="l" defTabSz="1371600" rtl="0" latinLnBrk="0">
        <a:lnSpc>
          <a:spcPct val="90000"/>
        </a:lnSpc>
        <a:spcBef>
          <a:spcPts val="0"/>
        </a:spcBef>
        <a:spcAft>
          <a:spcPts val="0"/>
        </a:spcAft>
        <a:buClrTx/>
        <a:buSzTx/>
        <a:buFontTx/>
        <a:buNone/>
        <a:tabLst/>
        <a:defRPr b="0" baseline="0" cap="none" i="0" spc="0" strike="noStrike" sz="3900" u="none">
          <a:solidFill>
            <a:srgbClr val="333332"/>
          </a:solidFill>
          <a:uFillTx/>
          <a:latin typeface="Arial"/>
          <a:ea typeface="Arial"/>
          <a:cs typeface="Arial"/>
          <a:sym typeface="Arial"/>
        </a:defRPr>
      </a:lvl3pPr>
      <a:lvl4pPr marL="0" marR="0" indent="0" algn="l" defTabSz="1371600" rtl="0" latinLnBrk="0">
        <a:lnSpc>
          <a:spcPct val="90000"/>
        </a:lnSpc>
        <a:spcBef>
          <a:spcPts val="0"/>
        </a:spcBef>
        <a:spcAft>
          <a:spcPts val="0"/>
        </a:spcAft>
        <a:buClrTx/>
        <a:buSzTx/>
        <a:buFontTx/>
        <a:buNone/>
        <a:tabLst/>
        <a:defRPr b="0" baseline="0" cap="none" i="0" spc="0" strike="noStrike" sz="3900" u="none">
          <a:solidFill>
            <a:srgbClr val="333332"/>
          </a:solidFill>
          <a:uFillTx/>
          <a:latin typeface="Arial"/>
          <a:ea typeface="Arial"/>
          <a:cs typeface="Arial"/>
          <a:sym typeface="Arial"/>
        </a:defRPr>
      </a:lvl4pPr>
      <a:lvl5pPr marL="0" marR="0" indent="0" algn="l" defTabSz="1371600" rtl="0" latinLnBrk="0">
        <a:lnSpc>
          <a:spcPct val="90000"/>
        </a:lnSpc>
        <a:spcBef>
          <a:spcPts val="0"/>
        </a:spcBef>
        <a:spcAft>
          <a:spcPts val="0"/>
        </a:spcAft>
        <a:buClrTx/>
        <a:buSzTx/>
        <a:buFontTx/>
        <a:buNone/>
        <a:tabLst/>
        <a:defRPr b="0" baseline="0" cap="none" i="0" spc="0" strike="noStrike" sz="3900" u="none">
          <a:solidFill>
            <a:srgbClr val="333332"/>
          </a:solidFill>
          <a:uFillTx/>
          <a:latin typeface="Arial"/>
          <a:ea typeface="Arial"/>
          <a:cs typeface="Arial"/>
          <a:sym typeface="Arial"/>
        </a:defRPr>
      </a:lvl5pPr>
      <a:lvl6pPr marL="0" marR="0" indent="0" algn="l" defTabSz="1371600" rtl="0" latinLnBrk="0">
        <a:lnSpc>
          <a:spcPct val="90000"/>
        </a:lnSpc>
        <a:spcBef>
          <a:spcPts val="0"/>
        </a:spcBef>
        <a:spcAft>
          <a:spcPts val="0"/>
        </a:spcAft>
        <a:buClrTx/>
        <a:buSzTx/>
        <a:buFontTx/>
        <a:buNone/>
        <a:tabLst/>
        <a:defRPr b="0" baseline="0" cap="none" i="0" spc="0" strike="noStrike" sz="3900" u="none">
          <a:solidFill>
            <a:srgbClr val="333332"/>
          </a:solidFill>
          <a:uFillTx/>
          <a:latin typeface="Arial"/>
          <a:ea typeface="Arial"/>
          <a:cs typeface="Arial"/>
          <a:sym typeface="Arial"/>
        </a:defRPr>
      </a:lvl6pPr>
      <a:lvl7pPr marL="0" marR="0" indent="0" algn="l" defTabSz="1371600" rtl="0" latinLnBrk="0">
        <a:lnSpc>
          <a:spcPct val="90000"/>
        </a:lnSpc>
        <a:spcBef>
          <a:spcPts val="0"/>
        </a:spcBef>
        <a:spcAft>
          <a:spcPts val="0"/>
        </a:spcAft>
        <a:buClrTx/>
        <a:buSzTx/>
        <a:buFontTx/>
        <a:buNone/>
        <a:tabLst/>
        <a:defRPr b="0" baseline="0" cap="none" i="0" spc="0" strike="noStrike" sz="3900" u="none">
          <a:solidFill>
            <a:srgbClr val="333332"/>
          </a:solidFill>
          <a:uFillTx/>
          <a:latin typeface="Arial"/>
          <a:ea typeface="Arial"/>
          <a:cs typeface="Arial"/>
          <a:sym typeface="Arial"/>
        </a:defRPr>
      </a:lvl7pPr>
      <a:lvl8pPr marL="0" marR="0" indent="0" algn="l" defTabSz="1371600" rtl="0" latinLnBrk="0">
        <a:lnSpc>
          <a:spcPct val="90000"/>
        </a:lnSpc>
        <a:spcBef>
          <a:spcPts val="0"/>
        </a:spcBef>
        <a:spcAft>
          <a:spcPts val="0"/>
        </a:spcAft>
        <a:buClrTx/>
        <a:buSzTx/>
        <a:buFontTx/>
        <a:buNone/>
        <a:tabLst/>
        <a:defRPr b="0" baseline="0" cap="none" i="0" spc="0" strike="noStrike" sz="3900" u="none">
          <a:solidFill>
            <a:srgbClr val="333332"/>
          </a:solidFill>
          <a:uFillTx/>
          <a:latin typeface="Arial"/>
          <a:ea typeface="Arial"/>
          <a:cs typeface="Arial"/>
          <a:sym typeface="Arial"/>
        </a:defRPr>
      </a:lvl8pPr>
      <a:lvl9pPr marL="0" marR="0" indent="0" algn="l" defTabSz="1371600" rtl="0" latinLnBrk="0">
        <a:lnSpc>
          <a:spcPct val="90000"/>
        </a:lnSpc>
        <a:spcBef>
          <a:spcPts val="0"/>
        </a:spcBef>
        <a:spcAft>
          <a:spcPts val="0"/>
        </a:spcAft>
        <a:buClrTx/>
        <a:buSzTx/>
        <a:buFontTx/>
        <a:buNone/>
        <a:tabLst/>
        <a:defRPr b="0" baseline="0" cap="none" i="0" spc="0" strike="noStrike" sz="3900" u="none">
          <a:solidFill>
            <a:srgbClr val="333332"/>
          </a:solidFill>
          <a:uFillTx/>
          <a:latin typeface="Arial"/>
          <a:ea typeface="Arial"/>
          <a:cs typeface="Arial"/>
          <a:sym typeface="Arial"/>
        </a:defRPr>
      </a:lvl9pPr>
    </p:titleStyle>
    <p:bodyStyle>
      <a:lvl1pPr marL="342900" marR="0" indent="-342900" algn="l" defTabSz="1371600" rtl="0" latinLnBrk="0">
        <a:lnSpc>
          <a:spcPct val="120000"/>
        </a:lnSpc>
        <a:spcBef>
          <a:spcPts val="1500"/>
        </a:spcBef>
        <a:spcAft>
          <a:spcPts val="0"/>
        </a:spcAft>
        <a:buClr>
          <a:schemeClr val="accent5"/>
        </a:buClr>
        <a:buSzPct val="100000"/>
        <a:buFont typeface="Arial"/>
        <a:buChar char="•"/>
        <a:tabLst/>
        <a:defRPr b="0" baseline="0" cap="none" i="0" spc="0" strike="noStrike" sz="2700" u="none">
          <a:solidFill>
            <a:srgbClr val="333332"/>
          </a:solidFill>
          <a:uFillTx/>
          <a:latin typeface="Arial"/>
          <a:ea typeface="Arial"/>
          <a:cs typeface="Arial"/>
          <a:sym typeface="Arial"/>
        </a:defRPr>
      </a:lvl1pPr>
      <a:lvl2pPr marL="1071562" marR="0" indent="-385762" algn="l" defTabSz="1371600" rtl="0" latinLnBrk="0">
        <a:lnSpc>
          <a:spcPct val="120000"/>
        </a:lnSpc>
        <a:spcBef>
          <a:spcPts val="1500"/>
        </a:spcBef>
        <a:spcAft>
          <a:spcPts val="0"/>
        </a:spcAft>
        <a:buClr>
          <a:schemeClr val="accent5"/>
        </a:buClr>
        <a:buSzPct val="100000"/>
        <a:buFont typeface="Arial"/>
        <a:buChar char="–"/>
        <a:tabLst/>
        <a:defRPr b="0" baseline="0" cap="none" i="0" spc="0" strike="noStrike" sz="2700" u="none">
          <a:solidFill>
            <a:srgbClr val="333332"/>
          </a:solidFill>
          <a:uFillTx/>
          <a:latin typeface="Arial"/>
          <a:ea typeface="Arial"/>
          <a:cs typeface="Arial"/>
          <a:sym typeface="Arial"/>
        </a:defRPr>
      </a:lvl2pPr>
      <a:lvl3pPr marL="1812471" marR="0" indent="-440871" algn="l" defTabSz="1371600" rtl="0" latinLnBrk="0">
        <a:lnSpc>
          <a:spcPct val="120000"/>
        </a:lnSpc>
        <a:spcBef>
          <a:spcPts val="1500"/>
        </a:spcBef>
        <a:spcAft>
          <a:spcPts val="0"/>
        </a:spcAft>
        <a:buClr>
          <a:schemeClr val="accent5"/>
        </a:buClr>
        <a:buSzPct val="100000"/>
        <a:buFont typeface="Arial"/>
        <a:buChar char="•"/>
        <a:tabLst/>
        <a:defRPr b="0" baseline="0" cap="none" i="0" spc="0" strike="noStrike" sz="2700" u="none">
          <a:solidFill>
            <a:srgbClr val="333332"/>
          </a:solidFill>
          <a:uFillTx/>
          <a:latin typeface="Arial"/>
          <a:ea typeface="Arial"/>
          <a:cs typeface="Arial"/>
          <a:sym typeface="Arial"/>
        </a:defRPr>
      </a:lvl3pPr>
      <a:lvl4pPr marL="2571750" marR="0" indent="-514350" algn="l" defTabSz="1371600" rtl="0" latinLnBrk="0">
        <a:lnSpc>
          <a:spcPct val="120000"/>
        </a:lnSpc>
        <a:spcBef>
          <a:spcPts val="1500"/>
        </a:spcBef>
        <a:spcAft>
          <a:spcPts val="0"/>
        </a:spcAft>
        <a:buClr>
          <a:schemeClr val="accent5"/>
        </a:buClr>
        <a:buSzPct val="100000"/>
        <a:buFont typeface="Arial"/>
        <a:buChar char="–"/>
        <a:tabLst/>
        <a:defRPr b="0" baseline="0" cap="none" i="0" spc="0" strike="noStrike" sz="2700" u="none">
          <a:solidFill>
            <a:srgbClr val="333332"/>
          </a:solidFill>
          <a:uFillTx/>
          <a:latin typeface="Arial"/>
          <a:ea typeface="Arial"/>
          <a:cs typeface="Arial"/>
          <a:sym typeface="Arial"/>
        </a:defRPr>
      </a:lvl4pPr>
      <a:lvl5pPr marL="3360420" marR="0" indent="-617220" algn="l" defTabSz="1371600" rtl="0" latinLnBrk="0">
        <a:lnSpc>
          <a:spcPct val="120000"/>
        </a:lnSpc>
        <a:spcBef>
          <a:spcPts val="1500"/>
        </a:spcBef>
        <a:spcAft>
          <a:spcPts val="0"/>
        </a:spcAft>
        <a:buClr>
          <a:schemeClr val="accent5"/>
        </a:buClr>
        <a:buSzPct val="100000"/>
        <a:buFont typeface="Arial"/>
        <a:buChar char="•"/>
        <a:tabLst/>
        <a:defRPr b="0" baseline="0" cap="none" i="0" spc="0" strike="noStrike" sz="2700" u="none">
          <a:solidFill>
            <a:srgbClr val="333332"/>
          </a:solidFill>
          <a:uFillTx/>
          <a:latin typeface="Arial"/>
          <a:ea typeface="Arial"/>
          <a:cs typeface="Arial"/>
          <a:sym typeface="Arial"/>
        </a:defRPr>
      </a:lvl5pPr>
      <a:lvl6pPr marL="3771900" marR="0" indent="-342900" algn="l" defTabSz="1371600" rtl="0" latinLnBrk="0">
        <a:lnSpc>
          <a:spcPct val="120000"/>
        </a:lnSpc>
        <a:spcBef>
          <a:spcPts val="1500"/>
        </a:spcBef>
        <a:spcAft>
          <a:spcPts val="0"/>
        </a:spcAft>
        <a:buClr>
          <a:schemeClr val="accent5"/>
        </a:buClr>
        <a:buSzPct val="100000"/>
        <a:buFont typeface="Arial"/>
        <a:buChar char="•"/>
        <a:tabLst/>
        <a:defRPr b="0" baseline="0" cap="none" i="0" spc="0" strike="noStrike" sz="2700" u="none">
          <a:solidFill>
            <a:srgbClr val="333332"/>
          </a:solidFill>
          <a:uFillTx/>
          <a:latin typeface="Arial"/>
          <a:ea typeface="Arial"/>
          <a:cs typeface="Arial"/>
          <a:sym typeface="Arial"/>
        </a:defRPr>
      </a:lvl6pPr>
      <a:lvl7pPr marL="4457700" marR="0" indent="-342900" algn="l" defTabSz="1371600" rtl="0" latinLnBrk="0">
        <a:lnSpc>
          <a:spcPct val="120000"/>
        </a:lnSpc>
        <a:spcBef>
          <a:spcPts val="1500"/>
        </a:spcBef>
        <a:spcAft>
          <a:spcPts val="0"/>
        </a:spcAft>
        <a:buClr>
          <a:schemeClr val="accent5"/>
        </a:buClr>
        <a:buSzPct val="100000"/>
        <a:buFont typeface="Arial"/>
        <a:buChar char="•"/>
        <a:tabLst/>
        <a:defRPr b="0" baseline="0" cap="none" i="0" spc="0" strike="noStrike" sz="2700" u="none">
          <a:solidFill>
            <a:srgbClr val="333332"/>
          </a:solidFill>
          <a:uFillTx/>
          <a:latin typeface="Arial"/>
          <a:ea typeface="Arial"/>
          <a:cs typeface="Arial"/>
          <a:sym typeface="Arial"/>
        </a:defRPr>
      </a:lvl7pPr>
      <a:lvl8pPr marL="5143500" marR="0" indent="-342900" algn="l" defTabSz="1371600" rtl="0" latinLnBrk="0">
        <a:lnSpc>
          <a:spcPct val="120000"/>
        </a:lnSpc>
        <a:spcBef>
          <a:spcPts val="1500"/>
        </a:spcBef>
        <a:spcAft>
          <a:spcPts val="0"/>
        </a:spcAft>
        <a:buClr>
          <a:schemeClr val="accent5"/>
        </a:buClr>
        <a:buSzPct val="100000"/>
        <a:buFont typeface="Arial"/>
        <a:buChar char="•"/>
        <a:tabLst/>
        <a:defRPr b="0" baseline="0" cap="none" i="0" spc="0" strike="noStrike" sz="2700" u="none">
          <a:solidFill>
            <a:srgbClr val="333332"/>
          </a:solidFill>
          <a:uFillTx/>
          <a:latin typeface="Arial"/>
          <a:ea typeface="Arial"/>
          <a:cs typeface="Arial"/>
          <a:sym typeface="Arial"/>
        </a:defRPr>
      </a:lvl8pPr>
      <a:lvl9pPr marL="5829300" marR="0" indent="-342900" algn="l" defTabSz="1371600" rtl="0" latinLnBrk="0">
        <a:lnSpc>
          <a:spcPct val="120000"/>
        </a:lnSpc>
        <a:spcBef>
          <a:spcPts val="1500"/>
        </a:spcBef>
        <a:spcAft>
          <a:spcPts val="0"/>
        </a:spcAft>
        <a:buClr>
          <a:schemeClr val="accent5"/>
        </a:buClr>
        <a:buSzPct val="100000"/>
        <a:buFont typeface="Arial"/>
        <a:buChar char="•"/>
        <a:tabLst/>
        <a:defRPr b="0" baseline="0" cap="none" i="0" spc="0" strike="noStrike" sz="2700" u="none">
          <a:solidFill>
            <a:srgbClr val="333332"/>
          </a:solidFill>
          <a:uFillTx/>
          <a:latin typeface="Arial"/>
          <a:ea typeface="Arial"/>
          <a:cs typeface="Arial"/>
          <a:sym typeface="Arial"/>
        </a:defRPr>
      </a:lvl9pPr>
    </p:bodyStyle>
    <p:otherStyle>
      <a:lvl1pPr marL="0" marR="0" indent="0" algn="r" defTabSz="342900" rtl="0" latinLnBrk="0">
        <a:lnSpc>
          <a:spcPct val="100000"/>
        </a:lnSpc>
        <a:spcBef>
          <a:spcPts val="0"/>
        </a:spcBef>
        <a:spcAft>
          <a:spcPts val="0"/>
        </a:spcAft>
        <a:buClrTx/>
        <a:buSzTx/>
        <a:buFontTx/>
        <a:buNone/>
        <a:tabLst/>
        <a:defRPr b="0" baseline="0" cap="none" i="0" spc="0" strike="noStrike" sz="1500" u="none">
          <a:solidFill>
            <a:schemeClr val="tx1"/>
          </a:solidFill>
          <a:uFillTx/>
          <a:latin typeface="+mn-lt"/>
          <a:ea typeface="+mn-ea"/>
          <a:cs typeface="+mn-cs"/>
          <a:sym typeface="Arial"/>
        </a:defRPr>
      </a:lvl1pPr>
      <a:lvl2pPr marL="0" marR="0" indent="342900" algn="r" defTabSz="342900" rtl="0" latinLnBrk="0">
        <a:lnSpc>
          <a:spcPct val="100000"/>
        </a:lnSpc>
        <a:spcBef>
          <a:spcPts val="0"/>
        </a:spcBef>
        <a:spcAft>
          <a:spcPts val="0"/>
        </a:spcAft>
        <a:buClrTx/>
        <a:buSzTx/>
        <a:buFontTx/>
        <a:buNone/>
        <a:tabLst/>
        <a:defRPr b="0" baseline="0" cap="none" i="0" spc="0" strike="noStrike" sz="1500" u="none">
          <a:solidFill>
            <a:schemeClr val="tx1"/>
          </a:solidFill>
          <a:uFillTx/>
          <a:latin typeface="+mn-lt"/>
          <a:ea typeface="+mn-ea"/>
          <a:cs typeface="+mn-cs"/>
          <a:sym typeface="Arial"/>
        </a:defRPr>
      </a:lvl2pPr>
      <a:lvl3pPr marL="0" marR="0" indent="685800" algn="r" defTabSz="342900" rtl="0" latinLnBrk="0">
        <a:lnSpc>
          <a:spcPct val="100000"/>
        </a:lnSpc>
        <a:spcBef>
          <a:spcPts val="0"/>
        </a:spcBef>
        <a:spcAft>
          <a:spcPts val="0"/>
        </a:spcAft>
        <a:buClrTx/>
        <a:buSzTx/>
        <a:buFontTx/>
        <a:buNone/>
        <a:tabLst/>
        <a:defRPr b="0" baseline="0" cap="none" i="0" spc="0" strike="noStrike" sz="1500" u="none">
          <a:solidFill>
            <a:schemeClr val="tx1"/>
          </a:solidFill>
          <a:uFillTx/>
          <a:latin typeface="+mn-lt"/>
          <a:ea typeface="+mn-ea"/>
          <a:cs typeface="+mn-cs"/>
          <a:sym typeface="Arial"/>
        </a:defRPr>
      </a:lvl3pPr>
      <a:lvl4pPr marL="0" marR="0" indent="1028700" algn="r" defTabSz="342900" rtl="0" latinLnBrk="0">
        <a:lnSpc>
          <a:spcPct val="100000"/>
        </a:lnSpc>
        <a:spcBef>
          <a:spcPts val="0"/>
        </a:spcBef>
        <a:spcAft>
          <a:spcPts val="0"/>
        </a:spcAft>
        <a:buClrTx/>
        <a:buSzTx/>
        <a:buFontTx/>
        <a:buNone/>
        <a:tabLst/>
        <a:defRPr b="0" baseline="0" cap="none" i="0" spc="0" strike="noStrike" sz="1500" u="none">
          <a:solidFill>
            <a:schemeClr val="tx1"/>
          </a:solidFill>
          <a:uFillTx/>
          <a:latin typeface="+mn-lt"/>
          <a:ea typeface="+mn-ea"/>
          <a:cs typeface="+mn-cs"/>
          <a:sym typeface="Arial"/>
        </a:defRPr>
      </a:lvl4pPr>
      <a:lvl5pPr marL="0" marR="0" indent="1371600" algn="r" defTabSz="342900" rtl="0" latinLnBrk="0">
        <a:lnSpc>
          <a:spcPct val="100000"/>
        </a:lnSpc>
        <a:spcBef>
          <a:spcPts val="0"/>
        </a:spcBef>
        <a:spcAft>
          <a:spcPts val="0"/>
        </a:spcAft>
        <a:buClrTx/>
        <a:buSzTx/>
        <a:buFontTx/>
        <a:buNone/>
        <a:tabLst/>
        <a:defRPr b="0" baseline="0" cap="none" i="0" spc="0" strike="noStrike" sz="1500" u="none">
          <a:solidFill>
            <a:schemeClr val="tx1"/>
          </a:solidFill>
          <a:uFillTx/>
          <a:latin typeface="+mn-lt"/>
          <a:ea typeface="+mn-ea"/>
          <a:cs typeface="+mn-cs"/>
          <a:sym typeface="Arial"/>
        </a:defRPr>
      </a:lvl5pPr>
      <a:lvl6pPr marL="0" marR="0" indent="1714500" algn="r" defTabSz="342900" rtl="0" latinLnBrk="0">
        <a:lnSpc>
          <a:spcPct val="100000"/>
        </a:lnSpc>
        <a:spcBef>
          <a:spcPts val="0"/>
        </a:spcBef>
        <a:spcAft>
          <a:spcPts val="0"/>
        </a:spcAft>
        <a:buClrTx/>
        <a:buSzTx/>
        <a:buFontTx/>
        <a:buNone/>
        <a:tabLst/>
        <a:defRPr b="0" baseline="0" cap="none" i="0" spc="0" strike="noStrike" sz="1500" u="none">
          <a:solidFill>
            <a:schemeClr val="tx1"/>
          </a:solidFill>
          <a:uFillTx/>
          <a:latin typeface="+mn-lt"/>
          <a:ea typeface="+mn-ea"/>
          <a:cs typeface="+mn-cs"/>
          <a:sym typeface="Arial"/>
        </a:defRPr>
      </a:lvl6pPr>
      <a:lvl7pPr marL="0" marR="0" indent="2057400" algn="r" defTabSz="342900" rtl="0" latinLnBrk="0">
        <a:lnSpc>
          <a:spcPct val="100000"/>
        </a:lnSpc>
        <a:spcBef>
          <a:spcPts val="0"/>
        </a:spcBef>
        <a:spcAft>
          <a:spcPts val="0"/>
        </a:spcAft>
        <a:buClrTx/>
        <a:buSzTx/>
        <a:buFontTx/>
        <a:buNone/>
        <a:tabLst/>
        <a:defRPr b="0" baseline="0" cap="none" i="0" spc="0" strike="noStrike" sz="1500" u="none">
          <a:solidFill>
            <a:schemeClr val="tx1"/>
          </a:solidFill>
          <a:uFillTx/>
          <a:latin typeface="+mn-lt"/>
          <a:ea typeface="+mn-ea"/>
          <a:cs typeface="+mn-cs"/>
          <a:sym typeface="Arial"/>
        </a:defRPr>
      </a:lvl7pPr>
      <a:lvl8pPr marL="0" marR="0" indent="2400300" algn="r" defTabSz="342900" rtl="0" latinLnBrk="0">
        <a:lnSpc>
          <a:spcPct val="100000"/>
        </a:lnSpc>
        <a:spcBef>
          <a:spcPts val="0"/>
        </a:spcBef>
        <a:spcAft>
          <a:spcPts val="0"/>
        </a:spcAft>
        <a:buClrTx/>
        <a:buSzTx/>
        <a:buFontTx/>
        <a:buNone/>
        <a:tabLst/>
        <a:defRPr b="0" baseline="0" cap="none" i="0" spc="0" strike="noStrike" sz="1500" u="none">
          <a:solidFill>
            <a:schemeClr val="tx1"/>
          </a:solidFill>
          <a:uFillTx/>
          <a:latin typeface="+mn-lt"/>
          <a:ea typeface="+mn-ea"/>
          <a:cs typeface="+mn-cs"/>
          <a:sym typeface="Arial"/>
        </a:defRPr>
      </a:lvl8pPr>
      <a:lvl9pPr marL="0" marR="0" indent="2743200" algn="r" defTabSz="342900" rtl="0" latinLnBrk="0">
        <a:lnSpc>
          <a:spcPct val="100000"/>
        </a:lnSpc>
        <a:spcBef>
          <a:spcPts val="0"/>
        </a:spcBef>
        <a:spcAft>
          <a:spcPts val="0"/>
        </a:spcAft>
        <a:buClrTx/>
        <a:buSzTx/>
        <a:buFontTx/>
        <a:buNone/>
        <a:tabLst/>
        <a:defRPr b="0" baseline="0" cap="none" i="0" spc="0" strike="noStrike" sz="15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4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 Id="rId3" Type="http://schemas.openxmlformats.org/officeDocument/2006/relationships/image" Target="../media/image19.png"/></Relationships>

</file>

<file path=ppt/slides/_rels/slide52.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8" name="ACID"/>
          <p:cNvSpPr txBox="1"/>
          <p:nvPr>
            <p:ph type="title"/>
          </p:nvPr>
        </p:nvSpPr>
        <p:spPr>
          <a:prstGeom prst="rect">
            <a:avLst/>
          </a:prstGeom>
        </p:spPr>
        <p:txBody>
          <a:bodyPr/>
          <a:lstStyle/>
          <a:p>
            <a:pPr/>
            <a:r>
              <a:t>ACID</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0" name="Гарантии безопасности, предоставляемые транзакциями, часто описываются хорошо известной аббревиатурой ACID, что означает атомарность, согласованность, изоляцию и долговечность (прочность). Термин был придуман в 1983 году Theo Härder и Andreas Reuter как "/>
          <p:cNvSpPr txBox="1"/>
          <p:nvPr>
            <p:ph type="body" idx="1"/>
          </p:nvPr>
        </p:nvSpPr>
        <p:spPr>
          <a:prstGeom prst="rect">
            <a:avLst/>
          </a:prstGeom>
        </p:spPr>
        <p:txBody>
          <a:bodyPr/>
          <a:lstStyle/>
          <a:p>
            <a:pPr/>
            <a:r>
              <a:t>Гарантии безопасности, предоставляемые транзакциями, часто описываются хорошо известной аббревиатурой ACID, что означает атомарность, согласованность, изоляцию и долговечность (прочность). Термин был придуман в 1983 году Theo Härder и Andreas Reuter как попытка стандаризировать терминологию для механизмов отказоустойчивости в базах данных.</a:t>
            </a:r>
          </a:p>
          <a:p>
            <a:pPr/>
            <a:r>
              <a:t>Однако на практике реализация ACID в базе данных А может быть не равна Б. Сегодня, когда при выборе базы данных вы видите акцию “ACID, гарантия 100%”, лучше уточнить, на какие реально гарантии можно расчитывать работая с данной базой данных.</a:t>
            </a:r>
          </a:p>
        </p:txBody>
      </p:sp>
      <p:sp>
        <p:nvSpPr>
          <p:cNvPr id="521" name="Введение"/>
          <p:cNvSpPr txBox="1"/>
          <p:nvPr>
            <p:ph type="title"/>
          </p:nvPr>
        </p:nvSpPr>
        <p:spPr>
          <a:prstGeom prst="rect">
            <a:avLst/>
          </a:prstGeom>
        </p:spPr>
        <p:txBody>
          <a:bodyPr/>
          <a:lstStyle/>
          <a:p>
            <a:pPr/>
            <a:r>
              <a:t>Введение</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23" name="884d460341e849eb332a7b1b6ef8c3e6.jpg" descr="884d460341e849eb332a7b1b6ef8c3e6.jpg"/>
          <p:cNvPicPr>
            <a:picLocks noChangeAspect="1"/>
          </p:cNvPicPr>
          <p:nvPr/>
        </p:nvPicPr>
        <p:blipFill>
          <a:blip r:embed="rId2">
            <a:extLst/>
          </a:blip>
          <a:stretch>
            <a:fillRect/>
          </a:stretch>
        </p:blipFill>
        <p:spPr>
          <a:xfrm>
            <a:off x="5882214" y="2251383"/>
            <a:ext cx="6523572" cy="5784234"/>
          </a:xfrm>
          <a:prstGeom prst="rect">
            <a:avLst/>
          </a:prstGeom>
          <a:ln w="12700">
            <a:miter lim="400000"/>
          </a:ln>
        </p:spPr>
      </p:pic>
      <p:sp>
        <p:nvSpPr>
          <p:cNvPr id="524" name="Я выбрал эту базу данных"/>
          <p:cNvSpPr txBox="1"/>
          <p:nvPr/>
        </p:nvSpPr>
        <p:spPr>
          <a:xfrm>
            <a:off x="6683815" y="2466565"/>
            <a:ext cx="2137257" cy="276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Я выбрал эту базу данных</a:t>
            </a:r>
          </a:p>
        </p:txBody>
      </p:sp>
      <p:sp>
        <p:nvSpPr>
          <p:cNvPr id="525" name="Про ACID доку…"/>
          <p:cNvSpPr txBox="1"/>
          <p:nvPr/>
        </p:nvSpPr>
        <p:spPr>
          <a:xfrm>
            <a:off x="6260896" y="2994100"/>
            <a:ext cx="1260809" cy="103853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Про ACID доку</a:t>
            </a:r>
          </a:p>
          <a:p>
            <a:pPr/>
            <a:r>
              <a:t>почитай. Там</a:t>
            </a:r>
          </a:p>
          <a:p>
            <a:pPr/>
            <a:r>
              <a:t>возможно</a:t>
            </a:r>
          </a:p>
          <a:p>
            <a:pPr/>
            <a:r>
              <a:t>Неподходящая</a:t>
            </a:r>
          </a:p>
          <a:p>
            <a:pPr/>
            <a:r>
              <a:t>имлементация</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7" name="Свойство транзакции, описывающее что произойдет если клиент совершает несколько операций записи, и одна из них происходит с ошибкой (Ошибка сети, переполнение диска или же нарушение constraint).…"/>
          <p:cNvSpPr txBox="1"/>
          <p:nvPr>
            <p:ph type="body" idx="1"/>
          </p:nvPr>
        </p:nvSpPr>
        <p:spPr>
          <a:prstGeom prst="rect">
            <a:avLst/>
          </a:prstGeom>
        </p:spPr>
        <p:txBody>
          <a:bodyPr/>
          <a:lstStyle/>
          <a:p>
            <a:pPr/>
            <a:r>
              <a:t>Свойство транзакции, описывающее что произойдет если клиент совершает несколько операций записи, и одна из них происходит с ошибкой (Ошибка сети, переполнение диска или же нарушение constraint).</a:t>
            </a:r>
          </a:p>
          <a:p>
            <a:pPr/>
            <a:r>
              <a:t>Если все операции записи сгруппированы в одну атомарную транзакцию, то из-за ошибки в одной операции, все операции записи находящиеся в рамках этой атомарной транзакции не смогут произвести операцию commit, и должны выполнить операцию abort / rollback на все изменения, совершенные в рамках атомарной транзакции.</a:t>
            </a:r>
          </a:p>
          <a:p>
            <a:pPr/>
            <a:r>
              <a:t>Благодаря атомарности клиенту больше не нужно заботиться о том, будут ли данные записаны дважды при повторной попытке неудавшейся транзакции, что в свою очередь может привести к неправильным или неконсистентным данным.</a:t>
            </a:r>
          </a:p>
        </p:txBody>
      </p:sp>
      <p:sp>
        <p:nvSpPr>
          <p:cNvPr id="528" name="Атомарность"/>
          <p:cNvSpPr txBox="1"/>
          <p:nvPr>
            <p:ph type="title"/>
          </p:nvPr>
        </p:nvSpPr>
        <p:spPr>
          <a:prstGeom prst="rect">
            <a:avLst/>
          </a:prstGeom>
        </p:spPr>
        <p:txBody>
          <a:bodyPr/>
          <a:lstStyle/>
          <a:p>
            <a:pPr/>
            <a:r>
              <a:t>Атомарность</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0" name="Понятие консистентности довольно перегружено, его можно встретить в топиках replication, consistent hashing, CAP теорема, поэтому нужно четко представлять о какой доменной области идет речь и разграничивать эти понятия.…"/>
          <p:cNvSpPr txBox="1"/>
          <p:nvPr>
            <p:ph type="body" idx="1"/>
          </p:nvPr>
        </p:nvSpPr>
        <p:spPr>
          <a:prstGeom prst="rect">
            <a:avLst/>
          </a:prstGeom>
        </p:spPr>
        <p:txBody>
          <a:bodyPr/>
          <a:lstStyle/>
          <a:p>
            <a:pPr defTabSz="1261872">
              <a:spcBef>
                <a:spcPts val="1300"/>
              </a:spcBef>
              <a:defRPr sz="2484"/>
            </a:pPr>
            <a:r>
              <a:t>Понятие консистентности довольно перегружено, его можно встретить в топиках replication, consistent hashing, CAP теорема, поэтому нужно четко представлять о какой доменной области идет речь и разграничивать эти понятия.</a:t>
            </a:r>
          </a:p>
          <a:p>
            <a:pPr defTabSz="1261872">
              <a:spcBef>
                <a:spcPts val="1300"/>
              </a:spcBef>
              <a:defRPr sz="2484"/>
            </a:pPr>
            <a:r>
              <a:t>Что касается ACID - то консистентность представляет собой набор правил (statements) о ваших данных которые всегда должны быть правдой. (Баланс debit и credit в финансовых системах, сохранение как минимум n позиций после любой операции и т.д.). То есть иными словами - если транзакция начинается с консистентным состоянием базы данных согласно набору правил (statements), и в процессе транзакции данные правила выполняются - то вы можете быть уверены что транзакция консистентна.</a:t>
            </a:r>
          </a:p>
          <a:p>
            <a:pPr defTabSz="1261872">
              <a:spcBef>
                <a:spcPts val="1300"/>
              </a:spcBef>
              <a:defRPr sz="2484"/>
            </a:pPr>
            <a:r>
              <a:t>Идея консистентности ложится на приложение / клиента. База данных не может полностью гарантировать консистентность (Базы данных ничего не знают о правилах debit и credit, наличия минимум позиций n после любой операции). Если клиент запишет данные которые могут нарушить консистентность, база данных не сможет остановить его.</a:t>
            </a:r>
          </a:p>
          <a:p>
            <a:pPr defTabSz="1261872">
              <a:spcBef>
                <a:spcPts val="1300"/>
              </a:spcBef>
              <a:defRPr sz="2484"/>
            </a:pPr>
            <a:r>
              <a:t>Поэтому консистентность выносят за рамки баз данных, и относят к приложениям.</a:t>
            </a:r>
          </a:p>
        </p:txBody>
      </p:sp>
      <p:sp>
        <p:nvSpPr>
          <p:cNvPr id="531" name="Консистентность"/>
          <p:cNvSpPr txBox="1"/>
          <p:nvPr>
            <p:ph type="title"/>
          </p:nvPr>
        </p:nvSpPr>
        <p:spPr>
          <a:prstGeom prst="rect">
            <a:avLst/>
          </a:prstGeom>
        </p:spPr>
        <p:txBody>
          <a:bodyPr/>
          <a:lstStyle/>
          <a:p>
            <a:pPr/>
            <a:r>
              <a:t>Консистентность</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33" name="884d460341e849eb332a7b1b6ef8c3e6.jpg" descr="884d460341e849eb332a7b1b6ef8c3e6.jpg"/>
          <p:cNvPicPr>
            <a:picLocks noChangeAspect="1"/>
          </p:cNvPicPr>
          <p:nvPr/>
        </p:nvPicPr>
        <p:blipFill>
          <a:blip r:embed="rId2">
            <a:extLst/>
          </a:blip>
          <a:srcRect l="0" t="0" r="0" b="0"/>
          <a:stretch>
            <a:fillRect/>
          </a:stretch>
        </p:blipFill>
        <p:spPr>
          <a:xfrm>
            <a:off x="6113707" y="2456640"/>
            <a:ext cx="6060586" cy="5373720"/>
          </a:xfrm>
          <a:prstGeom prst="rect">
            <a:avLst/>
          </a:prstGeom>
          <a:ln w="12700">
            <a:miter lim="400000"/>
          </a:ln>
        </p:spPr>
      </p:pic>
      <p:sp>
        <p:nvSpPr>
          <p:cNvPr id="534" name="Я выбрал нужно БД…"/>
          <p:cNvSpPr txBox="1"/>
          <p:nvPr/>
        </p:nvSpPr>
        <p:spPr>
          <a:xfrm>
            <a:off x="6811348" y="2569091"/>
            <a:ext cx="2155879" cy="657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Я выбрал нужно БД</a:t>
            </a:r>
          </a:p>
          <a:p>
            <a:pPr/>
            <a:r>
              <a:t>с нужной имплементацией</a:t>
            </a:r>
          </a:p>
          <a:p>
            <a:pPr/>
            <a:r>
              <a:t>ACID </a:t>
            </a:r>
          </a:p>
        </p:txBody>
      </p:sp>
      <p:sp>
        <p:nvSpPr>
          <p:cNvPr id="535" name="Consistency…"/>
          <p:cNvSpPr txBox="1"/>
          <p:nvPr/>
        </p:nvSpPr>
        <p:spPr>
          <a:xfrm>
            <a:off x="6517210" y="3530268"/>
            <a:ext cx="1232110" cy="467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Consistency </a:t>
            </a:r>
          </a:p>
          <a:p>
            <a:pPr/>
            <a:r>
              <a:t>не часть ACID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7" name="Большинство баз данных используются несколькими клиентами одновременно. Проблем не возникает пока клиенты не начинают модифицировать одни и те же данные. Тут в игру вступает изоляция.…"/>
          <p:cNvSpPr txBox="1"/>
          <p:nvPr>
            <p:ph type="body" idx="1"/>
          </p:nvPr>
        </p:nvSpPr>
        <p:spPr>
          <a:prstGeom prst="rect">
            <a:avLst/>
          </a:prstGeom>
        </p:spPr>
        <p:txBody>
          <a:bodyPr/>
          <a:lstStyle/>
          <a:p>
            <a:pPr defTabSz="1316736">
              <a:spcBef>
                <a:spcPts val="1400"/>
              </a:spcBef>
              <a:defRPr sz="2592"/>
            </a:pPr>
            <a:r>
              <a:t>Большинство баз данных используются несколькими клиентами одновременно. Проблем не возникает пока клиенты не начинают модифицировать одни и те же данные. Тут в игру вступает изоляция.</a:t>
            </a:r>
          </a:p>
          <a:p>
            <a:pPr defTabSz="1316736">
              <a:spcBef>
                <a:spcPts val="1400"/>
              </a:spcBef>
              <a:defRPr sz="2592"/>
            </a:pPr>
            <a:r>
              <a:t>Изоляция - конкурентное исполняющиеся транзакции изолированы друг от друга (Исключаем возможность транзакции наступать друг другу на пятки). Классическое представление изоляции в БД - </a:t>
            </a:r>
            <a:r>
              <a:rPr b="1"/>
              <a:t>serializability </a:t>
            </a:r>
            <a:r>
              <a:t>(Мы вернемся к этому термину чуть позже), но если вкратце - каждая транзакция представляется как единственная транзакция в данный момент времени во всей базе данных.</a:t>
            </a:r>
          </a:p>
          <a:p>
            <a:pPr defTabSz="1316736">
              <a:spcBef>
                <a:spcPts val="1400"/>
              </a:spcBef>
              <a:defRPr sz="2592"/>
            </a:pPr>
            <a:r>
              <a:t>База данных гарантирует, что после commit, результаты выполнения такие же, как будто все транзакции выполняются подряд одна за другой (не параллельно друг другу), даже если в реальности транзакции выполняются параллельно.</a:t>
            </a:r>
          </a:p>
          <a:p>
            <a:pPr defTabSz="1316736">
              <a:spcBef>
                <a:spcPts val="1400"/>
              </a:spcBef>
              <a:defRPr sz="2592"/>
            </a:pPr>
            <a:r>
              <a:t>Но на практике </a:t>
            </a:r>
            <a:r>
              <a:rPr b="1"/>
              <a:t>serializability </a:t>
            </a:r>
            <a:r>
              <a:t>применяется крайне редко, так как несет за собой очень сильный удар по производительности.</a:t>
            </a:r>
          </a:p>
        </p:txBody>
      </p:sp>
      <p:sp>
        <p:nvSpPr>
          <p:cNvPr id="538" name="Изоляция"/>
          <p:cNvSpPr txBox="1"/>
          <p:nvPr>
            <p:ph type="title"/>
          </p:nvPr>
        </p:nvSpPr>
        <p:spPr>
          <a:prstGeom prst="rect">
            <a:avLst/>
          </a:prstGeom>
        </p:spPr>
        <p:txBody>
          <a:bodyPr/>
          <a:lstStyle/>
          <a:p>
            <a:pPr/>
            <a:r>
              <a:t>Изоляция</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0" name="Гарантия того, что после успешного завершения транзакции любые записанные данные не будут забыты, даже если произойдет аппаратный сбой или произойдет сбой базы данных.…"/>
          <p:cNvSpPr txBox="1"/>
          <p:nvPr>
            <p:ph type="body" idx="1"/>
          </p:nvPr>
        </p:nvSpPr>
        <p:spPr>
          <a:prstGeom prst="rect">
            <a:avLst/>
          </a:prstGeom>
        </p:spPr>
        <p:txBody>
          <a:bodyPr/>
          <a:lstStyle/>
          <a:p>
            <a:pPr/>
            <a:r>
              <a:t>Гарантия того, что после успешного завершения транзакции любые записанные данные не будут забыты, даже если произойдет аппаратный сбой или произойдет сбой базы данных.</a:t>
            </a:r>
          </a:p>
          <a:p>
            <a:pPr/>
            <a:r>
              <a:t>В рамках single-node баз данных это достигается путем Write-ahead log и подобных ей имплементаций. </a:t>
            </a:r>
          </a:p>
          <a:p>
            <a:pPr/>
            <a:r>
              <a:t>Идея заключается в том, что бы записать каждую операцию до того, как она будет записана на диск. В случае если база данных упадет с ошибкой в середине записи, неконсистентная операция при восстановлении работы будет отменена, и последняя не выполненная операция из WAL будет произведена и помечена как выполненная.</a:t>
            </a:r>
          </a:p>
          <a:p>
            <a:pPr/>
            <a:r>
              <a:t>В распределенных системах </a:t>
            </a:r>
            <a:r>
              <a:rPr b="1"/>
              <a:t>надежность </a:t>
            </a:r>
            <a:r>
              <a:t>может означать успешную репликацию данных на ноды кластера, но в распределенных системах все может быть гораздо сложнее (Проблемы сети, рассинхронизация времени, завершение с ошибкой лидера), и это тема отдельного доклада.</a:t>
            </a:r>
          </a:p>
        </p:txBody>
      </p:sp>
      <p:sp>
        <p:nvSpPr>
          <p:cNvPr id="541" name="Прочность, надежность"/>
          <p:cNvSpPr txBox="1"/>
          <p:nvPr>
            <p:ph type="title"/>
          </p:nvPr>
        </p:nvSpPr>
        <p:spPr>
          <a:prstGeom prst="rect">
            <a:avLst/>
          </a:prstGeom>
        </p:spPr>
        <p:txBody>
          <a:bodyPr/>
          <a:lstStyle/>
          <a:p>
            <a:pPr/>
            <a:r>
              <a:t>Прочность, надежность</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3" name="Что бы подытожить - какие правила на стороне базы данных должны выполняться если клиент совершает несколько записей в рамках одной транзакции…"/>
          <p:cNvSpPr txBox="1"/>
          <p:nvPr>
            <p:ph type="body" idx="1"/>
          </p:nvPr>
        </p:nvSpPr>
        <p:spPr>
          <a:prstGeom prst="rect">
            <a:avLst/>
          </a:prstGeom>
        </p:spPr>
        <p:txBody>
          <a:bodyPr/>
          <a:lstStyle/>
          <a:p>
            <a:pPr/>
            <a:r>
              <a:t>Что бы подытожить - какие правила на стороне базы данных должны выполняться если клиент совершает несколько записей в рамках одной транзакции</a:t>
            </a:r>
          </a:p>
          <a:p>
            <a:pPr/>
            <a:r>
              <a:t>Атомарность - правило все или ничего, если одна из операций записи провалиться - все изменения в рамках транзакции должны быть отменены</a:t>
            </a:r>
          </a:p>
          <a:p>
            <a:pPr/>
            <a:r>
              <a:t>Изоляция - конкурентные транзакции не должны пересекаться между друг другом</a:t>
            </a:r>
          </a:p>
        </p:txBody>
      </p:sp>
      <p:sp>
        <p:nvSpPr>
          <p:cNvPr id="544" name="Wrap up"/>
          <p:cNvSpPr txBox="1"/>
          <p:nvPr>
            <p:ph type="title"/>
          </p:nvPr>
        </p:nvSpPr>
        <p:spPr>
          <a:prstGeom prst="rect">
            <a:avLst/>
          </a:prstGeom>
        </p:spPr>
        <p:txBody>
          <a:bodyPr/>
          <a:lstStyle/>
          <a:p>
            <a:pPr/>
            <a:r>
              <a:t>Wrap up</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6" name="Weak Isolation Levels"/>
          <p:cNvSpPr txBox="1"/>
          <p:nvPr>
            <p:ph type="title"/>
          </p:nvPr>
        </p:nvSpPr>
        <p:spPr>
          <a:prstGeom prst="rect">
            <a:avLst/>
          </a:prstGeom>
        </p:spPr>
        <p:txBody>
          <a:bodyPr/>
          <a:lstStyle/>
          <a:p>
            <a:pPr/>
            <a:r>
              <a:t>Weak Isolation Levels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1" name="Title 2"/>
          <p:cNvSpPr txBox="1"/>
          <p:nvPr>
            <p:ph type="title"/>
          </p:nvPr>
        </p:nvSpPr>
        <p:spPr>
          <a:xfrm>
            <a:off x="1473723" y="1147463"/>
            <a:ext cx="11848770" cy="1577095"/>
          </a:xfrm>
          <a:prstGeom prst="rect">
            <a:avLst/>
          </a:prstGeom>
        </p:spPr>
        <p:txBody>
          <a:bodyPr/>
          <a:lstStyle/>
          <a:p>
            <a:pPr>
              <a:defRPr b="1"/>
            </a:pPr>
            <a:r>
              <a:t>DataArt</a:t>
            </a:r>
            <a:br/>
            <a:r>
              <a:rPr b="0"/>
              <a:t>Global Software Engineering Firm</a:t>
            </a:r>
          </a:p>
        </p:txBody>
      </p:sp>
      <p:sp>
        <p:nvSpPr>
          <p:cNvPr id="462" name="Content Placeholder 4"/>
          <p:cNvSpPr txBox="1"/>
          <p:nvPr>
            <p:ph type="body" idx="1"/>
          </p:nvPr>
        </p:nvSpPr>
        <p:spPr>
          <a:xfrm>
            <a:off x="1478436" y="3345067"/>
            <a:ext cx="15338196" cy="5686847"/>
          </a:xfrm>
          <a:prstGeom prst="rect">
            <a:avLst/>
          </a:prstGeom>
        </p:spPr>
        <p:txBody>
          <a:bodyPr/>
          <a:lstStyle>
            <a:lvl1pPr>
              <a:defRPr sz="2400"/>
            </a:lvl1pPr>
          </a:lstStyle>
          <a:p>
            <a:pPr/>
            <a:r>
              <a:t>years in operation</a:t>
            </a:r>
          </a:p>
        </p:txBody>
      </p:sp>
      <p:sp>
        <p:nvSpPr>
          <p:cNvPr id="463" name="Content Placeholder 4"/>
          <p:cNvSpPr txBox="1"/>
          <p:nvPr/>
        </p:nvSpPr>
        <p:spPr>
          <a:xfrm>
            <a:off x="1470025" y="3927475"/>
            <a:ext cx="1479550" cy="12707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9000"/>
            </a:lvl1pPr>
          </a:lstStyle>
          <a:p>
            <a:pPr/>
            <a:r>
              <a:t>25</a:t>
            </a:r>
          </a:p>
        </p:txBody>
      </p:sp>
      <p:sp>
        <p:nvSpPr>
          <p:cNvPr id="464" name="Content Placeholder 4"/>
          <p:cNvSpPr txBox="1"/>
          <p:nvPr/>
        </p:nvSpPr>
        <p:spPr>
          <a:xfrm>
            <a:off x="1479550" y="6664325"/>
            <a:ext cx="3962400" cy="12707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9000"/>
            </a:lvl1pPr>
          </a:lstStyle>
          <a:p>
            <a:pPr/>
            <a:r>
              <a:t>&gt;10%</a:t>
            </a:r>
          </a:p>
        </p:txBody>
      </p:sp>
      <p:sp>
        <p:nvSpPr>
          <p:cNvPr id="465" name="Content Placeholder 4"/>
          <p:cNvSpPr txBox="1"/>
          <p:nvPr/>
        </p:nvSpPr>
        <p:spPr>
          <a:xfrm>
            <a:off x="1476375" y="8097838"/>
            <a:ext cx="3937000" cy="34562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2400"/>
            </a:lvl1pPr>
          </a:lstStyle>
          <a:p>
            <a:pPr/>
            <a:r>
              <a:t>projects</a:t>
            </a:r>
          </a:p>
        </p:txBody>
      </p:sp>
      <p:sp>
        <p:nvSpPr>
          <p:cNvPr id="466" name="Content Placeholder 4"/>
          <p:cNvSpPr txBox="1"/>
          <p:nvPr/>
        </p:nvSpPr>
        <p:spPr>
          <a:xfrm>
            <a:off x="6454775" y="5262562"/>
            <a:ext cx="3925888" cy="34563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2400"/>
            </a:lvl1pPr>
          </a:lstStyle>
          <a:p>
            <a:pPr/>
            <a:r>
              <a:t>specialists</a:t>
            </a:r>
          </a:p>
        </p:txBody>
      </p:sp>
      <p:sp>
        <p:nvSpPr>
          <p:cNvPr id="467" name="Content Placeholder 4"/>
          <p:cNvSpPr txBox="1"/>
          <p:nvPr/>
        </p:nvSpPr>
        <p:spPr>
          <a:xfrm>
            <a:off x="6445250" y="3940175"/>
            <a:ext cx="3960813" cy="12707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1371600">
              <a:lnSpc>
                <a:spcPct val="120000"/>
              </a:lnSpc>
              <a:spcBef>
                <a:spcPts val="1500"/>
              </a:spcBef>
              <a:defRPr sz="9000"/>
            </a:pPr>
            <a:r>
              <a:t>5</a:t>
            </a:r>
            <a:r>
              <a:t>0</a:t>
            </a:r>
            <a:r>
              <a:t>00+</a:t>
            </a:r>
          </a:p>
        </p:txBody>
      </p:sp>
      <p:sp>
        <p:nvSpPr>
          <p:cNvPr id="468" name="Content Placeholder 4"/>
          <p:cNvSpPr txBox="1"/>
          <p:nvPr/>
        </p:nvSpPr>
        <p:spPr>
          <a:xfrm>
            <a:off x="6321425" y="6656388"/>
            <a:ext cx="3962400" cy="127070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9000"/>
            </a:lvl1pPr>
          </a:lstStyle>
          <a:p>
            <a:pPr/>
            <a:r>
              <a:t>10+</a:t>
            </a:r>
          </a:p>
        </p:txBody>
      </p:sp>
      <p:sp>
        <p:nvSpPr>
          <p:cNvPr id="469" name="Content Placeholder 4"/>
          <p:cNvSpPr txBox="1"/>
          <p:nvPr/>
        </p:nvSpPr>
        <p:spPr>
          <a:xfrm>
            <a:off x="6461125" y="8107363"/>
            <a:ext cx="3937000" cy="34562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2400"/>
            </a:lvl1pPr>
          </a:lstStyle>
          <a:p>
            <a:pPr/>
            <a:r>
              <a:t>countries</a:t>
            </a:r>
          </a:p>
        </p:txBody>
      </p:sp>
      <p:sp>
        <p:nvSpPr>
          <p:cNvPr id="470" name="Content Placeholder 4"/>
          <p:cNvSpPr txBox="1"/>
          <p:nvPr/>
        </p:nvSpPr>
        <p:spPr>
          <a:xfrm>
            <a:off x="11550650" y="5262562"/>
            <a:ext cx="5070475" cy="34563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2400"/>
            </a:lvl1pPr>
          </a:lstStyle>
          <a:p>
            <a:pPr/>
            <a:r>
              <a:t>cities</a:t>
            </a:r>
          </a:p>
        </p:txBody>
      </p:sp>
      <p:sp>
        <p:nvSpPr>
          <p:cNvPr id="471" name="Content Placeholder 4"/>
          <p:cNvSpPr txBox="1"/>
          <p:nvPr/>
        </p:nvSpPr>
        <p:spPr>
          <a:xfrm>
            <a:off x="11557000" y="3940175"/>
            <a:ext cx="3960813" cy="12707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1371600">
              <a:lnSpc>
                <a:spcPct val="120000"/>
              </a:lnSpc>
              <a:spcBef>
                <a:spcPts val="1500"/>
              </a:spcBef>
              <a:defRPr sz="9000"/>
            </a:pPr>
            <a:r>
              <a:t>2</a:t>
            </a:r>
            <a:r>
              <a:t>0+</a:t>
            </a:r>
          </a:p>
        </p:txBody>
      </p:sp>
      <p:sp>
        <p:nvSpPr>
          <p:cNvPr id="472" name="Content Placeholder 4"/>
          <p:cNvSpPr txBox="1"/>
          <p:nvPr/>
        </p:nvSpPr>
        <p:spPr>
          <a:xfrm>
            <a:off x="11564938" y="6664325"/>
            <a:ext cx="5056188" cy="12707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9000"/>
            </a:lvl1pPr>
          </a:lstStyle>
          <a:p>
            <a:pPr/>
            <a:r>
              <a:t>31%</a:t>
            </a:r>
          </a:p>
        </p:txBody>
      </p:sp>
      <p:sp>
        <p:nvSpPr>
          <p:cNvPr id="473" name="Content Placeholder 4"/>
          <p:cNvSpPr txBox="1"/>
          <p:nvPr/>
        </p:nvSpPr>
        <p:spPr>
          <a:xfrm>
            <a:off x="11549063" y="8097838"/>
            <a:ext cx="3938588" cy="34562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2400"/>
            </a:lvl1pPr>
          </a:lstStyle>
          <a:p>
            <a:pPr/>
            <a:r>
              <a:t>women</a:t>
            </a:r>
          </a:p>
        </p:txBody>
      </p:sp>
      <p:sp>
        <p:nvSpPr>
          <p:cNvPr id="474" name="Rectangle 16"/>
          <p:cNvSpPr/>
          <p:nvPr/>
        </p:nvSpPr>
        <p:spPr>
          <a:xfrm>
            <a:off x="1477962" y="3930650"/>
            <a:ext cx="1312863" cy="69850"/>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475" name="Rectangle 17"/>
          <p:cNvSpPr/>
          <p:nvPr/>
        </p:nvSpPr>
        <p:spPr>
          <a:xfrm>
            <a:off x="6445250" y="3930650"/>
            <a:ext cx="1314450" cy="69850"/>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476" name="Rectangle 18"/>
          <p:cNvSpPr/>
          <p:nvPr/>
        </p:nvSpPr>
        <p:spPr>
          <a:xfrm>
            <a:off x="11558588" y="3930650"/>
            <a:ext cx="1314451" cy="69850"/>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477" name="Rectangle 19"/>
          <p:cNvSpPr/>
          <p:nvPr/>
        </p:nvSpPr>
        <p:spPr>
          <a:xfrm>
            <a:off x="1477962" y="6689725"/>
            <a:ext cx="1312863" cy="71439"/>
          </a:xfrm>
          <a:prstGeom prst="rect">
            <a:avLst/>
          </a:prstGeom>
          <a:solidFill>
            <a:schemeClr val="accent3"/>
          </a:solidFill>
          <a:ln w="12700">
            <a:miter lim="400000"/>
          </a:ln>
        </p:spPr>
        <p:txBody>
          <a:bodyPr lIns="45719" rIns="45719" anchor="ctr"/>
          <a:lstStyle/>
          <a:p>
            <a:pPr algn="ctr">
              <a:defRPr>
                <a:solidFill>
                  <a:srgbClr val="FFFFFF"/>
                </a:solidFill>
              </a:defRPr>
            </a:pPr>
          </a:p>
        </p:txBody>
      </p:sp>
      <p:sp>
        <p:nvSpPr>
          <p:cNvPr id="478" name="Rectangle 20"/>
          <p:cNvSpPr/>
          <p:nvPr/>
        </p:nvSpPr>
        <p:spPr>
          <a:xfrm>
            <a:off x="6445250" y="6689725"/>
            <a:ext cx="1314450" cy="71439"/>
          </a:xfrm>
          <a:prstGeom prst="rect">
            <a:avLst/>
          </a:prstGeom>
          <a:solidFill>
            <a:schemeClr val="accent4"/>
          </a:solidFill>
          <a:ln w="12700">
            <a:miter lim="400000"/>
          </a:ln>
        </p:spPr>
        <p:txBody>
          <a:bodyPr lIns="45719" rIns="45719" anchor="ctr"/>
          <a:lstStyle/>
          <a:p>
            <a:pPr algn="ctr">
              <a:defRPr>
                <a:solidFill>
                  <a:srgbClr val="FFFFFF"/>
                </a:solidFill>
              </a:defRPr>
            </a:pPr>
          </a:p>
        </p:txBody>
      </p:sp>
      <p:sp>
        <p:nvSpPr>
          <p:cNvPr id="479" name="Rectangle 21"/>
          <p:cNvSpPr/>
          <p:nvPr/>
        </p:nvSpPr>
        <p:spPr>
          <a:xfrm>
            <a:off x="11558588" y="6689725"/>
            <a:ext cx="1314451" cy="71439"/>
          </a:xfrm>
          <a:prstGeom prst="rect">
            <a:avLst/>
          </a:prstGeom>
          <a:solidFill>
            <a:schemeClr val="accent6"/>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8" name="Конкурентная работа всегда была сложным делом. Проблемы при таком подходе найти сложно, так как тайминг при котором они могут возникнуть может быть очень специфичным.…"/>
          <p:cNvSpPr txBox="1"/>
          <p:nvPr>
            <p:ph type="body" idx="1"/>
          </p:nvPr>
        </p:nvSpPr>
        <p:spPr>
          <a:prstGeom prst="rect">
            <a:avLst/>
          </a:prstGeom>
        </p:spPr>
        <p:txBody>
          <a:bodyPr/>
          <a:lstStyle/>
          <a:p>
            <a:pPr defTabSz="1316736">
              <a:spcBef>
                <a:spcPts val="1400"/>
              </a:spcBef>
              <a:defRPr sz="2592"/>
            </a:pPr>
            <a:r>
              <a:t>Конкурентная работа всегда была сложным делом. Проблемы при таком подходе найти сложно, так как тайминг при котором они могут возникнуть может быть очень специфичным.</a:t>
            </a:r>
          </a:p>
          <a:p>
            <a:pPr defTabSz="1316736">
              <a:spcBef>
                <a:spcPts val="1400"/>
              </a:spcBef>
              <a:defRPr sz="2592"/>
            </a:pPr>
            <a:r>
              <a:t>По этой причине базы данных долгое время пытались скрыть проблемы конкурентной работы от разработчиков приложений, обеспечивая изоляцию транзакций. Теоретически, изоляция должна облегчить вашу жизнь, позволяя вам думать, что никакого параллелизма не происходит: serializable isolation означает, что база данных гарантирует, что транзакции будут иметь тот же эффект, как если бы они выполнялись последовательно (т.е. по одной за раз, без какого-либо конкурентного исполнения).</a:t>
            </a:r>
          </a:p>
          <a:p>
            <a:pPr defTabSz="1316736">
              <a:spcBef>
                <a:spcPts val="1400"/>
              </a:spcBef>
              <a:defRPr sz="2592"/>
            </a:pPr>
            <a:r>
              <a:t>На практике serializable isolation имеет очень большие проблемы с производительностью, поэтому большинство баз данных предпочитают работать с более слабыми изоляционными уровнями, которые предотвращают проблемы с конкурентным исполнением, но как мы увидим - не все.</a:t>
            </a:r>
          </a:p>
          <a:p>
            <a:pPr defTabSz="1316736">
              <a:spcBef>
                <a:spcPts val="1400"/>
              </a:spcBef>
              <a:defRPr sz="2592"/>
            </a:pPr>
            <a:r>
              <a:t>Поэтому важно понимать какие гарантии дает каждый из уровней - и выбирать только то, что нужно.</a:t>
            </a:r>
          </a:p>
        </p:txBody>
      </p:sp>
      <p:sp>
        <p:nvSpPr>
          <p:cNvPr id="549" name="О проблеме"/>
          <p:cNvSpPr txBox="1"/>
          <p:nvPr>
            <p:ph type="title"/>
          </p:nvPr>
        </p:nvSpPr>
        <p:spPr>
          <a:prstGeom prst="rect">
            <a:avLst/>
          </a:prstGeom>
        </p:spPr>
        <p:txBody>
          <a:bodyPr/>
          <a:lstStyle/>
          <a:p>
            <a:pPr/>
            <a:r>
              <a:t>О проблеме</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51" name="3cba6c11672ad7a1641b4724614fbf77.jpg" descr="3cba6c11672ad7a1641b4724614fbf77.jpg"/>
          <p:cNvPicPr>
            <a:picLocks noChangeAspect="1"/>
          </p:cNvPicPr>
          <p:nvPr/>
        </p:nvPicPr>
        <p:blipFill>
          <a:blip r:embed="rId2">
            <a:extLst/>
          </a:blip>
          <a:stretch>
            <a:fillRect/>
          </a:stretch>
        </p:blipFill>
        <p:spPr>
          <a:xfrm>
            <a:off x="5969000" y="1022350"/>
            <a:ext cx="6350000" cy="8242300"/>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3" name="Базовый уровень изоляции транзакции который дает следующие гарантии:…"/>
          <p:cNvSpPr txBox="1"/>
          <p:nvPr>
            <p:ph type="body" idx="1"/>
          </p:nvPr>
        </p:nvSpPr>
        <p:spPr>
          <a:prstGeom prst="rect">
            <a:avLst/>
          </a:prstGeom>
        </p:spPr>
        <p:txBody>
          <a:bodyPr/>
          <a:lstStyle/>
          <a:p>
            <a:pPr defTabSz="1193291">
              <a:spcBef>
                <a:spcPts val="1300"/>
              </a:spcBef>
              <a:defRPr sz="2349"/>
            </a:pPr>
            <a:r>
              <a:t>Базовый уровень изоляции транзакции который дает следующие гарантии:</a:t>
            </a:r>
          </a:p>
          <a:p>
            <a:pPr marL="314024" indent="-314024" defTabSz="1193291">
              <a:spcBef>
                <a:spcPts val="1300"/>
              </a:spcBef>
              <a:buSzPct val="100000"/>
              <a:buAutoNum type="arabicPeriod" startAt="1"/>
              <a:defRPr sz="2349"/>
            </a:pPr>
            <a:r>
              <a:t>Когда происходит чтение с базы данных - будут видны только committed данные</a:t>
            </a:r>
          </a:p>
          <a:p>
            <a:pPr marL="314024" indent="-314024" defTabSz="1193291">
              <a:spcBef>
                <a:spcPts val="1300"/>
              </a:spcBef>
              <a:buSzPct val="100000"/>
              <a:buAutoNum type="arabicPeriod" startAt="1"/>
              <a:defRPr sz="2349"/>
            </a:pPr>
            <a:r>
              <a:t>При записи в базу данных будут перезаписаны только данные, которые committed</a:t>
            </a:r>
          </a:p>
          <a:p>
            <a:pPr defTabSz="1193291">
              <a:spcBef>
                <a:spcPts val="1300"/>
              </a:spcBef>
              <a:defRPr sz="2349"/>
            </a:pPr>
            <a:r>
              <a:t>Две причины использовать данный уровень изоляции:</a:t>
            </a:r>
          </a:p>
          <a:p>
            <a:pPr marL="235518" indent="-235518" defTabSz="1193291">
              <a:spcBef>
                <a:spcPts val="1300"/>
              </a:spcBef>
              <a:buSzPct val="100000"/>
              <a:buChar char="•"/>
              <a:defRPr sz="2349"/>
            </a:pPr>
            <a:r>
              <a:t>Если транзакции необходимо обновить несколько объектов, </a:t>
            </a:r>
            <a:r>
              <a:rPr b="1"/>
              <a:t>dirty reads</a:t>
            </a:r>
            <a:r>
              <a:t> означает, что другая транзакция может видеть обновления одного объекта, но не видеть обновления другого в рамках той же транзакции. Например: при отправке почты мы обновили сообщения и пользователь уже видит его, но счетчик почты еще не был обновлен - клиент наблюдает неконсистентные данные - количество почты одно, а по факту он видит на одно письмо больше.</a:t>
            </a:r>
          </a:p>
          <a:p>
            <a:pPr marL="235518" indent="-235518" defTabSz="1193291">
              <a:spcBef>
                <a:spcPts val="1300"/>
              </a:spcBef>
              <a:buSzPct val="100000"/>
              <a:buChar char="•"/>
              <a:defRPr sz="2349"/>
            </a:pPr>
            <a:r>
              <a:t>Если транзакция прерывается, все сделанные ею записи необходимо откатить. Если база данных допускает </a:t>
            </a:r>
            <a:r>
              <a:rPr b="1"/>
              <a:t>dirty write</a:t>
            </a:r>
            <a:r>
              <a:t>, это означает, что транзакция может увидеть данные, которые позже будут откатаны, т.е. которые фактически никогда не попадут в базу данных (Неконсистентные данные). </a:t>
            </a:r>
          </a:p>
        </p:txBody>
      </p:sp>
      <p:sp>
        <p:nvSpPr>
          <p:cNvPr id="554" name="Read Committed - Guarantees and Reasons"/>
          <p:cNvSpPr txBox="1"/>
          <p:nvPr>
            <p:ph type="title"/>
          </p:nvPr>
        </p:nvSpPr>
        <p:spPr>
          <a:prstGeom prst="rect">
            <a:avLst/>
          </a:prstGeom>
        </p:spPr>
        <p:txBody>
          <a:bodyPr/>
          <a:lstStyle>
            <a:lvl1pPr defTabSz="1344168">
              <a:defRPr sz="4704"/>
            </a:lvl1pPr>
          </a:lstStyle>
          <a:p>
            <a:pPr/>
            <a:r>
              <a:t>Read Committed - Guarantees and Reasons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6" name="Dirty reads называется возможность транзакции читать non-committed данные другой транзакции.…"/>
          <p:cNvSpPr txBox="1"/>
          <p:nvPr>
            <p:ph type="body" idx="1"/>
          </p:nvPr>
        </p:nvSpPr>
        <p:spPr>
          <a:prstGeom prst="rect">
            <a:avLst/>
          </a:prstGeom>
        </p:spPr>
        <p:txBody>
          <a:bodyPr/>
          <a:lstStyle/>
          <a:p>
            <a:pPr/>
            <a:r>
              <a:t>Dirty reads называется возможность транзакции читать non-committed данные другой транзакции.</a:t>
            </a:r>
          </a:p>
          <a:p>
            <a:pPr/>
            <a:r>
              <a:t>На рисунке изображена корректная имплементация read-committed.</a:t>
            </a:r>
          </a:p>
          <a:p>
            <a:pPr/>
          </a:p>
          <a:p>
            <a:pPr/>
          </a:p>
          <a:p>
            <a:pPr/>
          </a:p>
          <a:p>
            <a:pPr/>
          </a:p>
          <a:p>
            <a:pPr/>
          </a:p>
          <a:p>
            <a:pPr/>
            <a:r>
              <a:t>Пользователь 2 видит изменения внесенные пользователем 1 только после операции commit</a:t>
            </a:r>
          </a:p>
        </p:txBody>
      </p:sp>
      <p:sp>
        <p:nvSpPr>
          <p:cNvPr id="557" name="Read Committed - Dirty Reads"/>
          <p:cNvSpPr txBox="1"/>
          <p:nvPr>
            <p:ph type="title"/>
          </p:nvPr>
        </p:nvSpPr>
        <p:spPr>
          <a:prstGeom prst="rect">
            <a:avLst/>
          </a:prstGeom>
        </p:spPr>
        <p:txBody>
          <a:bodyPr/>
          <a:lstStyle/>
          <a:p>
            <a:pPr/>
            <a:r>
              <a:t>Read Committed - Dirty Reads</a:t>
            </a:r>
          </a:p>
        </p:txBody>
      </p:sp>
      <p:pic>
        <p:nvPicPr>
          <p:cNvPr id="558" name="Screenshot 2022-12-06 at 22.19.22.png" descr="Screenshot 2022-12-06 at 22.19.22.png"/>
          <p:cNvPicPr>
            <a:picLocks noChangeAspect="1"/>
          </p:cNvPicPr>
          <p:nvPr/>
        </p:nvPicPr>
        <p:blipFill>
          <a:blip r:embed="rId2">
            <a:extLst/>
          </a:blip>
          <a:stretch>
            <a:fillRect/>
          </a:stretch>
        </p:blipFill>
        <p:spPr>
          <a:xfrm>
            <a:off x="3886200" y="4313420"/>
            <a:ext cx="10515600" cy="3022601"/>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0" name="Если более ранняя операция записи в транзакции которая еще не была commited была перезаписана более поздней операцией в транзакции - такое явление называется dirty write."/>
          <p:cNvSpPr txBox="1"/>
          <p:nvPr>
            <p:ph type="body" idx="1"/>
          </p:nvPr>
        </p:nvSpPr>
        <p:spPr>
          <a:prstGeom prst="rect">
            <a:avLst/>
          </a:prstGeom>
        </p:spPr>
        <p:txBody>
          <a:bodyPr/>
          <a:lstStyle/>
          <a:p>
            <a:pPr/>
            <a:r>
              <a:t>Если более ранняя операция записи в транзакции которая еще не была commited была перезаписана более поздней операцией в транзакции - такое явление называется </a:t>
            </a:r>
            <a:r>
              <a:rPr b="1"/>
              <a:t>dirty write</a:t>
            </a:r>
            <a:r>
              <a:t>.</a:t>
            </a:r>
          </a:p>
        </p:txBody>
      </p:sp>
      <p:sp>
        <p:nvSpPr>
          <p:cNvPr id="561" name="Read Committed - Dirty writes"/>
          <p:cNvSpPr txBox="1"/>
          <p:nvPr>
            <p:ph type="title"/>
          </p:nvPr>
        </p:nvSpPr>
        <p:spPr>
          <a:prstGeom prst="rect">
            <a:avLst/>
          </a:prstGeom>
        </p:spPr>
        <p:txBody>
          <a:bodyPr/>
          <a:lstStyle/>
          <a:p>
            <a:pPr/>
            <a:r>
              <a:t>Read Committed - Dirty writes</a:t>
            </a:r>
          </a:p>
        </p:txBody>
      </p:sp>
      <p:pic>
        <p:nvPicPr>
          <p:cNvPr id="562" name="Screenshot 2022-12-07 at 17.38.40.png" descr="Screenshot 2022-12-07 at 17.38.40.png"/>
          <p:cNvPicPr>
            <a:picLocks noChangeAspect="1"/>
          </p:cNvPicPr>
          <p:nvPr/>
        </p:nvPicPr>
        <p:blipFill>
          <a:blip r:embed="rId2">
            <a:extLst/>
          </a:blip>
          <a:stretch>
            <a:fillRect/>
          </a:stretch>
        </p:blipFill>
        <p:spPr>
          <a:xfrm>
            <a:off x="3956050" y="3994150"/>
            <a:ext cx="10375900" cy="4813300"/>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4" name="Если транзакция обновляет несколько объектов - dirty writes могут привести к неприемлемому результату (Как на предыдущей картинке - когда покупателем по факту является Боб, но машину доставят Элис)…"/>
          <p:cNvSpPr txBox="1"/>
          <p:nvPr>
            <p:ph type="body" idx="1"/>
          </p:nvPr>
        </p:nvSpPr>
        <p:spPr>
          <a:prstGeom prst="rect">
            <a:avLst/>
          </a:prstGeom>
        </p:spPr>
        <p:txBody>
          <a:bodyPr/>
          <a:lstStyle/>
          <a:p>
            <a:pPr marL="360947" indent="-360947">
              <a:buSzPct val="100000"/>
              <a:buAutoNum type="arabicPeriod" startAt="1"/>
            </a:pPr>
            <a:r>
              <a:t>Если транзакция обновляет несколько объектов - dirty writes могут привести к неприемлемому результату (Как на предыдущей картинке - когда покупателем по факту является Боб, но машину доставят Элис)</a:t>
            </a:r>
          </a:p>
          <a:p>
            <a:pPr marL="360947" indent="-360947">
              <a:buSzPct val="100000"/>
              <a:buAutoNum type="arabicPeriod" startAt="1"/>
            </a:pPr>
            <a:r>
              <a:t>В ситуации с counters - read committed не предотвращает ситуации race condition. Почему? Пользователь читает данные которые committed - здесь все хорошо, но после committed первой транзакции - x становится 3, но вторая транзакция думает что x - 2, соответственно при увеличении x на 1 данные будут не верными, так как по факту x равен 3, а должен быть x равен 4. Мы поговорим как повлиять на эту ситуацию в главе Preventing Lost Updates.</a:t>
            </a:r>
          </a:p>
        </p:txBody>
      </p:sp>
      <p:sp>
        <p:nvSpPr>
          <p:cNvPr id="565" name="Read Committed - Consequences"/>
          <p:cNvSpPr txBox="1"/>
          <p:nvPr>
            <p:ph type="title"/>
          </p:nvPr>
        </p:nvSpPr>
        <p:spPr>
          <a:prstGeom prst="rect">
            <a:avLst/>
          </a:prstGeom>
        </p:spPr>
        <p:txBody>
          <a:bodyPr/>
          <a:lstStyle/>
          <a:p>
            <a:pPr/>
            <a:r>
              <a:t>Read Committed - Consequences</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7" name="Read Committed очень популярный уровень изоляции. По умолчанию он используется в Oracle 11g, PostgreSQL, SQL Server 2012, MemSQL и многих других базах данных.…"/>
          <p:cNvSpPr txBox="1"/>
          <p:nvPr>
            <p:ph type="body" idx="1"/>
          </p:nvPr>
        </p:nvSpPr>
        <p:spPr>
          <a:prstGeom prst="rect">
            <a:avLst/>
          </a:prstGeom>
        </p:spPr>
        <p:txBody>
          <a:bodyPr/>
          <a:lstStyle/>
          <a:p>
            <a:pPr/>
            <a:r>
              <a:t>Read Committed очень популярный уровень изоляции. По умолчанию он используется в Oracle 11g, PostgreSQL, SQL Server 2012, MemSQL и многих других базах данных.</a:t>
            </a:r>
          </a:p>
          <a:p>
            <a:pPr/>
            <a:r>
              <a:t>1. Dirty writes - обычной имплементацией являются row-level lock (строковые локи). Когда транзакция хочет обновить объект в базе данных - она сначала должна захватить лок на строке объекта. Транзакция удерживает лок на все время записи объекта. Только одна транзакция может удерживать лок. Если при выполнении транзакции лок ранее был захвачен другой транзакцией - она должна ждать пока первая транзакция не завершит работу или же прервать операцию и повторить позже. Чтение при этом не блокируется - смотреть пункт 2.</a:t>
            </a:r>
          </a:p>
          <a:p>
            <a:pPr/>
            <a:r>
              <a:t>2. Dirty reads - возможна имплементация по примеру 1, но имеет большой недостаток в плане производительности - только одна транзакция может читать строку в единицу времени. Решение - при обновлении одной транзакцией дабы не блокировать строку для чтения - запоминается старое значение строки, и каждая транзакция которая пытается прочитать данную строку, просто получает старое значение взамен еще не committed новому значению.</a:t>
            </a:r>
          </a:p>
        </p:txBody>
      </p:sp>
      <p:sp>
        <p:nvSpPr>
          <p:cNvPr id="568" name="Read Committed - Implementation"/>
          <p:cNvSpPr txBox="1"/>
          <p:nvPr>
            <p:ph type="title"/>
          </p:nvPr>
        </p:nvSpPr>
        <p:spPr>
          <a:prstGeom prst="rect">
            <a:avLst/>
          </a:prstGeom>
        </p:spPr>
        <p:txBody>
          <a:bodyPr/>
          <a:lstStyle/>
          <a:p>
            <a:pPr/>
            <a:r>
              <a:t>Read Committed - Implementation</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0" name="На первый взгляд - Read Committed более чем достаточно, позволяет читать актуальные данные. Запись производится упорядочено, линейно. Но как всегда есть но, разберем проблему на примере:"/>
          <p:cNvSpPr txBox="1"/>
          <p:nvPr>
            <p:ph type="body" idx="1"/>
          </p:nvPr>
        </p:nvSpPr>
        <p:spPr>
          <a:prstGeom prst="rect">
            <a:avLst/>
          </a:prstGeom>
        </p:spPr>
        <p:txBody>
          <a:bodyPr/>
          <a:lstStyle/>
          <a:p>
            <a:pPr/>
            <a:r>
              <a:t>На первый взгляд - Read Committed более чем достаточно, позволяет читать актуальные данные. Запись производится упорядочено, линейно. Но как всегда есть но, разберем проблему на примере:</a:t>
            </a:r>
          </a:p>
        </p:txBody>
      </p:sp>
      <p:sp>
        <p:nvSpPr>
          <p:cNvPr id="571" name="Snapshot Isolation and Repeatable Read"/>
          <p:cNvSpPr txBox="1"/>
          <p:nvPr>
            <p:ph type="title"/>
          </p:nvPr>
        </p:nvSpPr>
        <p:spPr>
          <a:prstGeom prst="rect">
            <a:avLst/>
          </a:prstGeom>
        </p:spPr>
        <p:txBody>
          <a:bodyPr/>
          <a:lstStyle/>
          <a:p>
            <a:pPr/>
            <a:r>
              <a:t>Snapshot Isolation and Repeatable Read</a:t>
            </a:r>
          </a:p>
        </p:txBody>
      </p:sp>
      <p:pic>
        <p:nvPicPr>
          <p:cNvPr id="572" name="Screenshot 2022-12-07 at 18.02.15.png" descr="Screenshot 2022-12-07 at 18.02.15.png"/>
          <p:cNvPicPr>
            <a:picLocks noChangeAspect="1"/>
          </p:cNvPicPr>
          <p:nvPr/>
        </p:nvPicPr>
        <p:blipFill>
          <a:blip r:embed="rId2">
            <a:extLst/>
          </a:blip>
          <a:stretch>
            <a:fillRect/>
          </a:stretch>
        </p:blipFill>
        <p:spPr>
          <a:xfrm>
            <a:off x="3886200" y="4216400"/>
            <a:ext cx="10515600" cy="4876800"/>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4" name="По примеру выше - ощущение что после всех транзакции на счету осталось 900$, хотя по факту 1000$. Человеку увидеть такое как минимум неприятно, даже не смотря на то, что обновив приложение он увидеть нужный результат. Такой эффект называется nonrepeatabl"/>
          <p:cNvSpPr txBox="1"/>
          <p:nvPr>
            <p:ph type="body" idx="1"/>
          </p:nvPr>
        </p:nvSpPr>
        <p:spPr>
          <a:prstGeom prst="rect">
            <a:avLst/>
          </a:prstGeom>
        </p:spPr>
        <p:txBody>
          <a:bodyPr/>
          <a:lstStyle/>
          <a:p>
            <a:pPr defTabSz="1316736">
              <a:spcBef>
                <a:spcPts val="1400"/>
              </a:spcBef>
              <a:defRPr sz="2592"/>
            </a:pPr>
            <a:r>
              <a:t>По примеру выше - ощущение что после всех транзакции на счету осталось 900$, хотя по факту 1000$. Человеку увидеть такое как минимум неприятно, даже не смотря на то, что обновив приложение он увидеть нужный результат. Такой эффект называется </a:t>
            </a:r>
            <a:r>
              <a:rPr b="1"/>
              <a:t>nonrepeatable read </a:t>
            </a:r>
            <a:r>
              <a:t>или </a:t>
            </a:r>
            <a:r>
              <a:rPr b="1"/>
              <a:t>read skew.</a:t>
            </a:r>
            <a:endParaRPr b="1"/>
          </a:p>
          <a:p>
            <a:pPr defTabSz="1316736">
              <a:spcBef>
                <a:spcPts val="1400"/>
              </a:spcBef>
              <a:defRPr sz="2592"/>
            </a:pPr>
            <a:r>
              <a:t>Почему это важно и где применяется?</a:t>
            </a:r>
          </a:p>
          <a:p>
            <a:pPr marL="346509" indent="-346509" defTabSz="1316736">
              <a:spcBef>
                <a:spcPts val="1400"/>
              </a:spcBef>
              <a:buSzPct val="100000"/>
              <a:buAutoNum type="arabicPeriod" startAt="1"/>
              <a:defRPr sz="2592"/>
            </a:pPr>
            <a:r>
              <a:t>Backups - данная операция может занимать много времени. В течении этого времени операция записи не будут останавливаться и вы можете остаться с данными которые содержат как старые записи, так и обновленные новые.</a:t>
            </a:r>
          </a:p>
          <a:p>
            <a:pPr marL="346509" indent="-346509" defTabSz="1316736">
              <a:spcBef>
                <a:spcPts val="1400"/>
              </a:spcBef>
              <a:buSzPct val="100000"/>
              <a:buAutoNum type="arabicPeriod" startAt="1"/>
              <a:defRPr sz="2592"/>
            </a:pPr>
            <a:r>
              <a:t>Analytic queries или integrity checks - иногда возникает необходимость выполнения долгого запроса, который может занимать не одну минуту. Такие запросы часто используются в аналитике, или в так называемой integrity check (мониторинг на предмет повреждения данных). Эти запросы скорее всего вернут неконсистентные данные так как часть данных будет обновлена, другая часть - нет.</a:t>
            </a:r>
          </a:p>
        </p:txBody>
      </p:sp>
      <p:sp>
        <p:nvSpPr>
          <p:cNvPr id="575" name="Snapshot Isolation and Repeatable Read - Why we need it?"/>
          <p:cNvSpPr txBox="1"/>
          <p:nvPr>
            <p:ph type="title"/>
          </p:nvPr>
        </p:nvSpPr>
        <p:spPr>
          <a:prstGeom prst="rect">
            <a:avLst/>
          </a:prstGeom>
        </p:spPr>
        <p:txBody>
          <a:bodyPr/>
          <a:lstStyle>
            <a:lvl1pPr defTabSz="1001268">
              <a:defRPr sz="3504"/>
            </a:lvl1pPr>
          </a:lstStyle>
          <a:p>
            <a:pPr/>
            <a:r>
              <a:t>Snapshot Isolation and Repeatable Read - Why we need it?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7" name="Snapshot isolation ключ к решению данной проблемы. Идея заключается в том, что бы транзакция могла читать consistent snapshot базы данных, то есть данные которые были committed до начала старта текущей транзакции. Даже не смотря на то что данные могли бы"/>
          <p:cNvSpPr txBox="1"/>
          <p:nvPr>
            <p:ph type="body" idx="1"/>
          </p:nvPr>
        </p:nvSpPr>
        <p:spPr>
          <a:prstGeom prst="rect">
            <a:avLst/>
          </a:prstGeom>
        </p:spPr>
        <p:txBody>
          <a:bodyPr/>
          <a:lstStyle/>
          <a:p>
            <a:pPr defTabSz="1152143">
              <a:spcBef>
                <a:spcPts val="1200"/>
              </a:spcBef>
              <a:defRPr sz="2267"/>
            </a:pPr>
            <a:r>
              <a:t>Snapshot isolation ключ к решению данной проблемы. Идея заключается в том, что бы транзакция могла читать consistent snapshot базы данных, то есть данные которые были committed до начала старта текущей транзакции. Даже не смотря на то что данные могли быть изменены другой транзакцией.</a:t>
            </a:r>
          </a:p>
          <a:p>
            <a:pPr defTabSz="1152143">
              <a:spcBef>
                <a:spcPts val="1200"/>
              </a:spcBef>
              <a:defRPr sz="2267"/>
            </a:pPr>
            <a:r>
              <a:t>Это популярный вид изоляции используется в таких базах данных как PostgreSQL, MySQL with the InnoDB storage engine, Oracle, SQL Server и так далее.</a:t>
            </a:r>
          </a:p>
          <a:p>
            <a:pPr defTabSz="1152143">
              <a:spcBef>
                <a:spcPts val="1200"/>
              </a:spcBef>
              <a:defRPr sz="2267"/>
            </a:pPr>
            <a:r>
              <a:t>Имплементация данной изоляции достигается поддержкой нескольких версии одного и того же объекта. Данный подход называется Multi-Version Concurrency Control (MVCC) - один snapshot для каждой отдельной транзакции.</a:t>
            </a:r>
          </a:p>
          <a:p>
            <a:pPr defTabSz="1152143">
              <a:spcBef>
                <a:spcPts val="1200"/>
              </a:spcBef>
              <a:defRPr sz="2267"/>
            </a:pPr>
            <a:r>
              <a:t>Каждая строка в таблице имеет поле created_by, содержащее ID транзакции, которая добавила / обновила (обновление данных так же траслируется в delete и create соответственно) объект в таблице. Более того, в каждой строке есть поле deleted_by, которое изначально пустое. Если транзакция удаляет строку, строка фактически не удаляется из базы данных, но помечается для удаления путем установки в поле deleted_by ID транзакции, которая удалила объект. Через некоторое время, когда становится ясно, что ни одна транзакция больше не сможет получить доступ к удаленным данным, процесс сборки мусора в базе данных удаляет все строки, помеченные для удаления.</a:t>
            </a:r>
          </a:p>
        </p:txBody>
      </p:sp>
      <p:sp>
        <p:nvSpPr>
          <p:cNvPr id="578" name="Snapshot Isolation and Repeatable Read - Implementation"/>
          <p:cNvSpPr txBox="1"/>
          <p:nvPr>
            <p:ph type="title"/>
          </p:nvPr>
        </p:nvSpPr>
        <p:spPr>
          <a:prstGeom prst="rect">
            <a:avLst/>
          </a:prstGeom>
        </p:spPr>
        <p:txBody>
          <a:bodyPr/>
          <a:lstStyle>
            <a:lvl1pPr defTabSz="1014983">
              <a:defRPr sz="3552"/>
            </a:lvl1pPr>
          </a:lstStyle>
          <a:p>
            <a:pPr/>
            <a:r>
              <a:t>Snapshot Isolation and Repeatable Read - Implementation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1" name="Title 2"/>
          <p:cNvSpPr txBox="1"/>
          <p:nvPr>
            <p:ph type="title"/>
          </p:nvPr>
        </p:nvSpPr>
        <p:spPr>
          <a:xfrm>
            <a:off x="1473723" y="1147463"/>
            <a:ext cx="11848770" cy="1577095"/>
          </a:xfrm>
          <a:prstGeom prst="rect">
            <a:avLst/>
          </a:prstGeom>
        </p:spPr>
        <p:txBody>
          <a:bodyPr/>
          <a:lstStyle/>
          <a:p>
            <a:pPr>
              <a:defRPr b="1"/>
            </a:pPr>
            <a:r>
              <a:t>DataArt. </a:t>
            </a:r>
            <a:r>
              <a:rPr b="0"/>
              <a:t>Международная компания- разработчик программного обеспечения</a:t>
            </a:r>
          </a:p>
        </p:txBody>
      </p:sp>
      <p:sp>
        <p:nvSpPr>
          <p:cNvPr id="482" name="Content Placeholder 4"/>
          <p:cNvSpPr txBox="1"/>
          <p:nvPr>
            <p:ph type="body" idx="1"/>
          </p:nvPr>
        </p:nvSpPr>
        <p:spPr>
          <a:xfrm>
            <a:off x="1478436" y="3345067"/>
            <a:ext cx="15338196" cy="5686847"/>
          </a:xfrm>
          <a:prstGeom prst="rect">
            <a:avLst/>
          </a:prstGeom>
        </p:spPr>
        <p:txBody>
          <a:bodyPr/>
          <a:lstStyle>
            <a:lvl1pPr>
              <a:defRPr sz="2400"/>
            </a:lvl1pPr>
          </a:lstStyle>
          <a:p>
            <a:pPr/>
            <a:r>
              <a:t>года опыта</a:t>
            </a:r>
          </a:p>
        </p:txBody>
      </p:sp>
      <p:sp>
        <p:nvSpPr>
          <p:cNvPr id="483" name="Content Placeholder 4"/>
          <p:cNvSpPr txBox="1"/>
          <p:nvPr/>
        </p:nvSpPr>
        <p:spPr>
          <a:xfrm>
            <a:off x="1470025" y="3927475"/>
            <a:ext cx="1479550" cy="12707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9000"/>
            </a:lvl1pPr>
          </a:lstStyle>
          <a:p>
            <a:pPr/>
            <a:r>
              <a:t>24</a:t>
            </a:r>
          </a:p>
        </p:txBody>
      </p:sp>
      <p:sp>
        <p:nvSpPr>
          <p:cNvPr id="484" name="Content Placeholder 4"/>
          <p:cNvSpPr txBox="1"/>
          <p:nvPr/>
        </p:nvSpPr>
        <p:spPr>
          <a:xfrm>
            <a:off x="1479550" y="6664325"/>
            <a:ext cx="3962400" cy="12707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9000"/>
            </a:lvl1pPr>
          </a:lstStyle>
          <a:p>
            <a:pPr/>
            <a:r>
              <a:t>&lt;10%</a:t>
            </a:r>
          </a:p>
        </p:txBody>
      </p:sp>
      <p:sp>
        <p:nvSpPr>
          <p:cNvPr id="485" name="Content Placeholder 4"/>
          <p:cNvSpPr txBox="1"/>
          <p:nvPr/>
        </p:nvSpPr>
        <p:spPr>
          <a:xfrm>
            <a:off x="1476375" y="8097838"/>
            <a:ext cx="3937000" cy="77035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1371600">
              <a:lnSpc>
                <a:spcPct val="120000"/>
              </a:lnSpc>
              <a:spcBef>
                <a:spcPts val="1500"/>
              </a:spcBef>
              <a:defRPr sz="2400"/>
            </a:pPr>
            <a:r>
              <a:t>покидает компанию</a:t>
            </a:r>
            <a:br/>
            <a:r>
              <a:t>в течение года</a:t>
            </a:r>
          </a:p>
        </p:txBody>
      </p:sp>
      <p:sp>
        <p:nvSpPr>
          <p:cNvPr id="486" name="Content Placeholder 4"/>
          <p:cNvSpPr txBox="1"/>
          <p:nvPr/>
        </p:nvSpPr>
        <p:spPr>
          <a:xfrm>
            <a:off x="6454775" y="5262562"/>
            <a:ext cx="3925888" cy="34563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2400"/>
            </a:lvl1pPr>
          </a:lstStyle>
          <a:p>
            <a:pPr/>
            <a:r>
              <a:t>специалистов</a:t>
            </a:r>
          </a:p>
        </p:txBody>
      </p:sp>
      <p:sp>
        <p:nvSpPr>
          <p:cNvPr id="487" name="Content Placeholder 4"/>
          <p:cNvSpPr txBox="1"/>
          <p:nvPr/>
        </p:nvSpPr>
        <p:spPr>
          <a:xfrm>
            <a:off x="6445250" y="3940175"/>
            <a:ext cx="3960813" cy="12707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1371600">
              <a:lnSpc>
                <a:spcPct val="120000"/>
              </a:lnSpc>
              <a:spcBef>
                <a:spcPts val="1500"/>
              </a:spcBef>
              <a:defRPr sz="9000"/>
            </a:pPr>
            <a:r>
              <a:t>5</a:t>
            </a:r>
            <a:r>
              <a:t>000+</a:t>
            </a:r>
          </a:p>
        </p:txBody>
      </p:sp>
      <p:sp>
        <p:nvSpPr>
          <p:cNvPr id="488" name="Content Placeholder 4"/>
          <p:cNvSpPr txBox="1"/>
          <p:nvPr/>
        </p:nvSpPr>
        <p:spPr>
          <a:xfrm>
            <a:off x="6321425" y="6656388"/>
            <a:ext cx="3962400" cy="127070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9000"/>
            </a:lvl1pPr>
          </a:lstStyle>
          <a:p>
            <a:pPr/>
            <a:r>
              <a:t>10+</a:t>
            </a:r>
          </a:p>
        </p:txBody>
      </p:sp>
      <p:sp>
        <p:nvSpPr>
          <p:cNvPr id="489" name="Content Placeholder 4"/>
          <p:cNvSpPr txBox="1"/>
          <p:nvPr/>
        </p:nvSpPr>
        <p:spPr>
          <a:xfrm>
            <a:off x="6461125" y="8107363"/>
            <a:ext cx="3937000" cy="34562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2400"/>
            </a:lvl1pPr>
          </a:lstStyle>
          <a:p>
            <a:pPr/>
            <a:r>
              <a:t>стран</a:t>
            </a:r>
          </a:p>
        </p:txBody>
      </p:sp>
      <p:sp>
        <p:nvSpPr>
          <p:cNvPr id="490" name="Content Placeholder 4"/>
          <p:cNvSpPr txBox="1"/>
          <p:nvPr/>
        </p:nvSpPr>
        <p:spPr>
          <a:xfrm>
            <a:off x="11550650" y="5262562"/>
            <a:ext cx="5070475" cy="34563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2400"/>
            </a:lvl1pPr>
          </a:lstStyle>
          <a:p>
            <a:pPr/>
            <a:r>
              <a:t>города</a:t>
            </a:r>
          </a:p>
        </p:txBody>
      </p:sp>
      <p:sp>
        <p:nvSpPr>
          <p:cNvPr id="491" name="Content Placeholder 4"/>
          <p:cNvSpPr txBox="1"/>
          <p:nvPr/>
        </p:nvSpPr>
        <p:spPr>
          <a:xfrm>
            <a:off x="11557000" y="3940175"/>
            <a:ext cx="3960813" cy="12707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1371600">
              <a:lnSpc>
                <a:spcPct val="120000"/>
              </a:lnSpc>
              <a:spcBef>
                <a:spcPts val="1500"/>
              </a:spcBef>
              <a:defRPr sz="9000"/>
            </a:pPr>
            <a:r>
              <a:t>2</a:t>
            </a:r>
            <a:r>
              <a:t>0+</a:t>
            </a:r>
          </a:p>
        </p:txBody>
      </p:sp>
      <p:sp>
        <p:nvSpPr>
          <p:cNvPr id="492" name="Content Placeholder 4"/>
          <p:cNvSpPr txBox="1"/>
          <p:nvPr/>
        </p:nvSpPr>
        <p:spPr>
          <a:xfrm>
            <a:off x="11564938" y="6664325"/>
            <a:ext cx="5056188" cy="12707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9000"/>
            </a:lvl1pPr>
          </a:lstStyle>
          <a:p>
            <a:pPr/>
            <a:r>
              <a:t>31%</a:t>
            </a:r>
          </a:p>
        </p:txBody>
      </p:sp>
      <p:sp>
        <p:nvSpPr>
          <p:cNvPr id="493" name="Content Placeholder 4"/>
          <p:cNvSpPr txBox="1"/>
          <p:nvPr/>
        </p:nvSpPr>
        <p:spPr>
          <a:xfrm>
            <a:off x="11549063" y="8097838"/>
            <a:ext cx="3938588" cy="34562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2400"/>
            </a:lvl1pPr>
          </a:lstStyle>
          <a:p>
            <a:pPr/>
            <a:r>
              <a:t>женщин</a:t>
            </a:r>
          </a:p>
        </p:txBody>
      </p:sp>
      <p:sp>
        <p:nvSpPr>
          <p:cNvPr id="494" name="Rectangle 16"/>
          <p:cNvSpPr/>
          <p:nvPr/>
        </p:nvSpPr>
        <p:spPr>
          <a:xfrm>
            <a:off x="1477962" y="3930650"/>
            <a:ext cx="1312863" cy="69850"/>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495" name="Rectangle 17"/>
          <p:cNvSpPr/>
          <p:nvPr/>
        </p:nvSpPr>
        <p:spPr>
          <a:xfrm>
            <a:off x="6445250" y="3930650"/>
            <a:ext cx="1314450" cy="69850"/>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496" name="Rectangle 18"/>
          <p:cNvSpPr/>
          <p:nvPr/>
        </p:nvSpPr>
        <p:spPr>
          <a:xfrm>
            <a:off x="11558588" y="3930650"/>
            <a:ext cx="1314451" cy="69850"/>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497" name="Rectangle 19"/>
          <p:cNvSpPr/>
          <p:nvPr/>
        </p:nvSpPr>
        <p:spPr>
          <a:xfrm>
            <a:off x="1477962" y="6689725"/>
            <a:ext cx="1312863" cy="71439"/>
          </a:xfrm>
          <a:prstGeom prst="rect">
            <a:avLst/>
          </a:prstGeom>
          <a:solidFill>
            <a:schemeClr val="accent3"/>
          </a:solidFill>
          <a:ln w="12700">
            <a:miter lim="400000"/>
          </a:ln>
        </p:spPr>
        <p:txBody>
          <a:bodyPr lIns="45719" rIns="45719" anchor="ctr"/>
          <a:lstStyle/>
          <a:p>
            <a:pPr algn="ctr">
              <a:defRPr>
                <a:solidFill>
                  <a:srgbClr val="FFFFFF"/>
                </a:solidFill>
              </a:defRPr>
            </a:pPr>
          </a:p>
        </p:txBody>
      </p:sp>
      <p:sp>
        <p:nvSpPr>
          <p:cNvPr id="498" name="Rectangle 20"/>
          <p:cNvSpPr/>
          <p:nvPr/>
        </p:nvSpPr>
        <p:spPr>
          <a:xfrm>
            <a:off x="6445250" y="6689725"/>
            <a:ext cx="1314450" cy="71439"/>
          </a:xfrm>
          <a:prstGeom prst="rect">
            <a:avLst/>
          </a:prstGeom>
          <a:solidFill>
            <a:schemeClr val="accent4"/>
          </a:solidFill>
          <a:ln w="12700">
            <a:miter lim="400000"/>
          </a:ln>
        </p:spPr>
        <p:txBody>
          <a:bodyPr lIns="45719" rIns="45719" anchor="ctr"/>
          <a:lstStyle/>
          <a:p>
            <a:pPr algn="ctr">
              <a:defRPr>
                <a:solidFill>
                  <a:srgbClr val="FFFFFF"/>
                </a:solidFill>
              </a:defRPr>
            </a:pPr>
          </a:p>
        </p:txBody>
      </p:sp>
      <p:sp>
        <p:nvSpPr>
          <p:cNvPr id="499" name="Rectangle 21"/>
          <p:cNvSpPr/>
          <p:nvPr/>
        </p:nvSpPr>
        <p:spPr>
          <a:xfrm>
            <a:off x="11558588" y="6689725"/>
            <a:ext cx="1314451" cy="71439"/>
          </a:xfrm>
          <a:prstGeom prst="rect">
            <a:avLst/>
          </a:prstGeom>
          <a:solidFill>
            <a:schemeClr val="accent6"/>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0" name="Snapshot Isolation and Repeatable Read - Implementation"/>
          <p:cNvSpPr txBox="1"/>
          <p:nvPr>
            <p:ph type="title"/>
          </p:nvPr>
        </p:nvSpPr>
        <p:spPr>
          <a:prstGeom prst="rect">
            <a:avLst/>
          </a:prstGeom>
        </p:spPr>
        <p:txBody>
          <a:bodyPr/>
          <a:lstStyle>
            <a:lvl1pPr defTabSz="1014983">
              <a:defRPr sz="3552"/>
            </a:lvl1pPr>
          </a:lstStyle>
          <a:p>
            <a:pPr/>
            <a:r>
              <a:t>Snapshot Isolation and Repeatable Read - Implementation</a:t>
            </a:r>
          </a:p>
        </p:txBody>
      </p:sp>
      <p:pic>
        <p:nvPicPr>
          <p:cNvPr id="581" name="Screenshot 2022-12-07 at 22.02.44.png" descr="Screenshot 2022-12-07 at 22.02.44.png"/>
          <p:cNvPicPr>
            <a:picLocks noChangeAspect="1"/>
          </p:cNvPicPr>
          <p:nvPr/>
        </p:nvPicPr>
        <p:blipFill>
          <a:blip r:embed="rId2">
            <a:extLst/>
          </a:blip>
          <a:stretch>
            <a:fillRect/>
          </a:stretch>
        </p:blipFill>
        <p:spPr>
          <a:xfrm>
            <a:off x="4114800" y="2076450"/>
            <a:ext cx="10058400" cy="7632700"/>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3" name="В начале каждой транзакции база данных составляет список всех других транзакций, которые выполняются (еще не committed или aborted) в это время. Любые записи, сделанные этими транзакциями, игнорируются, даже если транзакции впоследствии фиксируются.…"/>
          <p:cNvSpPr txBox="1"/>
          <p:nvPr>
            <p:ph type="body" idx="1"/>
          </p:nvPr>
        </p:nvSpPr>
        <p:spPr>
          <a:prstGeom prst="rect">
            <a:avLst/>
          </a:prstGeom>
        </p:spPr>
        <p:txBody>
          <a:bodyPr/>
          <a:lstStyle/>
          <a:p>
            <a:pPr marL="360947" indent="-360947">
              <a:buSzPct val="100000"/>
              <a:buAutoNum type="arabicPeriod" startAt="1"/>
            </a:pPr>
            <a:r>
              <a:t>В начале каждой транзакции база данных составляет список всех других транзакций, которые выполняются (еще не committed или aborted) в это время. Любые записи, сделанные этими транзакциями, игнорируются, даже если транзакции впоследствии фиксируются.</a:t>
            </a:r>
          </a:p>
          <a:p>
            <a:pPr marL="360947" indent="-360947">
              <a:buSzPct val="100000"/>
              <a:buAutoNum type="arabicPeriod" startAt="1"/>
            </a:pPr>
            <a:r>
              <a:t>Любые записи, сделанные aborted транзакциями, игнорируются.</a:t>
            </a:r>
          </a:p>
          <a:p>
            <a:pPr marL="360947" indent="-360947">
              <a:buSzPct val="100000"/>
              <a:buAutoNum type="arabicPeriod" startAt="1"/>
            </a:pPr>
            <a:r>
              <a:t>Любые записи, сделанные транзакциями с более поздним ID транзакции (т.е. которые начались после запуска текущей транзакции), игнорируются, независимо от того, были ли они committed или нет.</a:t>
            </a:r>
          </a:p>
          <a:p>
            <a:pPr marL="360947" indent="-360947">
              <a:buSzPct val="100000"/>
              <a:buAutoNum type="arabicPeriod" startAt="1"/>
            </a:pPr>
            <a:r>
              <a:t>Все остальные записи видны транзакции.</a:t>
            </a:r>
          </a:p>
        </p:txBody>
      </p:sp>
      <p:sp>
        <p:nvSpPr>
          <p:cNvPr id="584" name="Snapshot Isolation and Repeatable Read - Visibility rules"/>
          <p:cNvSpPr txBox="1"/>
          <p:nvPr>
            <p:ph type="title"/>
          </p:nvPr>
        </p:nvSpPr>
        <p:spPr>
          <a:prstGeom prst="rect">
            <a:avLst/>
          </a:prstGeom>
        </p:spPr>
        <p:txBody>
          <a:bodyPr/>
          <a:lstStyle>
            <a:lvl1pPr defTabSz="1056131">
              <a:defRPr sz="3696"/>
            </a:lvl1pPr>
          </a:lstStyle>
          <a:p>
            <a:pPr/>
            <a:r>
              <a:t>Snapshot Isolation and Repeatable Read - Visibility rules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6" name="Данная проблема может возникнуть если две транзакции пытаются записать (update) или же прочитать - обновить - записать (read-modify-write cycle) один и тот же объект. При таком условии одна из модификаций может быть потеряна, потому-что вторая запись не "/>
          <p:cNvSpPr txBox="1"/>
          <p:nvPr>
            <p:ph type="body" idx="1"/>
          </p:nvPr>
        </p:nvSpPr>
        <p:spPr>
          <a:prstGeom prst="rect">
            <a:avLst/>
          </a:prstGeom>
        </p:spPr>
        <p:txBody>
          <a:bodyPr/>
          <a:lstStyle/>
          <a:p>
            <a:pPr defTabSz="1316736">
              <a:spcBef>
                <a:spcPts val="1400"/>
              </a:spcBef>
              <a:defRPr sz="2592"/>
            </a:pPr>
            <a:r>
              <a:t>Данная проблема может возникнуть если две транзакции пытаются записать (update) или же прочитать - обновить - записать (read-modify-write cycle) один и тот же объект. При таком условии одна из модификаций может быть потеряна, потому-что вторая запись не включает первую модификацию.</a:t>
            </a:r>
          </a:p>
          <a:p>
            <a:pPr defTabSz="1316736">
              <a:spcBef>
                <a:spcPts val="1400"/>
              </a:spcBef>
              <a:defRPr sz="2592"/>
            </a:pPr>
            <a:r>
              <a:t>Например:</a:t>
            </a:r>
          </a:p>
          <a:p>
            <a:pPr defTabSz="1316736">
              <a:spcBef>
                <a:spcPts val="1400"/>
              </a:spcBef>
              <a:defRPr sz="2592"/>
            </a:pPr>
            <a:r>
              <a:t>• Увеличение значения на 1 или обновление баланса банковского акаунта (требуется считывание текущего значения, вычисление нового значения и запись обратно обновленного значения)</a:t>
            </a:r>
          </a:p>
          <a:p>
            <a:pPr defTabSz="1316736">
              <a:spcBef>
                <a:spcPts val="1400"/>
              </a:spcBef>
              <a:defRPr sz="2592"/>
            </a:pPr>
            <a:r>
              <a:t>• Внесение локального изменения в комплексное значение, например, добавление элемента в список в документе JSON (требуется синтаксический анализ документа, внесение изменений и запись обратно измененного документа)</a:t>
            </a:r>
          </a:p>
          <a:p>
            <a:pPr defTabSz="1316736">
              <a:spcBef>
                <a:spcPts val="1400"/>
              </a:spcBef>
              <a:defRPr sz="2592"/>
            </a:pPr>
            <a:r>
              <a:t>• Два пользователя одновременно редактируют вики-страницу, где каждый пользователь сохраняет свои изменения, отправляя все содержимое страницы на сервер, перезаписывая все, что в данный момент находится в базе данных.</a:t>
            </a:r>
          </a:p>
        </p:txBody>
      </p:sp>
      <p:sp>
        <p:nvSpPr>
          <p:cNvPr id="587" name="Preventing Lost Updates"/>
          <p:cNvSpPr txBox="1"/>
          <p:nvPr>
            <p:ph type="title"/>
          </p:nvPr>
        </p:nvSpPr>
        <p:spPr>
          <a:prstGeom prst="rect">
            <a:avLst/>
          </a:prstGeom>
        </p:spPr>
        <p:txBody>
          <a:bodyPr/>
          <a:lstStyle/>
          <a:p>
            <a:pPr/>
            <a:r>
              <a:t>Preventing Lost Updates</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9" name="Лучший способ решения проблемы, но к сожалению не все случаи подходят под данный способ.…"/>
          <p:cNvSpPr txBox="1"/>
          <p:nvPr>
            <p:ph type="body" idx="1"/>
          </p:nvPr>
        </p:nvSpPr>
        <p:spPr>
          <a:prstGeom prst="rect">
            <a:avLst/>
          </a:prstGeom>
        </p:spPr>
        <p:txBody>
          <a:bodyPr/>
          <a:lstStyle/>
          <a:p>
            <a:pPr/>
            <a:r>
              <a:t>Лучший способ решения проблемы, но к сожалению не все случаи подходят под данный способ.</a:t>
            </a:r>
          </a:p>
          <a:p>
            <a:pPr/>
            <a:r>
              <a:t>Следующий код безопасен в многопоточный среде в большинстве баз данных:</a:t>
            </a:r>
          </a:p>
          <a:p>
            <a:pPr/>
          </a:p>
          <a:p>
            <a:pPr/>
            <a:r>
              <a:t>Так же NoSQL базы данных предоставляют такие операции. Например в MongoDB возможно внести изменения таким способом в часть JSON документа, а Redis позволяет таким способом модифицировать структуры данных, как например Priority Queue.</a:t>
            </a:r>
          </a:p>
          <a:p>
            <a:pPr/>
            <a:r>
              <a:t>Что бы понять возможно ли выполнить Atomic Write для конкретного случае лучшим ответом будет смотреть документацию.</a:t>
            </a:r>
          </a:p>
        </p:txBody>
      </p:sp>
      <p:sp>
        <p:nvSpPr>
          <p:cNvPr id="590" name="Preventing Lost Updates - Atomic Write"/>
          <p:cNvSpPr txBox="1"/>
          <p:nvPr>
            <p:ph type="title"/>
          </p:nvPr>
        </p:nvSpPr>
        <p:spPr>
          <a:prstGeom prst="rect">
            <a:avLst/>
          </a:prstGeom>
        </p:spPr>
        <p:txBody>
          <a:bodyPr/>
          <a:lstStyle/>
          <a:p>
            <a:pPr/>
            <a:r>
              <a:t>Preventing Lost Updates - Atomic Write</a:t>
            </a:r>
          </a:p>
        </p:txBody>
      </p:sp>
      <p:pic>
        <p:nvPicPr>
          <p:cNvPr id="591" name="Screenshot 2022-12-08 at 21.54.35.png" descr="Screenshot 2022-12-08 at 21.54.35.png"/>
          <p:cNvPicPr>
            <a:picLocks noChangeAspect="1"/>
          </p:cNvPicPr>
          <p:nvPr/>
        </p:nvPicPr>
        <p:blipFill>
          <a:blip r:embed="rId2">
            <a:extLst/>
          </a:blip>
          <a:stretch>
            <a:fillRect/>
          </a:stretch>
        </p:blipFill>
        <p:spPr>
          <a:xfrm>
            <a:off x="5562600" y="4406900"/>
            <a:ext cx="7162800" cy="457200"/>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3" name="Идея довольно простая - заблокировать объект для записи. Причем если в dirty writes мы не блокируем объект для чтения, то в explicit locking чтение тоже заблокировано. Благодаря этому мы можем с уверенностью произвести read-modify-write цикл не боясь мод"/>
          <p:cNvSpPr txBox="1"/>
          <p:nvPr>
            <p:ph type="body" sz="half" idx="1"/>
          </p:nvPr>
        </p:nvSpPr>
        <p:spPr>
          <a:xfrm>
            <a:off x="1476076" y="2617871"/>
            <a:ext cx="8565703" cy="6413698"/>
          </a:xfrm>
          <a:prstGeom prst="rect">
            <a:avLst/>
          </a:prstGeom>
        </p:spPr>
        <p:txBody>
          <a:bodyPr/>
          <a:lstStyle/>
          <a:p>
            <a:pPr/>
            <a:r>
              <a:t>Идея довольно простая - заблокировать объект для записи. Причем если в </a:t>
            </a:r>
            <a:r>
              <a:rPr b="1"/>
              <a:t>dirty writes</a:t>
            </a:r>
            <a:r>
              <a:t> мы не блокируем объект для чтения, то в </a:t>
            </a:r>
            <a:r>
              <a:rPr b="1"/>
              <a:t>explicit locking</a:t>
            </a:r>
            <a:r>
              <a:t> чтение тоже заблокировано. Благодаря этому мы можем с уверенностью произвести read-modify-write цикл не боясь модификации и чтения данных на одном из этапов транзакции.</a:t>
            </a:r>
          </a:p>
          <a:p>
            <a:pPr/>
            <a:r>
              <a:t>Например в сетевой игре atomic операции может быть не достаточно, потому-что необходимо быть уверенным что передвижение игрока не нарушает правил игры (Нельзя зайти на одну и ту же клетку). Для этого мы можем использовать </a:t>
            </a:r>
            <a:r>
              <a:rPr b="1"/>
              <a:t>explicit locking</a:t>
            </a:r>
            <a:r>
              <a:t>:</a:t>
            </a:r>
          </a:p>
        </p:txBody>
      </p:sp>
      <p:sp>
        <p:nvSpPr>
          <p:cNvPr id="594" name="Preventing Lost Updates - Explicit Locking"/>
          <p:cNvSpPr txBox="1"/>
          <p:nvPr>
            <p:ph type="title"/>
          </p:nvPr>
        </p:nvSpPr>
        <p:spPr>
          <a:prstGeom prst="rect">
            <a:avLst/>
          </a:prstGeom>
        </p:spPr>
        <p:txBody>
          <a:bodyPr/>
          <a:lstStyle/>
          <a:p>
            <a:pPr/>
            <a:r>
              <a:t>Preventing Lost Updates - Explicit Locking</a:t>
            </a:r>
          </a:p>
        </p:txBody>
      </p:sp>
      <p:pic>
        <p:nvPicPr>
          <p:cNvPr id="595" name="Screenshot 2022-12-08 at 22.08.41.png" descr="Screenshot 2022-12-08 at 22.08.41.png"/>
          <p:cNvPicPr>
            <a:picLocks noChangeAspect="1"/>
          </p:cNvPicPr>
          <p:nvPr/>
        </p:nvPicPr>
        <p:blipFill>
          <a:blip r:embed="rId2">
            <a:extLst/>
          </a:blip>
          <a:stretch>
            <a:fillRect/>
          </a:stretch>
        </p:blipFill>
        <p:spPr>
          <a:xfrm>
            <a:off x="10248900" y="2628900"/>
            <a:ext cx="7239000" cy="3378200"/>
          </a:xfrm>
          <a:prstGeom prst="rect">
            <a:avLst/>
          </a:prstGeom>
          <a:ln w="12700">
            <a:miter lim="400000"/>
          </a:ln>
        </p:spPr>
      </p:pic>
      <p:sp>
        <p:nvSpPr>
          <p:cNvPr id="596" name="1 - Все строки вернувшиеся в результате выполнения запроса чтения будут заблокированы для чтения и записи"/>
          <p:cNvSpPr txBox="1"/>
          <p:nvPr/>
        </p:nvSpPr>
        <p:spPr>
          <a:xfrm>
            <a:off x="10348696" y="6059330"/>
            <a:ext cx="5615836" cy="5170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500"/>
            </a:lvl1pPr>
          </a:lstStyle>
          <a:p>
            <a:pPr/>
            <a:r>
              <a:t>1 - Все строки вернувшиеся в результате выполнения запроса чтения будут заблокированы для чтения и записи</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8" name="Как альтернативное решение - разрешить транзакциям выполняться параллельно и, если менеджер транзакций обнаружит lost update, прервать транзакцию и повторить read-modify-write цикл.…"/>
          <p:cNvSpPr txBox="1"/>
          <p:nvPr>
            <p:ph type="body" idx="1"/>
          </p:nvPr>
        </p:nvSpPr>
        <p:spPr>
          <a:prstGeom prst="rect">
            <a:avLst/>
          </a:prstGeom>
        </p:spPr>
        <p:txBody>
          <a:bodyPr/>
          <a:lstStyle/>
          <a:p>
            <a:pPr/>
            <a:r>
              <a:t>Как альтернативное решение - разрешить транзакциям выполняться параллельно и, если менеджер транзакций обнаружит </a:t>
            </a:r>
            <a:r>
              <a:rPr b="1"/>
              <a:t>lost update</a:t>
            </a:r>
            <a:r>
              <a:t>, прервать транзакцию и повторить read-modify-write цикл.</a:t>
            </a:r>
          </a:p>
          <a:p>
            <a:pPr/>
            <a:r>
              <a:t>Преимущество такого подхода заключается в том, что базы данных могут эффективно выполнять эту проверку в сочетании со snapshot isolation. Уровни изоляции PostgreSQL repeatable read, Oracle serializable и SQL Server snapshot автоматически определяют, когда произошло </a:t>
            </a:r>
            <a:r>
              <a:rPr b="1"/>
              <a:t>lost update</a:t>
            </a:r>
            <a:r>
              <a:t>, и прерывают транзакцию. Однако repeatable read  MySQL/ InnoDB не обнаруживает </a:t>
            </a:r>
            <a:r>
              <a:rPr b="1"/>
              <a:t>lost updates</a:t>
            </a:r>
            <a:r>
              <a:t>.</a:t>
            </a:r>
          </a:p>
          <a:p>
            <a:pPr/>
            <a:r>
              <a:t>Отсюда еще раз важный вывод - читать документацию нужно.</a:t>
            </a:r>
          </a:p>
        </p:txBody>
      </p:sp>
      <p:sp>
        <p:nvSpPr>
          <p:cNvPr id="599" name="Preventing Lost Updates - Atomic Detection"/>
          <p:cNvSpPr txBox="1"/>
          <p:nvPr>
            <p:ph type="title"/>
          </p:nvPr>
        </p:nvSpPr>
        <p:spPr>
          <a:prstGeom prst="rect">
            <a:avLst/>
          </a:prstGeom>
        </p:spPr>
        <p:txBody>
          <a:bodyPr/>
          <a:lstStyle/>
          <a:p>
            <a:pPr/>
            <a:r>
              <a:t>Preventing Lost Updates - Atomic Detection</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1" name="Данный способ часто применяется в базах данных, которые не предоставляют транзакции. Идея довольна простая - позволять обновлять данные только в том случае, если с момента последнего чтения данные не были изменены.…"/>
          <p:cNvSpPr txBox="1"/>
          <p:nvPr>
            <p:ph type="body" idx="1"/>
          </p:nvPr>
        </p:nvSpPr>
        <p:spPr>
          <a:prstGeom prst="rect">
            <a:avLst/>
          </a:prstGeom>
        </p:spPr>
        <p:txBody>
          <a:bodyPr/>
          <a:lstStyle/>
          <a:p>
            <a:pPr/>
            <a:r>
              <a:t>Данный способ часто применяется в базах данных, которые не предоставляют транзакции. Идея довольна простая - позволять обновлять данные только в том случае, если с момента последнего чтения данные не были изменены.</a:t>
            </a:r>
          </a:p>
          <a:p>
            <a:pPr/>
          </a:p>
          <a:p>
            <a:pPr/>
          </a:p>
          <a:p>
            <a:pPr/>
            <a:r>
              <a:t>Если данные были изменены в ходе выполнения запроса, то запрос отменяется и его необходимо повторить. Но тут важно понимать - если база данных позволяет читать данные старых версий, то проблема lost updates имеет место быть.</a:t>
            </a:r>
          </a:p>
        </p:txBody>
      </p:sp>
      <p:sp>
        <p:nvSpPr>
          <p:cNvPr id="602" name="Preventing Lost Updates - Compare-and-set"/>
          <p:cNvSpPr txBox="1"/>
          <p:nvPr>
            <p:ph type="title"/>
          </p:nvPr>
        </p:nvSpPr>
        <p:spPr>
          <a:prstGeom prst="rect">
            <a:avLst/>
          </a:prstGeom>
        </p:spPr>
        <p:txBody>
          <a:bodyPr/>
          <a:lstStyle>
            <a:lvl1pPr defTabSz="1357883">
              <a:defRPr sz="4752"/>
            </a:lvl1pPr>
          </a:lstStyle>
          <a:p>
            <a:pPr/>
            <a:r>
              <a:t>Preventing Lost Updates - Compare-and-set</a:t>
            </a:r>
          </a:p>
        </p:txBody>
      </p:sp>
      <p:pic>
        <p:nvPicPr>
          <p:cNvPr id="603" name="Screenshot 2022-12-08 at 22.27.05.png" descr="Screenshot 2022-12-08 at 22.27.05.png"/>
          <p:cNvPicPr>
            <a:picLocks noChangeAspect="1"/>
          </p:cNvPicPr>
          <p:nvPr/>
        </p:nvPicPr>
        <p:blipFill>
          <a:blip r:embed="rId2">
            <a:extLst/>
          </a:blip>
          <a:stretch>
            <a:fillRect/>
          </a:stretch>
        </p:blipFill>
        <p:spPr>
          <a:xfrm>
            <a:off x="4540250" y="4305300"/>
            <a:ext cx="9207500" cy="939800"/>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5" name="Данный случай не является ни dirty write, ни lost update, потому что две транзакции обновляют два разных объекта (записи Алисы и Боба соответственно). Не совсем очевидный, но яркий пример race condition: если бы две транзакции выполнялись одна за другой,"/>
          <p:cNvSpPr txBox="1"/>
          <p:nvPr>
            <p:ph type="body" sz="quarter" idx="1"/>
          </p:nvPr>
        </p:nvSpPr>
        <p:spPr>
          <a:xfrm>
            <a:off x="1476076" y="2617871"/>
            <a:ext cx="4794051" cy="6413698"/>
          </a:xfrm>
          <a:prstGeom prst="rect">
            <a:avLst/>
          </a:prstGeom>
        </p:spPr>
        <p:txBody>
          <a:bodyPr/>
          <a:lstStyle>
            <a:lvl1pPr defTabSz="1193291">
              <a:spcBef>
                <a:spcPts val="1300"/>
              </a:spcBef>
              <a:defRPr sz="2349"/>
            </a:lvl1pPr>
          </a:lstStyle>
          <a:p>
            <a:pPr/>
            <a:r>
              <a:t>Данный случай не является ни dirty write, ни lost update, потому что две транзакции обновляют два разных объекта (записи Алисы и Боба соответственно). Не совсем очевидный, но яркий пример race condition: если бы две транзакции выполнялись одна за другой, проблема была бы решена. Но так как две транзакции выполняются параллельно - мы наблюдаем эффект называемый phantom (Write skew).</a:t>
            </a:r>
          </a:p>
        </p:txBody>
      </p:sp>
      <p:sp>
        <p:nvSpPr>
          <p:cNvPr id="606" name="Write Skew and Phantoms"/>
          <p:cNvSpPr txBox="1"/>
          <p:nvPr>
            <p:ph type="title"/>
          </p:nvPr>
        </p:nvSpPr>
        <p:spPr>
          <a:prstGeom prst="rect">
            <a:avLst/>
          </a:prstGeom>
        </p:spPr>
        <p:txBody>
          <a:bodyPr/>
          <a:lstStyle/>
          <a:p>
            <a:pPr/>
            <a:r>
              <a:t>Write Skew and Phantoms</a:t>
            </a:r>
          </a:p>
        </p:txBody>
      </p:sp>
      <p:pic>
        <p:nvPicPr>
          <p:cNvPr id="607" name="Screenshot 2022-12-09 at 21.13.52.png" descr="Screenshot 2022-12-09 at 21.13.52.png"/>
          <p:cNvPicPr>
            <a:picLocks noChangeAspect="1"/>
          </p:cNvPicPr>
          <p:nvPr/>
        </p:nvPicPr>
        <p:blipFill>
          <a:blip r:embed="rId2">
            <a:extLst/>
          </a:blip>
          <a:stretch>
            <a:fillRect/>
          </a:stretch>
        </p:blipFill>
        <p:spPr>
          <a:xfrm>
            <a:off x="7112000" y="2338570"/>
            <a:ext cx="9956800" cy="6972301"/>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9" name="Применение constraints (Uniqueness, foreign key, restrictions for value). Однако что бы применить данное решение в случае с докторами, нам потребуется constraint, которая будет распространяться на несколько объектов. Большинство баз данных не позволяют с"/>
          <p:cNvSpPr txBox="1"/>
          <p:nvPr>
            <p:ph type="body" sz="half" idx="1"/>
          </p:nvPr>
        </p:nvSpPr>
        <p:spPr>
          <a:xfrm>
            <a:off x="1476076" y="2617871"/>
            <a:ext cx="10228114" cy="6413698"/>
          </a:xfrm>
          <a:prstGeom prst="rect">
            <a:avLst/>
          </a:prstGeom>
        </p:spPr>
        <p:txBody>
          <a:bodyPr/>
          <a:lstStyle/>
          <a:p>
            <a:pPr marL="332071" indent="-332071" defTabSz="1261872">
              <a:spcBef>
                <a:spcPts val="1300"/>
              </a:spcBef>
              <a:buSzPct val="100000"/>
              <a:buAutoNum type="arabicPeriod" startAt="1"/>
              <a:defRPr sz="2484"/>
            </a:pPr>
            <a:r>
              <a:t>Применение constraints (Uniqueness, foreign key, restrictions for value). Однако что бы применить данное решение в случае с докторами, нам потребуется constraint, которая будет распространяться на несколько объектов. Большинство баз данных не позволяют создавать подобные constraint. Как вариант - создать свою имплементацию использую triggers и materialized views, в зависимости от базы данных.</a:t>
            </a:r>
          </a:p>
          <a:p>
            <a:pPr marL="332071" indent="-332071" defTabSz="1261872">
              <a:spcBef>
                <a:spcPts val="1300"/>
              </a:spcBef>
              <a:buSzPct val="100000"/>
              <a:buAutoNum type="arabicPeriod" startAt="1"/>
              <a:defRPr sz="2484"/>
            </a:pPr>
            <a:r>
              <a:t> Если первый вариант не подходит - есть так же вариант с локами (explicit locking как в lost updates)</a:t>
            </a:r>
          </a:p>
          <a:p>
            <a:pPr marL="332071" indent="-332071" defTabSz="1261872">
              <a:spcBef>
                <a:spcPts val="1300"/>
              </a:spcBef>
              <a:buSzPct val="100000"/>
              <a:buAutoNum type="arabicPeriod" startAt="1"/>
              <a:defRPr sz="2484"/>
            </a:pPr>
            <a:r>
              <a:t>Если не подходят локи (представьте ситуацию с букингом, проверяем есть ли свободное время и вставляем booking, проблема заключается в том что при вставке может получится что на одно и то же время будет 2 записи. В этом случае лок просто некуда поставить) - Materializing conflicts</a:t>
            </a:r>
          </a:p>
        </p:txBody>
      </p:sp>
      <p:sp>
        <p:nvSpPr>
          <p:cNvPr id="610" name="Write Skew and Phantoms - Ways to solve"/>
          <p:cNvSpPr txBox="1"/>
          <p:nvPr>
            <p:ph type="title"/>
          </p:nvPr>
        </p:nvSpPr>
        <p:spPr>
          <a:prstGeom prst="rect">
            <a:avLst/>
          </a:prstGeom>
        </p:spPr>
        <p:txBody>
          <a:bodyPr/>
          <a:lstStyle/>
          <a:p>
            <a:pPr/>
            <a:r>
              <a:t>Write Skew and Phantoms - Ways to solve</a:t>
            </a:r>
          </a:p>
        </p:txBody>
      </p:sp>
      <p:pic>
        <p:nvPicPr>
          <p:cNvPr id="611" name="Screenshot 2022-12-09 at 21.26.31.png" descr="Screenshot 2022-12-09 at 21.26.31.png"/>
          <p:cNvPicPr>
            <a:picLocks noChangeAspect="1"/>
          </p:cNvPicPr>
          <p:nvPr/>
        </p:nvPicPr>
        <p:blipFill>
          <a:blip r:embed="rId2">
            <a:extLst/>
          </a:blip>
          <a:stretch>
            <a:fillRect/>
          </a:stretch>
        </p:blipFill>
        <p:spPr>
          <a:xfrm>
            <a:off x="12268200" y="3919720"/>
            <a:ext cx="4419600" cy="3810001"/>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3" name="1. Запрос SELECT проверяет, удовлетворено ли какое-либо условие. (В ситуации с врачами - минимум врачей на смене).…"/>
          <p:cNvSpPr txBox="1"/>
          <p:nvPr>
            <p:ph type="body" sz="half" idx="1"/>
          </p:nvPr>
        </p:nvSpPr>
        <p:spPr>
          <a:xfrm>
            <a:off x="1476076" y="2617871"/>
            <a:ext cx="5983783" cy="6413698"/>
          </a:xfrm>
          <a:prstGeom prst="rect">
            <a:avLst/>
          </a:prstGeom>
        </p:spPr>
        <p:txBody>
          <a:bodyPr/>
          <a:lstStyle/>
          <a:p>
            <a:pPr defTabSz="1289303">
              <a:spcBef>
                <a:spcPts val="1400"/>
              </a:spcBef>
              <a:defRPr sz="2538"/>
            </a:pPr>
            <a:r>
              <a:t>1. Запрос SELECT проверяет, удовлетворено ли какое-либо условие. (В ситуации с врачами - минимум врачей на смене).</a:t>
            </a:r>
          </a:p>
          <a:p>
            <a:pPr defTabSz="1289303">
              <a:spcBef>
                <a:spcPts val="1400"/>
              </a:spcBef>
              <a:defRPr sz="2538"/>
            </a:pPr>
            <a:r>
              <a:t>2. В зависимости от результата первого запроса код приложения решает, что делать дальше (Продолжить или прервать выполнение запросов).</a:t>
            </a:r>
          </a:p>
          <a:p>
            <a:pPr defTabSz="1289303">
              <a:spcBef>
                <a:spcPts val="1400"/>
              </a:spcBef>
              <a:defRPr sz="2538"/>
            </a:pPr>
            <a:r>
              <a:t>3. Если приложение решает продолжить, оно выполняет запись (INSERT, UPDATE или DELETE) в базу данных и фиксирует транзакцию.</a:t>
            </a:r>
          </a:p>
          <a:p>
            <a:pPr defTabSz="1289303">
              <a:spcBef>
                <a:spcPts val="1400"/>
              </a:spcBef>
              <a:defRPr sz="2538"/>
            </a:pPr>
            <a:r>
              <a:t>Порядок может меняться, например: </a:t>
            </a:r>
          </a:p>
        </p:txBody>
      </p:sp>
      <p:sp>
        <p:nvSpPr>
          <p:cNvPr id="614" name="Write Skew and Phantoms - Pattern"/>
          <p:cNvSpPr txBox="1"/>
          <p:nvPr>
            <p:ph type="title"/>
          </p:nvPr>
        </p:nvSpPr>
        <p:spPr>
          <a:prstGeom prst="rect">
            <a:avLst/>
          </a:prstGeom>
        </p:spPr>
        <p:txBody>
          <a:bodyPr/>
          <a:lstStyle/>
          <a:p>
            <a:pPr/>
            <a:r>
              <a:t>Write Skew and Phantoms - Pattern</a:t>
            </a:r>
          </a:p>
        </p:txBody>
      </p:sp>
      <p:pic>
        <p:nvPicPr>
          <p:cNvPr id="615" name="Screenshot 2022-12-09 at 21.36.13.png" descr="Screenshot 2022-12-09 at 21.36.13.png"/>
          <p:cNvPicPr>
            <a:picLocks noChangeAspect="1"/>
          </p:cNvPicPr>
          <p:nvPr/>
        </p:nvPicPr>
        <p:blipFill>
          <a:blip r:embed="rId2">
            <a:extLst/>
          </a:blip>
          <a:stretch>
            <a:fillRect/>
          </a:stretch>
        </p:blipFill>
        <p:spPr>
          <a:xfrm>
            <a:off x="7645400" y="3722870"/>
            <a:ext cx="9982200" cy="4203701"/>
          </a:xfrm>
          <a:prstGeom prst="rect">
            <a:avLst/>
          </a:prstGeom>
          <a:ln w="12700">
            <a:miter lim="400000"/>
          </a:ln>
        </p:spPr>
      </p:pic>
      <p:sp>
        <p:nvSpPr>
          <p:cNvPr id="616" name="В данном примере мы не можем прикрепить lock к объекту,…"/>
          <p:cNvSpPr txBox="1"/>
          <p:nvPr/>
        </p:nvSpPr>
        <p:spPr>
          <a:xfrm>
            <a:off x="8927834" y="8015130"/>
            <a:ext cx="6625790" cy="5419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pPr>
            <a:r>
              <a:t>В данном примере мы не можем прикрепить lock к объекту, </a:t>
            </a:r>
          </a:p>
          <a:p>
            <a:pPr>
              <a:defRPr sz="1600"/>
            </a:pPr>
            <a:r>
              <a:t>так как мы ищем пустые свободные часы (Объект не в Базе Данных)</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1" name="ACID and Weak Isolation Levels in Databases"/>
          <p:cNvSpPr txBox="1"/>
          <p:nvPr>
            <p:ph type="title"/>
          </p:nvPr>
        </p:nvSpPr>
        <p:spPr>
          <a:prstGeom prst="rect">
            <a:avLst/>
          </a:prstGeom>
        </p:spPr>
        <p:txBody>
          <a:bodyPr/>
          <a:lstStyle/>
          <a:p>
            <a:pPr/>
            <a:r>
              <a:t>ACID and Weak Isolation Levels in Databases</a:t>
            </a:r>
          </a:p>
        </p:txBody>
      </p:sp>
      <p:sp>
        <p:nvSpPr>
          <p:cNvPr id="502" name="Vladislav Dankevich, Senior Software Engineer"/>
          <p:cNvSpPr txBox="1"/>
          <p:nvPr>
            <p:ph type="body" sz="quarter" idx="1"/>
          </p:nvPr>
        </p:nvSpPr>
        <p:spPr>
          <a:prstGeom prst="rect">
            <a:avLst/>
          </a:prstGeom>
        </p:spPr>
        <p:txBody>
          <a:bodyPr/>
          <a:lstStyle/>
          <a:p>
            <a:pPr/>
            <a:r>
              <a:t>Vladislav Dankevich, Senior Software Engineer</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18" name="d08b19c28aa886d6f7cf314fa32532b7.jpg" descr="d08b19c28aa886d6f7cf314fa32532b7.jpg"/>
          <p:cNvPicPr>
            <a:picLocks noChangeAspect="1"/>
          </p:cNvPicPr>
          <p:nvPr/>
        </p:nvPicPr>
        <p:blipFill>
          <a:blip r:embed="rId2">
            <a:extLst/>
          </a:blip>
          <a:stretch>
            <a:fillRect/>
          </a:stretch>
        </p:blipFill>
        <p:spPr>
          <a:xfrm>
            <a:off x="4661048" y="2499505"/>
            <a:ext cx="8965904" cy="5287990"/>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0" name="Проблема изоляций - не нова, и берет свое начало с ее первого появления самого понятия изоляции (1970 год). За все время - одним ответом для сложных проблем, таких как phantoms и write skew, был - используйте Serializable.…"/>
          <p:cNvSpPr txBox="1"/>
          <p:nvPr>
            <p:ph type="body" idx="1"/>
          </p:nvPr>
        </p:nvSpPr>
        <p:spPr>
          <a:prstGeom prst="rect">
            <a:avLst/>
          </a:prstGeom>
        </p:spPr>
        <p:txBody>
          <a:bodyPr/>
          <a:lstStyle/>
          <a:p>
            <a:pPr defTabSz="1193291">
              <a:spcBef>
                <a:spcPts val="1300"/>
              </a:spcBef>
              <a:defRPr sz="2349"/>
            </a:pPr>
            <a:r>
              <a:t>Проблема изоляций - не нова, и берет свое начало с ее первого появления самого понятия изоляции (1970 год). За все время - одним ответом для сложных проблем, таких как phantoms и write skew, был - используйте Serializable.</a:t>
            </a:r>
          </a:p>
          <a:p>
            <a:pPr defTabSz="1193291">
              <a:spcBef>
                <a:spcPts val="1300"/>
              </a:spcBef>
              <a:defRPr sz="2349"/>
            </a:pPr>
            <a:r>
              <a:t>Serializable - база данных гарантирует, что даже если транзакции и выполняются параллельно, по факту результат будет такой, как будто транзакции выполняются одна за другой (одна в единицу времени, без какой либо параллельности).</a:t>
            </a:r>
          </a:p>
          <a:p>
            <a:pPr defTabSz="1193291">
              <a:spcBef>
                <a:spcPts val="1300"/>
              </a:spcBef>
              <a:defRPr sz="2349"/>
            </a:pPr>
            <a:r>
              <a:t>Если serializable настолько хороший уровень изоляции, почему бы просто не использовать его?  Ответ чаще всего один - удар по производительности. </a:t>
            </a:r>
          </a:p>
          <a:p>
            <a:pPr defTabSz="1193291">
              <a:spcBef>
                <a:spcPts val="1300"/>
              </a:spcBef>
              <a:defRPr sz="2349"/>
            </a:pPr>
            <a:r>
              <a:t>Виды serializable:</a:t>
            </a:r>
          </a:p>
          <a:p>
            <a:pPr marL="314024" indent="-314024" defTabSz="1193291">
              <a:spcBef>
                <a:spcPts val="1300"/>
              </a:spcBef>
              <a:buSzPct val="100000"/>
              <a:buAutoNum type="arabicPeriod" startAt="1"/>
              <a:defRPr sz="2349"/>
            </a:pPr>
            <a:r>
              <a:t>Actual Serial Execution - никакой магии. Выполнение всех транзакции одним потоком.</a:t>
            </a:r>
          </a:p>
          <a:p>
            <a:pPr marL="314024" indent="-314024" defTabSz="1193291">
              <a:spcBef>
                <a:spcPts val="1300"/>
              </a:spcBef>
              <a:buSzPct val="100000"/>
              <a:buAutoNum type="arabicPeriod" startAt="1"/>
              <a:defRPr sz="2349"/>
            </a:pPr>
            <a:r>
              <a:t>Two-phase locking - на протяжении многих лет единственный применявшийся метод.</a:t>
            </a:r>
          </a:p>
          <a:p>
            <a:pPr marL="314024" indent="-314024" defTabSz="1193291">
              <a:spcBef>
                <a:spcPts val="1300"/>
              </a:spcBef>
              <a:buSzPct val="100000"/>
              <a:buAutoNum type="arabicPeriod" startAt="1"/>
              <a:defRPr sz="2349"/>
            </a:pPr>
            <a:r>
              <a:t>Serializable Snapshot Isolation (SSI) - техника называемая optimistic concurrency control, работает по принципу snapshot isolation.</a:t>
            </a:r>
          </a:p>
        </p:txBody>
      </p:sp>
      <p:sp>
        <p:nvSpPr>
          <p:cNvPr id="621" name="Serializability"/>
          <p:cNvSpPr txBox="1"/>
          <p:nvPr>
            <p:ph type="title"/>
          </p:nvPr>
        </p:nvSpPr>
        <p:spPr>
          <a:prstGeom prst="rect">
            <a:avLst/>
          </a:prstGeom>
        </p:spPr>
        <p:txBody>
          <a:bodyPr/>
          <a:lstStyle/>
          <a:p>
            <a:pPr/>
            <a:r>
              <a:t>Serializability</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3" name="Путь самурая таков - выполняй все транзакции как есть, по одной, в одном потоке. И если идея кажется довольно очевидной, то практичной для применения она стала довольно недавно - в 2007 году. Причины по которой появление было оттянуто на 30 лет - две:…"/>
          <p:cNvSpPr txBox="1"/>
          <p:nvPr>
            <p:ph type="body" idx="1"/>
          </p:nvPr>
        </p:nvSpPr>
        <p:spPr>
          <a:prstGeom prst="rect">
            <a:avLst/>
          </a:prstGeom>
        </p:spPr>
        <p:txBody>
          <a:bodyPr/>
          <a:lstStyle/>
          <a:p>
            <a:pPr/>
            <a:r>
              <a:t>Путь самурая таков - выполняй все транзакции как есть, по одной, в одном потоке. И если идея кажется довольно очевидной, то практичной для применения она стала довольно недавно - в 2007 году. Причины по которой появление было оттянуто на 30 лет - две:</a:t>
            </a:r>
          </a:p>
          <a:p>
            <a:pPr marL="360947" indent="-360947">
              <a:buSzPct val="100000"/>
              <a:buAutoNum type="arabicPeriod" startAt="1"/>
            </a:pPr>
            <a:r>
              <a:t>RAM стала достаточно дешевой, для того что бы держать весь активный набор данных в памяти. Когда данные в памяти - их доступ намного быстрее чем с диска, что в конечном итоге сказывается на времени выполнения транзакции.</a:t>
            </a:r>
          </a:p>
          <a:p>
            <a:pPr marL="360947" indent="-360947">
              <a:buSzPct val="100000"/>
              <a:buAutoNum type="arabicPeriod" startAt="1"/>
            </a:pPr>
            <a:r>
              <a:t>Осмысление идеи OLTP транзакций (Чаще всего короткие по времени, включающие в себя быстрые операции чтения и записи). В контрасте - долго-выполняющиеся запросы (аналитика, проверка данных) могут выполняться отдельно от serial execution loop в рамках snapshot isolation.</a:t>
            </a:r>
          </a:p>
          <a:p>
            <a:pPr/>
            <a:r>
              <a:t>Данный формат выполнения применяется в базах данных: VoltDB, H-Store, Redis, Datomiс.</a:t>
            </a:r>
          </a:p>
        </p:txBody>
      </p:sp>
      <p:sp>
        <p:nvSpPr>
          <p:cNvPr id="624" name="Actual Serial Execution - Why now?"/>
          <p:cNvSpPr txBox="1"/>
          <p:nvPr>
            <p:ph type="title"/>
          </p:nvPr>
        </p:nvSpPr>
        <p:spPr>
          <a:prstGeom prst="rect">
            <a:avLst/>
          </a:prstGeom>
        </p:spPr>
        <p:txBody>
          <a:bodyPr/>
          <a:lstStyle/>
          <a:p>
            <a:pPr/>
            <a:r>
              <a:t>Actual Serial Execution - Why now?</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6" name="Что бы подытожить, как понять что данный вариант вам подходит:…"/>
          <p:cNvSpPr txBox="1"/>
          <p:nvPr>
            <p:ph type="body" idx="1"/>
          </p:nvPr>
        </p:nvSpPr>
        <p:spPr>
          <a:prstGeom prst="rect">
            <a:avLst/>
          </a:prstGeom>
        </p:spPr>
        <p:txBody>
          <a:bodyPr/>
          <a:lstStyle/>
          <a:p>
            <a:pPr/>
            <a:r>
              <a:t>Что бы подытожить, как понять что данный вариант вам подходит:</a:t>
            </a:r>
          </a:p>
          <a:p>
            <a:pPr marL="360947" indent="-360947">
              <a:buSzPct val="100000"/>
              <a:buAutoNum type="arabicPeriod" startAt="1"/>
            </a:pPr>
            <a:r>
              <a:t>Каждая транзакция должна выполняться быстро.</a:t>
            </a:r>
          </a:p>
          <a:p>
            <a:pPr marL="360947" indent="-360947">
              <a:buSzPct val="100000"/>
              <a:buAutoNum type="arabicPeriod" startAt="1"/>
            </a:pPr>
            <a:r>
              <a:t>Весь набор данных должен умещаться в памяти RAM.</a:t>
            </a:r>
          </a:p>
          <a:p>
            <a:pPr marL="360947" indent="-360947">
              <a:buSzPct val="100000"/>
              <a:buAutoNum type="arabicPeriod" startAt="1"/>
            </a:pPr>
            <a:r>
              <a:t>Пропускная способность записи должна быть достаточно низкой, чтобы обрабатываться на одном ядре процессора.</a:t>
            </a:r>
          </a:p>
          <a:p>
            <a:pPr/>
            <a:r>
              <a:t>Что почитать:</a:t>
            </a:r>
          </a:p>
          <a:p>
            <a:pPr marL="360947" indent="-360947">
              <a:buSzPct val="100000"/>
              <a:buAutoNum type="arabicPeriod" startAt="1"/>
            </a:pPr>
            <a:r>
              <a:t>Транзакции в качестве хранимых процедур (пример с билетами на самолет - чаще всего транзакции обрабатываются в рамках 1 запроса-ответа, а люди принимают решение долго, поэтому сохраняют процедуру которую в дальнейшем выполняют).</a:t>
            </a:r>
          </a:p>
          <a:p>
            <a:pPr marL="360947" indent="-360947">
              <a:buSzPct val="100000"/>
              <a:buAutoNum type="arabicPeriod" startAt="1"/>
            </a:pPr>
            <a:r>
              <a:t>Partitioning и Actual Serial Execution - возможен, но стоит иметь ввиду сложность выполнения сross-partition транзакций.</a:t>
            </a:r>
          </a:p>
        </p:txBody>
      </p:sp>
      <p:sp>
        <p:nvSpPr>
          <p:cNvPr id="627" name="Actual Serial Execution - What to keep in mind"/>
          <p:cNvSpPr txBox="1"/>
          <p:nvPr>
            <p:ph type="title"/>
          </p:nvPr>
        </p:nvSpPr>
        <p:spPr>
          <a:prstGeom prst="rect">
            <a:avLst/>
          </a:prstGeom>
        </p:spPr>
        <p:txBody>
          <a:bodyPr/>
          <a:lstStyle>
            <a:lvl1pPr defTabSz="1289303">
              <a:defRPr sz="4512"/>
            </a:lvl1pPr>
          </a:lstStyle>
          <a:p>
            <a:pPr/>
            <a:r>
              <a:t>Actual Serial Execution - What to keep in mind</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9" name="Two-phase locking очень похож по своей природе на write committed уровень изоляции, но требования гораздо строже.…"/>
          <p:cNvSpPr txBox="1"/>
          <p:nvPr>
            <p:ph type="body" idx="1"/>
          </p:nvPr>
        </p:nvSpPr>
        <p:spPr>
          <a:prstGeom prst="rect">
            <a:avLst/>
          </a:prstGeom>
        </p:spPr>
        <p:txBody>
          <a:bodyPr/>
          <a:lstStyle/>
          <a:p>
            <a:pPr/>
            <a:r>
              <a:t>Two-phase locking очень похож по своей природе на write committed уровень изоляции, но требования гораздо строже.</a:t>
            </a:r>
          </a:p>
          <a:p>
            <a:pPr/>
            <a:r>
              <a:t>Транзакции могут читать объект, пока данные не модифицирует ни одна другая транзакция. Но как только транзакция хочет обновить / удалить данные, применяются следующие правила:</a:t>
            </a:r>
          </a:p>
          <a:p>
            <a:pPr marL="360947" indent="-360947">
              <a:buSzPct val="100000"/>
              <a:buAutoNum type="arabicPeriod" startAt="1"/>
            </a:pPr>
            <a:r>
              <a:t>Если транзакция А читает данные и транзакция Б хочет их модифицировать - транзакция Б должна подождать пока транзакция А не закончит свою операцию. (Транзакция Б не может модифицировать данные за спиной у транзакции А)</a:t>
            </a:r>
          </a:p>
          <a:p>
            <a:pPr marL="360947" indent="-360947">
              <a:buSzPct val="100000"/>
              <a:buAutoNum type="arabicPeriod" startAt="1"/>
            </a:pPr>
            <a:r>
              <a:t>Если транзакция А модифицирует данные объекта и транзакция Б хочет их прочитать - транзакция Б должна подождать пока транзакция А не закончит свою операцию. (Чтение старых значений запрещено).</a:t>
            </a:r>
          </a:p>
          <a:p>
            <a:pPr/>
            <a:r>
              <a:t>Как мы видим - блокировка взаимная, модифицирующие блокируют читающих и наоборот.</a:t>
            </a:r>
          </a:p>
        </p:txBody>
      </p:sp>
      <p:sp>
        <p:nvSpPr>
          <p:cNvPr id="630" name="Two-Phase Locking - Rules"/>
          <p:cNvSpPr txBox="1"/>
          <p:nvPr>
            <p:ph type="title"/>
          </p:nvPr>
        </p:nvSpPr>
        <p:spPr>
          <a:prstGeom prst="rect">
            <a:avLst/>
          </a:prstGeom>
        </p:spPr>
        <p:txBody>
          <a:bodyPr/>
          <a:lstStyle/>
          <a:p>
            <a:pPr/>
            <a:r>
              <a:t>Two-Phase Locking - Rules</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2" name="Используются два вида локов - shared lock и exclusive lock. Первый позволяет нескольким читающим транзакциями выполняться одновременно, второй позволяет выполняться только одной транзакции. Локи используются по следующей схеме:…"/>
          <p:cNvSpPr txBox="1"/>
          <p:nvPr>
            <p:ph type="body" idx="1"/>
          </p:nvPr>
        </p:nvSpPr>
        <p:spPr>
          <a:prstGeom prst="rect">
            <a:avLst/>
          </a:prstGeom>
        </p:spPr>
        <p:txBody>
          <a:bodyPr/>
          <a:lstStyle/>
          <a:p>
            <a:pPr/>
            <a:r>
              <a:t>Используются два вида локов - shared lock и exclusive lock. Первый позволяет нескольким читающим транзакциями выполняться одновременно, второй позволяет выполняться только одной транзакции. Локи используются по следующей схеме:</a:t>
            </a:r>
          </a:p>
          <a:p>
            <a:pPr marL="360947" indent="-360947">
              <a:buSzPct val="100000"/>
              <a:buAutoNum type="arabicPeriod" startAt="1"/>
            </a:pPr>
            <a:r>
              <a:t>Если транзакция хочет прочитать объект, сначала она должна захватить lock на объекте в shared mode. Если на объекте уже имеется exclusive lock - транзакция должна подождать.</a:t>
            </a:r>
          </a:p>
          <a:p>
            <a:pPr marL="360947" indent="-360947">
              <a:buSzPct val="100000"/>
              <a:buAutoNum type="arabicPeriod" startAt="1"/>
            </a:pPr>
            <a:r>
              <a:t>Если транзакция хочет обновить объект, сначала она должна захватить lock на объекте в exclusive mode. Если на объекте уже имеется любой lock - транзакция должна подождать.</a:t>
            </a:r>
          </a:p>
          <a:p>
            <a:pPr marL="360947" indent="-360947">
              <a:buSzPct val="100000"/>
              <a:buAutoNum type="arabicPeriod" startAt="1"/>
            </a:pPr>
            <a:r>
              <a:t>Если транзакция сначала читает объект, потом обновляет объект - она может изменить lock с shared lock на exclusive lock. Обновление lock работает как в пункте 2.</a:t>
            </a:r>
          </a:p>
          <a:p>
            <a:pPr marL="360947" indent="-360947">
              <a:buSzPct val="100000"/>
              <a:buAutoNum type="arabicPeriod" startAt="1"/>
            </a:pPr>
            <a:r>
              <a:t>После того, как транзакция захватила lock - она держит его пока не произойдет операции commit или rollback. Отсюда и название - Two-phase commit (первая фаза - захват lock, вторая фаза - снятие lock с объекта).</a:t>
            </a:r>
          </a:p>
        </p:txBody>
      </p:sp>
      <p:sp>
        <p:nvSpPr>
          <p:cNvPr id="633" name="Two-Phase Locking - Implementation"/>
          <p:cNvSpPr txBox="1"/>
          <p:nvPr>
            <p:ph type="title"/>
          </p:nvPr>
        </p:nvSpPr>
        <p:spPr>
          <a:prstGeom prst="rect">
            <a:avLst/>
          </a:prstGeom>
        </p:spPr>
        <p:txBody>
          <a:bodyPr/>
          <a:lstStyle/>
          <a:p>
            <a:pPr/>
            <a:r>
              <a:t>Two-Phase Locking - Implementation</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5" name="Такой вид Serializable несет очень большой удар по производительности. Это не только потому-что происходит постоянная работа с lock, но и потому, что в данном режиме при работе нескольких транзакции с одним объектом снижается возможность работать в много"/>
          <p:cNvSpPr txBox="1"/>
          <p:nvPr>
            <p:ph type="body" idx="1"/>
          </p:nvPr>
        </p:nvSpPr>
        <p:spPr>
          <a:prstGeom prst="rect">
            <a:avLst/>
          </a:prstGeom>
        </p:spPr>
        <p:txBody>
          <a:bodyPr/>
          <a:lstStyle/>
          <a:p>
            <a:pPr/>
            <a:r>
              <a:t>Такой вид Serializable несет очень большой удар по производительности. Это не только потому-что происходит постоянная работа с lock, но и потому, что в данном режиме при работе нескольких транзакции с одним объектом снижается возможность работать в многопоточном режиме.</a:t>
            </a:r>
          </a:p>
          <a:p>
            <a:pPr/>
            <a:r>
              <a:t>Так же при работе с lock всегда существует угроза deadlock. Нужен хороший механизм обнаружения и отката транзакции с deadlock.</a:t>
            </a:r>
          </a:p>
          <a:p>
            <a:pPr/>
            <a:r>
              <a:t>Что почитать:</a:t>
            </a:r>
          </a:p>
          <a:p>
            <a:pPr marL="360947" indent="-360947">
              <a:buSzPct val="100000"/>
              <a:buAutoNum type="arabicPeriod" startAt="1"/>
            </a:pPr>
            <a:r>
              <a:t>Predicate locks (lock по определенному условию, допустим когда end_time &gt; A and start_time &lt; B).</a:t>
            </a:r>
          </a:p>
          <a:p>
            <a:pPr marL="360947" indent="-360947">
              <a:buSzPct val="100000"/>
              <a:buAutoNum type="arabicPeriod" startAt="1"/>
            </a:pPr>
            <a:r>
              <a:t>Index-range locks (room_id 123, распространяем lock на все время в котором участвует room_id и после завершения операции - убираем его).</a:t>
            </a:r>
          </a:p>
        </p:txBody>
      </p:sp>
      <p:sp>
        <p:nvSpPr>
          <p:cNvPr id="636" name="Two-Phase Locking - What to keep in mind"/>
          <p:cNvSpPr txBox="1"/>
          <p:nvPr>
            <p:ph type="title"/>
          </p:nvPr>
        </p:nvSpPr>
        <p:spPr>
          <a:prstGeom prst="rect">
            <a:avLst/>
          </a:prstGeom>
        </p:spPr>
        <p:txBody>
          <a:bodyPr/>
          <a:lstStyle/>
          <a:p>
            <a:pPr/>
            <a:r>
              <a:t>Two-Phase Locking - What to keep in mind</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8" name="Данный вид Serializable изоляции из разряда optimistic concurrency control. В качестве контраста - Two-phase locking является pessimistic concurrency control.…"/>
          <p:cNvSpPr txBox="1"/>
          <p:nvPr>
            <p:ph type="body" idx="1"/>
          </p:nvPr>
        </p:nvSpPr>
        <p:spPr>
          <a:prstGeom prst="rect">
            <a:avLst/>
          </a:prstGeom>
        </p:spPr>
        <p:txBody>
          <a:bodyPr/>
          <a:lstStyle/>
          <a:p>
            <a:pPr/>
            <a:r>
              <a:t>Данный вид Serializable изоляции из разряда optimistic concurrency control. В качестве контраста - Two-phase locking является pessimistic concurrency control.</a:t>
            </a:r>
          </a:p>
          <a:p>
            <a:pPr/>
            <a:r>
              <a:t>Из названия - SSI основана на snapshot isolation. Поверх нее накладывается алгоритм для обнаружения конфликтов между операциями модификации разных транзакции, и их откат.</a:t>
            </a:r>
          </a:p>
          <a:p>
            <a:pPr/>
            <a:r>
              <a:t>Стоит помнить - данный тип serializable работает очень плохо если происходит очень частое взаимодействие множества транзакции с одним объектом, так как это ведет к большому количеству откатов последних.</a:t>
            </a:r>
          </a:p>
          <a:p>
            <a:pPr/>
            <a:r>
              <a:t>Если же пересечений транзакции на объекте не велико - производительность SSI гораздо лучше, чем 2PL и Actual Serial Execution.</a:t>
            </a:r>
          </a:p>
        </p:txBody>
      </p:sp>
      <p:sp>
        <p:nvSpPr>
          <p:cNvPr id="639" name="Serializable Snapshot Isolation"/>
          <p:cNvSpPr txBox="1"/>
          <p:nvPr>
            <p:ph type="title"/>
          </p:nvPr>
        </p:nvSpPr>
        <p:spPr>
          <a:prstGeom prst="rect">
            <a:avLst/>
          </a:prstGeom>
        </p:spPr>
        <p:txBody>
          <a:bodyPr/>
          <a:lstStyle/>
          <a:p>
            <a:pPr/>
            <a:r>
              <a:t>Serializable Snapshot Isolation</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1" name="Обнаружение операций чтения устаревшей версии объекта MVCC (non-committed запись произошла до чтения):"/>
          <p:cNvSpPr txBox="1"/>
          <p:nvPr>
            <p:ph type="body" sz="quarter" idx="1"/>
          </p:nvPr>
        </p:nvSpPr>
        <p:spPr>
          <a:xfrm>
            <a:off x="1476076" y="2617871"/>
            <a:ext cx="5136505" cy="6413698"/>
          </a:xfrm>
          <a:prstGeom prst="rect">
            <a:avLst/>
          </a:prstGeom>
        </p:spPr>
        <p:txBody>
          <a:bodyPr/>
          <a:lstStyle/>
          <a:p>
            <a:pPr/>
            <a:r>
              <a:t>Обнаружение операций чтения устаревшей версии объекта MVCC (non-committed запись произошла до чтения):</a:t>
            </a:r>
          </a:p>
        </p:txBody>
      </p:sp>
      <p:sp>
        <p:nvSpPr>
          <p:cNvPr id="642" name="Serializable Snapshot Isolation - Main cases"/>
          <p:cNvSpPr txBox="1"/>
          <p:nvPr>
            <p:ph type="title"/>
          </p:nvPr>
        </p:nvSpPr>
        <p:spPr>
          <a:prstGeom prst="rect">
            <a:avLst/>
          </a:prstGeom>
        </p:spPr>
        <p:txBody>
          <a:bodyPr/>
          <a:lstStyle>
            <a:lvl1pPr defTabSz="1357883">
              <a:defRPr sz="4752"/>
            </a:lvl1pPr>
          </a:lstStyle>
          <a:p>
            <a:pPr/>
            <a:r>
              <a:t>Serializable Snapshot Isolation - Main cases</a:t>
            </a:r>
          </a:p>
        </p:txBody>
      </p:sp>
      <p:pic>
        <p:nvPicPr>
          <p:cNvPr id="643" name="Screenshot 2022-12-12 at 21.37.48.png" descr="Screenshot 2022-12-12 at 21.37.48.png"/>
          <p:cNvPicPr>
            <a:picLocks noChangeAspect="1"/>
          </p:cNvPicPr>
          <p:nvPr/>
        </p:nvPicPr>
        <p:blipFill>
          <a:blip r:embed="rId2">
            <a:extLst/>
          </a:blip>
          <a:stretch>
            <a:fillRect/>
          </a:stretch>
        </p:blipFill>
        <p:spPr>
          <a:xfrm>
            <a:off x="7099300" y="2228850"/>
            <a:ext cx="10109200" cy="6159500"/>
          </a:xfrm>
          <a:prstGeom prst="rect">
            <a:avLst/>
          </a:prstGeom>
          <a:ln w="12700">
            <a:miter lim="400000"/>
          </a:ln>
        </p:spPr>
      </p:pic>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5" name="Обнаружение записей, которые влияют на предыдущие чтения (запись происходит после чтения):"/>
          <p:cNvSpPr txBox="1"/>
          <p:nvPr>
            <p:ph type="body" sz="quarter" idx="1"/>
          </p:nvPr>
        </p:nvSpPr>
        <p:spPr>
          <a:xfrm>
            <a:off x="1476076" y="2617871"/>
            <a:ext cx="5692080" cy="6413698"/>
          </a:xfrm>
          <a:prstGeom prst="rect">
            <a:avLst/>
          </a:prstGeom>
        </p:spPr>
        <p:txBody>
          <a:bodyPr/>
          <a:lstStyle/>
          <a:p>
            <a:pPr/>
            <a:r>
              <a:t>Обнаружение записей, которые влияют на предыдущие чтения (запись происходит после чтения):</a:t>
            </a:r>
          </a:p>
        </p:txBody>
      </p:sp>
      <p:sp>
        <p:nvSpPr>
          <p:cNvPr id="646" name="Serializable Snapshot Isolation - Main cases"/>
          <p:cNvSpPr txBox="1"/>
          <p:nvPr>
            <p:ph type="title"/>
          </p:nvPr>
        </p:nvSpPr>
        <p:spPr>
          <a:prstGeom prst="rect">
            <a:avLst/>
          </a:prstGeom>
        </p:spPr>
        <p:txBody>
          <a:bodyPr/>
          <a:lstStyle>
            <a:lvl1pPr defTabSz="1357883">
              <a:defRPr sz="4752"/>
            </a:lvl1pPr>
          </a:lstStyle>
          <a:p>
            <a:pPr/>
            <a:r>
              <a:t>Serializable Snapshot Isolation - Main cases</a:t>
            </a:r>
          </a:p>
        </p:txBody>
      </p:sp>
      <p:pic>
        <p:nvPicPr>
          <p:cNvPr id="647" name="Screenshot 2022-12-12 at 21.39.19.png" descr="Screenshot 2022-12-12 at 21.39.19.png"/>
          <p:cNvPicPr>
            <a:picLocks noChangeAspect="1"/>
          </p:cNvPicPr>
          <p:nvPr/>
        </p:nvPicPr>
        <p:blipFill>
          <a:blip r:embed="rId2">
            <a:extLst/>
          </a:blip>
          <a:stretch>
            <a:fillRect/>
          </a:stretch>
        </p:blipFill>
        <p:spPr>
          <a:xfrm>
            <a:off x="7156450" y="2165350"/>
            <a:ext cx="10121900" cy="641350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4" name="Почему и зачем?…"/>
          <p:cNvSpPr txBox="1"/>
          <p:nvPr>
            <p:ph type="body" sz="half" idx="1"/>
          </p:nvPr>
        </p:nvSpPr>
        <p:spPr>
          <a:prstGeom prst="rect">
            <a:avLst/>
          </a:prstGeom>
        </p:spPr>
        <p:txBody>
          <a:bodyPr/>
          <a:lstStyle/>
          <a:p>
            <a:pPr marL="360947" indent="-360947">
              <a:buSzPct val="100000"/>
              <a:buAutoNum type="arabicPeriod" startAt="1"/>
            </a:pPr>
            <a:r>
              <a:t>Почему и зачем?</a:t>
            </a:r>
          </a:p>
          <a:p>
            <a:pPr marL="360947" indent="-360947">
              <a:buSzPct val="100000"/>
              <a:buAutoNum type="arabicPeriod" startAt="1"/>
            </a:pPr>
            <a:r>
              <a:t>ACID</a:t>
            </a:r>
          </a:p>
          <a:p>
            <a:pPr marL="360947" indent="-360947">
              <a:buSzPct val="100000"/>
              <a:buAutoNum type="arabicPeriod" startAt="1"/>
            </a:pPr>
            <a:r>
              <a:t>Weak Isolation Levels</a:t>
            </a:r>
          </a:p>
          <a:p>
            <a:pPr lvl="1" marL="868947" indent="-360947">
              <a:buSzPct val="100000"/>
              <a:buAutoNum type="arabicPeriod" startAt="1"/>
            </a:pPr>
            <a:r>
              <a:t>Read Committed</a:t>
            </a:r>
          </a:p>
          <a:p>
            <a:pPr lvl="1" marL="868947" indent="-360947">
              <a:buSzPct val="100000"/>
              <a:buAutoNum type="arabicPeriod" startAt="1"/>
            </a:pPr>
            <a:r>
              <a:t>Snapshot Isolation and Repeatable Read</a:t>
            </a:r>
          </a:p>
          <a:p>
            <a:pPr lvl="1" marL="868947" indent="-360947">
              <a:buSzPct val="100000"/>
              <a:buAutoNum type="arabicPeriod" startAt="1"/>
            </a:pPr>
            <a:r>
              <a:t>Preventing Lost Updates</a:t>
            </a:r>
          </a:p>
          <a:p>
            <a:pPr lvl="1" marL="868947" indent="-360947">
              <a:buSzPct val="100000"/>
              <a:buAutoNum type="arabicPeriod" startAt="1"/>
            </a:pPr>
            <a:r>
              <a:t>Write Skew and Phantoms</a:t>
            </a:r>
          </a:p>
          <a:p>
            <a:pPr marL="360947" indent="-360947">
              <a:buSzPct val="100000"/>
              <a:buAutoNum type="arabicPeriod" startAt="1"/>
            </a:pPr>
            <a:r>
              <a:t>Serializability</a:t>
            </a:r>
          </a:p>
        </p:txBody>
      </p:sp>
      <p:sp>
        <p:nvSpPr>
          <p:cNvPr id="505" name="Agenda"/>
          <p:cNvSpPr txBox="1"/>
          <p:nvPr>
            <p:ph type="title"/>
          </p:nvPr>
        </p:nvSpPr>
        <p:spPr>
          <a:prstGeom prst="rect">
            <a:avLst/>
          </a:prstGeom>
        </p:spPr>
        <p:txBody>
          <a:bodyPr/>
          <a:lstStyle/>
          <a:p>
            <a:pPr/>
            <a:r>
              <a:t>Agenda</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9" name="Two-Phase commit - большое преимущество SSI заключается в том, что одной транзакции не нужно ждать освобождения lock другой транзакции. Как и при snapshot isolation, write операции не блокируют read, и наоборот. SSI позволяет более верно предсказать врем"/>
          <p:cNvSpPr txBox="1"/>
          <p:nvPr>
            <p:ph type="body" idx="1"/>
          </p:nvPr>
        </p:nvSpPr>
        <p:spPr>
          <a:prstGeom prst="rect">
            <a:avLst/>
          </a:prstGeom>
        </p:spPr>
        <p:txBody>
          <a:bodyPr/>
          <a:lstStyle/>
          <a:p>
            <a:pPr marL="360947" indent="-360947">
              <a:buSzPct val="100000"/>
              <a:buAutoNum type="arabicPeriod" startAt="1"/>
            </a:pPr>
            <a:r>
              <a:t>Two-Phase commit - большое преимущество SSI заключается в том, что одной транзакции не нужно ждать освобождения lock другой транзакции. Как и при snapshot isolation, write операции не блокируют read, и наоборот. SSI позволяет более верно предсказать время выполнения транзакции. В частности запросы на чтение выполняются вообще без блокировок (читают данные из snapshot, смотреть snapshot isolation).</a:t>
            </a:r>
          </a:p>
          <a:p>
            <a:pPr marL="360947" indent="-360947">
              <a:buSzPct val="100000"/>
              <a:buAutoNum type="arabicPeriod" startAt="1"/>
            </a:pPr>
            <a:r>
              <a:t>Actual Serial Execution - SSI не ограничена выполнением всех транзакций в рамках одного потока: к примеру FoundationDB распределяет механизм SSI по нескольким машинам, позволяя масштабировать до очень высокой пропускной способности. Несмотря на то, что данные могут быть разделены на несколько машин, транзакции могут считывать и записывать данные в нескольких разделах, обеспечивая при SSI.</a:t>
            </a:r>
          </a:p>
        </p:txBody>
      </p:sp>
      <p:sp>
        <p:nvSpPr>
          <p:cNvPr id="650" name="Serializable Snapshot Isolation - Compare"/>
          <p:cNvSpPr txBox="1"/>
          <p:nvPr>
            <p:ph type="title"/>
          </p:nvPr>
        </p:nvSpPr>
        <p:spPr>
          <a:prstGeom prst="rect">
            <a:avLst/>
          </a:prstGeom>
        </p:spPr>
        <p:txBody>
          <a:bodyPr/>
          <a:lstStyle/>
          <a:p>
            <a:pPr/>
            <a:r>
              <a:t>Serializable Snapshot Isolation - Compare</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2" name="Книги:…"/>
          <p:cNvSpPr txBox="1"/>
          <p:nvPr>
            <p:ph type="body" idx="1"/>
          </p:nvPr>
        </p:nvSpPr>
        <p:spPr>
          <a:prstGeom prst="rect">
            <a:avLst/>
          </a:prstGeom>
        </p:spPr>
        <p:txBody>
          <a:bodyPr/>
          <a:lstStyle/>
          <a:p>
            <a:pPr/>
            <a:r>
              <a:t>Книги:</a:t>
            </a:r>
          </a:p>
          <a:p>
            <a:pPr marL="360947" indent="-360947">
              <a:buSzPct val="100000"/>
              <a:buAutoNum type="arabicPeriod" startAt="1"/>
            </a:pPr>
            <a:r>
              <a:t>Data-Intensive applications (Martin Kleppmann)</a:t>
            </a:r>
          </a:p>
          <a:p>
            <a:pPr marL="360947" indent="-360947">
              <a:buSzPct val="100000"/>
              <a:buAutoNum type="arabicPeriod" startAt="1"/>
            </a:pPr>
            <a:r>
              <a:t>Software Architecture: the hard parts (Neal Ford, Mark Richards, Zhamak Dehghani)</a:t>
            </a:r>
          </a:p>
          <a:p>
            <a:pPr marL="360947" indent="-360947">
              <a:buSzPct val="100000"/>
              <a:buAutoNum type="arabicPeriod" startAt="1"/>
            </a:pPr>
            <a:r>
              <a:t>Release It! (Michael T. Nygard)</a:t>
            </a:r>
          </a:p>
          <a:p>
            <a:pPr/>
            <a:r>
              <a:t>Дополнительные материалы (Just in case you are interesting :) ):</a:t>
            </a:r>
          </a:p>
          <a:p>
            <a:pPr/>
            <a:r>
              <a:t>Kubernetes-demo repository:                      Presentations repository:</a:t>
            </a:r>
          </a:p>
          <a:p>
            <a:pPr/>
          </a:p>
          <a:p>
            <a:pPr/>
          </a:p>
        </p:txBody>
      </p:sp>
      <p:sp>
        <p:nvSpPr>
          <p:cNvPr id="653" name="Materials"/>
          <p:cNvSpPr txBox="1"/>
          <p:nvPr>
            <p:ph type="title"/>
          </p:nvPr>
        </p:nvSpPr>
        <p:spPr>
          <a:prstGeom prst="rect">
            <a:avLst/>
          </a:prstGeom>
        </p:spPr>
        <p:txBody>
          <a:bodyPr/>
          <a:lstStyle/>
          <a:p>
            <a:pPr/>
            <a:r>
              <a:t>Materials</a:t>
            </a:r>
          </a:p>
        </p:txBody>
      </p:sp>
      <p:pic>
        <p:nvPicPr>
          <p:cNvPr id="654" name="Kubernetes.png" descr="Kubernetes.png"/>
          <p:cNvPicPr>
            <a:picLocks noChangeAspect="1"/>
          </p:cNvPicPr>
          <p:nvPr/>
        </p:nvPicPr>
        <p:blipFill>
          <a:blip r:embed="rId2">
            <a:extLst/>
          </a:blip>
          <a:stretch>
            <a:fillRect/>
          </a:stretch>
        </p:blipFill>
        <p:spPr>
          <a:xfrm>
            <a:off x="2360130" y="6565145"/>
            <a:ext cx="2725234" cy="2725234"/>
          </a:xfrm>
          <a:prstGeom prst="rect">
            <a:avLst/>
          </a:prstGeom>
          <a:ln w="12700">
            <a:miter lim="400000"/>
          </a:ln>
        </p:spPr>
      </p:pic>
      <p:pic>
        <p:nvPicPr>
          <p:cNvPr id="655" name="qrcode.png" descr="qrcode.png"/>
          <p:cNvPicPr>
            <a:picLocks noChangeAspect="1"/>
          </p:cNvPicPr>
          <p:nvPr/>
        </p:nvPicPr>
        <p:blipFill>
          <a:blip r:embed="rId3">
            <a:extLst/>
          </a:blip>
          <a:stretch>
            <a:fillRect/>
          </a:stretch>
        </p:blipFill>
        <p:spPr>
          <a:xfrm>
            <a:off x="8435464" y="6565145"/>
            <a:ext cx="2725235" cy="2725234"/>
          </a:xfrm>
          <a:prstGeom prst="rect">
            <a:avLst/>
          </a:prstGeom>
          <a:ln w="12700">
            <a:miter lim="400000"/>
          </a:ln>
        </p:spPr>
      </p:pic>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7" name="Thanks! :)"/>
          <p:cNvSpPr txBox="1"/>
          <p:nvPr>
            <p:ph type="title"/>
          </p:nvPr>
        </p:nvSpPr>
        <p:spPr>
          <a:prstGeom prst="rect">
            <a:avLst/>
          </a:prstGeom>
        </p:spPr>
        <p:txBody>
          <a:bodyPr/>
          <a:lstStyle/>
          <a:p>
            <a:pPr/>
            <a:r>
              <a:t>Thanks!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7" name="Почему и зачем?"/>
          <p:cNvSpPr txBox="1"/>
          <p:nvPr>
            <p:ph type="title"/>
          </p:nvPr>
        </p:nvSpPr>
        <p:spPr>
          <a:prstGeom prst="rect">
            <a:avLst/>
          </a:prstGeom>
        </p:spPr>
        <p:txBody>
          <a:bodyPr/>
          <a:lstStyle/>
          <a:p>
            <a:pPr/>
            <a:r>
              <a:t>Почему и зачем?</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9" name="Что может пойти не так в современных системах? Что:…"/>
          <p:cNvSpPr txBox="1"/>
          <p:nvPr>
            <p:ph type="body" idx="1"/>
          </p:nvPr>
        </p:nvSpPr>
        <p:spPr>
          <a:prstGeom prst="rect">
            <a:avLst/>
          </a:prstGeom>
        </p:spPr>
        <p:txBody>
          <a:bodyPr/>
          <a:lstStyle/>
          <a:p>
            <a:pPr/>
            <a:r>
              <a:t>Что может пойти не так в современных системах? Что:</a:t>
            </a:r>
          </a:p>
          <a:p>
            <a:pPr/>
            <a:r>
              <a:t>Например,</a:t>
            </a:r>
          </a:p>
          <a:p>
            <a:pPr marL="270710" indent="-270710">
              <a:buSzPct val="100000"/>
              <a:buChar char="•"/>
            </a:pPr>
            <a:r>
              <a:t>Программное обеспечение или оборудование может выйти из строя в любое время (Включая период во время записи на диск)</a:t>
            </a:r>
          </a:p>
          <a:p>
            <a:pPr marL="270710" indent="-270710">
              <a:buSzPct val="100000"/>
              <a:buChar char="•"/>
            </a:pPr>
            <a:r>
              <a:t>Приложение может неожиданно завершить свою работу из-за ошибки</a:t>
            </a:r>
          </a:p>
          <a:p>
            <a:pPr marL="270710" indent="-270710">
              <a:buSzPct val="100000"/>
              <a:buChar char="•"/>
            </a:pPr>
            <a:r>
              <a:t>Нестабильная работа сети может отрезать приложение от базы данных</a:t>
            </a:r>
          </a:p>
          <a:p>
            <a:pPr marL="270710" indent="-270710">
              <a:buSzPct val="100000"/>
              <a:buChar char="•"/>
            </a:pPr>
            <a:r>
              <a:t>Несколько клиентов в один момент времени могут редактировать одну и ту же запись</a:t>
            </a:r>
          </a:p>
          <a:p>
            <a:pPr marL="270710" indent="-270710">
              <a:buSzPct val="100000"/>
              <a:buChar char="•"/>
            </a:pPr>
            <a:r>
              <a:t>Клиент может прочитать данные которые записаны не полностью (Неконсистентные данные)</a:t>
            </a:r>
          </a:p>
          <a:p>
            <a:pPr marL="270710" indent="-270710">
              <a:buSzPct val="100000"/>
              <a:buChar char="•"/>
            </a:pPr>
            <a:r>
              <a:t>Race conditions между несколькими клиентами (Самый простой пример - увеличение одного и того же значение на 1 несколькими клиентами / потоками)</a:t>
            </a:r>
          </a:p>
        </p:txBody>
      </p:sp>
      <p:sp>
        <p:nvSpPr>
          <p:cNvPr id="510" name="Почему и зачем?"/>
          <p:cNvSpPr txBox="1"/>
          <p:nvPr>
            <p:ph type="title"/>
          </p:nvPr>
        </p:nvSpPr>
        <p:spPr>
          <a:prstGeom prst="rect">
            <a:avLst/>
          </a:prstGeom>
        </p:spPr>
        <p:txBody>
          <a:bodyPr/>
          <a:lstStyle/>
          <a:p>
            <a:pPr/>
            <a:r>
              <a:t>Почему и зачем?</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2" name="Создание механизма который бы предотвратил все вышеперечисленные возможные неполадки очень не простое дело, которое требует от разработчиков учитывать все нюансы, а так же продумать механизм тестирования всех возможных ошибок.…"/>
          <p:cNvSpPr txBox="1"/>
          <p:nvPr>
            <p:ph type="body" idx="1"/>
          </p:nvPr>
        </p:nvSpPr>
        <p:spPr>
          <a:prstGeom prst="rect">
            <a:avLst/>
          </a:prstGeom>
        </p:spPr>
        <p:txBody>
          <a:bodyPr/>
          <a:lstStyle/>
          <a:p>
            <a:pPr/>
            <a:r>
              <a:t>Создание механизма который бы предотвратил все вышеперечисленные возможные неполадки очень не простое дело, которое требует от разработчиков учитывать все нюансы, а так же продумать механизм тестирования всех возможных ошибок.</a:t>
            </a:r>
          </a:p>
          <a:p>
            <a:pPr/>
            <a:r>
              <a:t>На протяжении десятилетий транзакции были предпочтительным механизмом для решения подобных задач. </a:t>
            </a:r>
            <a:r>
              <a:rPr b="1"/>
              <a:t>Транзакция</a:t>
            </a:r>
            <a:r>
              <a:t> - возможность объединить несколько операций чтения и записи в логическую единицу. Концептуально все операции чтения и записи в транзакциях выполняются как одна операция: либо вся транзакция завершается успешно (commit), либо происходит сбой (abort, rollback). Если транзакция терпит неудачу, приложение в свою очередь может пропустить / повторить транзакцию заново. С транзакциями обработка ошибок становится намного проще для приложения, потому что ему не нужно беспокоиться о частичном сбое, то есть, когда некоторые операции выполняются успешно, а некоторые нет (по какой—либо причине).</a:t>
            </a:r>
          </a:p>
        </p:txBody>
      </p:sp>
      <p:sp>
        <p:nvSpPr>
          <p:cNvPr id="513" name="Почему и зачем?"/>
          <p:cNvSpPr txBox="1"/>
          <p:nvPr>
            <p:ph type="title"/>
          </p:nvPr>
        </p:nvSpPr>
        <p:spPr>
          <a:prstGeom prst="rect">
            <a:avLst/>
          </a:prstGeom>
        </p:spPr>
        <p:txBody>
          <a:bodyPr/>
          <a:lstStyle/>
          <a:p>
            <a:pPr/>
            <a:r>
              <a:t>Почему и зачем?</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5" name="Почти все современные базы данных поддерживают транзакции. Большинство из них следуют стилю, который был представлен в 1975 году в базе данных IBM System R. В процессе эволюции некоторые детали могли измениться, но ключевые моменты сохраняются уже на про"/>
          <p:cNvSpPr txBox="1"/>
          <p:nvPr>
            <p:ph type="body" idx="1"/>
          </p:nvPr>
        </p:nvSpPr>
        <p:spPr>
          <a:prstGeom prst="rect">
            <a:avLst/>
          </a:prstGeom>
        </p:spPr>
        <p:txBody>
          <a:bodyPr/>
          <a:lstStyle/>
          <a:p>
            <a:pPr defTabSz="1303019">
              <a:spcBef>
                <a:spcPts val="1400"/>
              </a:spcBef>
              <a:defRPr sz="2565"/>
            </a:pPr>
            <a:r>
              <a:t>Почти все современные базы данных поддерживают транзакции. Большинство из них следуют стилю, который был представлен в 1975 году в базе данных IBM System R. В процессе эволюции некоторые детали могли измениться, но ключевые моменты сохраняются уже на протяжение более 40 лет. (MySQL, PostgreSQL, Oracle, SQL Server и т.д.)</a:t>
            </a:r>
          </a:p>
          <a:p>
            <a:pPr defTabSz="1303019">
              <a:spcBef>
                <a:spcPts val="1400"/>
              </a:spcBef>
              <a:defRPr sz="2565"/>
            </a:pPr>
            <a:r>
              <a:t>В 2000-х появились NoSQL базы данных, которые в свою очередь предложили не только новую модель данных, но так же либо полностью убрали транзакции, либо переработали принципы транзакции, сделав их более слабыми. (В данном докладе мы будем говорить о SQL базах данных).</a:t>
            </a:r>
          </a:p>
          <a:p>
            <a:pPr defTabSz="1303019">
              <a:spcBef>
                <a:spcPts val="1400"/>
              </a:spcBef>
              <a:defRPr sz="2565"/>
            </a:pPr>
            <a:r>
              <a:t>Связано это с хайпом вокруг распределенных систем. Проблема имплементации транзакции в распределенных системах сделала ее менее заманчивым выбором, по сравнение с горизонтальным масштабированием, производительностью и доступностью распределенных систем.</a:t>
            </a:r>
          </a:p>
          <a:p>
            <a:pPr defTabSz="1303019">
              <a:spcBef>
                <a:spcPts val="1400"/>
              </a:spcBef>
              <a:defRPr sz="2565"/>
            </a:pPr>
            <a:r>
              <a:t>Надо запомнить, что любой подходи и технология имеют свои преимущества и недостатки. Серебряной пули нет, поэтому при выборе технологий стоит учитывать много факторов.</a:t>
            </a:r>
          </a:p>
        </p:txBody>
      </p:sp>
      <p:sp>
        <p:nvSpPr>
          <p:cNvPr id="516" name="Почему и зачем?"/>
          <p:cNvSpPr txBox="1"/>
          <p:nvPr>
            <p:ph type="title"/>
          </p:nvPr>
        </p:nvSpPr>
        <p:spPr>
          <a:prstGeom prst="rect">
            <a:avLst/>
          </a:prstGeom>
        </p:spPr>
        <p:txBody>
          <a:bodyPr/>
          <a:lstStyle/>
          <a:p>
            <a:pPr/>
            <a:r>
              <a:t>Почему и зачем?</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ataArt-Corporate-Safe-Arial">
  <a:themeElements>
    <a:clrScheme name="DataArt-Corporate-Safe-Arial">
      <a:dk1>
        <a:srgbClr val="333332"/>
      </a:dk1>
      <a:lt1>
        <a:srgbClr val="FFFFFF"/>
      </a:lt1>
      <a:dk2>
        <a:srgbClr val="A7A7A7"/>
      </a:dk2>
      <a:lt2>
        <a:srgbClr val="535353"/>
      </a:lt2>
      <a:accent1>
        <a:srgbClr val="53CFF8"/>
      </a:accent1>
      <a:accent2>
        <a:srgbClr val="2BC6BF"/>
      </a:accent2>
      <a:accent3>
        <a:srgbClr val="F0503C"/>
      </a:accent3>
      <a:accent4>
        <a:srgbClr val="70529F"/>
      </a:accent4>
      <a:accent5>
        <a:srgbClr val="FFB133"/>
      </a:accent5>
      <a:accent6>
        <a:srgbClr val="284086"/>
      </a:accent6>
      <a:hlink>
        <a:srgbClr val="0000FF"/>
      </a:hlink>
      <a:folHlink>
        <a:srgbClr val="FF00FF"/>
      </a:folHlink>
    </a:clrScheme>
    <a:fontScheme name="DataArt-Corporate-Safe-Arial">
      <a:majorFont>
        <a:latin typeface="Calibri"/>
        <a:ea typeface="Calibri"/>
        <a:cs typeface="Calibri"/>
      </a:majorFont>
      <a:minorFont>
        <a:latin typeface="Helvetica"/>
        <a:ea typeface="Helvetica"/>
        <a:cs typeface="Helvetica"/>
      </a:minorFont>
    </a:fontScheme>
    <a:fmtScheme name="DataArt-Corporate-Safe-A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3429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333332"/>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3429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333332"/>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ataArt-Corporate-Safe-Arial">
  <a:themeElements>
    <a:clrScheme name="DataArt-Corporate-Safe-Arial">
      <a:dk1>
        <a:srgbClr val="000000"/>
      </a:dk1>
      <a:lt1>
        <a:srgbClr val="FFFFFF"/>
      </a:lt1>
      <a:dk2>
        <a:srgbClr val="A7A7A7"/>
      </a:dk2>
      <a:lt2>
        <a:srgbClr val="535353"/>
      </a:lt2>
      <a:accent1>
        <a:srgbClr val="53CFF8"/>
      </a:accent1>
      <a:accent2>
        <a:srgbClr val="2BC6BF"/>
      </a:accent2>
      <a:accent3>
        <a:srgbClr val="F0503C"/>
      </a:accent3>
      <a:accent4>
        <a:srgbClr val="70529F"/>
      </a:accent4>
      <a:accent5>
        <a:srgbClr val="FFB133"/>
      </a:accent5>
      <a:accent6>
        <a:srgbClr val="284086"/>
      </a:accent6>
      <a:hlink>
        <a:srgbClr val="0000FF"/>
      </a:hlink>
      <a:folHlink>
        <a:srgbClr val="FF00FF"/>
      </a:folHlink>
    </a:clrScheme>
    <a:fontScheme name="DataArt-Corporate-Safe-Arial">
      <a:majorFont>
        <a:latin typeface="Calibri"/>
        <a:ea typeface="Calibri"/>
        <a:cs typeface="Calibri"/>
      </a:majorFont>
      <a:minorFont>
        <a:latin typeface="Helvetica"/>
        <a:ea typeface="Helvetica"/>
        <a:cs typeface="Helvetica"/>
      </a:minorFont>
    </a:fontScheme>
    <a:fmtScheme name="DataArt-Corporate-Safe-A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3429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333332"/>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3429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333332"/>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