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2" r:id="rId12"/>
    <p:sldId id="271" r:id="rId13"/>
    <p:sldId id="266" r:id="rId14"/>
    <p:sldId id="264" r:id="rId15"/>
    <p:sldId id="267" r:id="rId16"/>
    <p:sldId id="26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0340"/>
            <a:ext cx="12192000" cy="117858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5408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/>
              <a:t>Oleh:</a:t>
            </a:r>
          </a:p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ulia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Rahman</a:t>
            </a:r>
          </a:p>
        </p:txBody>
      </p:sp>
      <p:pic>
        <p:nvPicPr>
          <p:cNvPr id="1026" name="Picture 2" descr="SMK Negeri 1 Karang Ba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33176"/>
            <a:ext cx="1167538" cy="11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7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1" y="205469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c. Tampil Admin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00729-432B-CEF7-F80C-6AC96FB4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70" y="1054739"/>
            <a:ext cx="8460374" cy="54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350612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c. Form Tambah Admin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D45CC-99FB-217D-364D-A0551D96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19" y="1266045"/>
            <a:ext cx="3210373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c. Tampil Customer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56618-781C-28FF-53E2-C6084332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890280"/>
            <a:ext cx="11146425" cy="54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9" y="176440"/>
            <a:ext cx="10515600" cy="694418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a. Rencana Kegiatan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5" t="3696"/>
          <a:stretch/>
        </p:blipFill>
        <p:spPr>
          <a:xfrm>
            <a:off x="780399" y="1132115"/>
            <a:ext cx="10352032" cy="49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4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b. Tugas Harian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Menginput surat</a:t>
            </a:r>
          </a:p>
          <a:p>
            <a:r>
              <a:rPr lang="id-ID" dirty="0"/>
              <a:t>Absensi</a:t>
            </a:r>
          </a:p>
          <a:p>
            <a:r>
              <a:rPr lang="id-ID" dirty="0"/>
              <a:t>Apel rutin harian</a:t>
            </a:r>
          </a:p>
          <a:p>
            <a:r>
              <a:rPr lang="id-ID" dirty="0"/>
              <a:t>Piket jaga Respsionis</a:t>
            </a:r>
          </a:p>
          <a:p>
            <a:r>
              <a:rPr lang="id-ID" dirty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57" y="205468"/>
            <a:ext cx="11034486" cy="766989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c. Masalah dan Evaluasi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Masalah</a:t>
            </a:r>
          </a:p>
          <a:p>
            <a:pPr marL="511175" indent="-282575"/>
            <a:r>
              <a:rPr lang="id-ID" dirty="0"/>
              <a:t>Tidak pernah mengalami masalah yang cukup berarti</a:t>
            </a:r>
          </a:p>
          <a:p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Evaluasi</a:t>
            </a:r>
          </a:p>
          <a:p>
            <a:pPr marL="511175" indent="-282575"/>
            <a:r>
              <a:rPr lang="id-ID" dirty="0"/>
              <a:t>Masih direkomendasikan sebagai tempat prakerin di tahun 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321582"/>
            <a:ext cx="10279743" cy="534761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d. Foto-foto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0870"/>
            <a:ext cx="5159188" cy="999845"/>
          </a:xfrm>
        </p:spPr>
        <p:txBody>
          <a:bodyPr/>
          <a:lstStyle/>
          <a:p>
            <a:r>
              <a:rPr lang="id-ID" dirty="0"/>
              <a:t>Kegiatan Piket harian</a:t>
            </a:r>
            <a:endParaRPr lang="en-US" dirty="0"/>
          </a:p>
        </p:txBody>
      </p:sp>
      <p:pic>
        <p:nvPicPr>
          <p:cNvPr id="3074" name="Picture 2" descr="SERUNYA PKL DI KANTOR DESA - Website Resmi Desa Argosari Kecamatan Ayah  Kabupaten Kebum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3"/>
          <a:stretch/>
        </p:blipFill>
        <p:spPr bwMode="auto">
          <a:xfrm>
            <a:off x="838200" y="1690688"/>
            <a:ext cx="5307106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EL PAGI : MEMPERTAHANKAN PREST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45" y="1690688"/>
            <a:ext cx="5156963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0020" y="5620870"/>
            <a:ext cx="5159188" cy="99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Apel Rutin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2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pengajian</a:t>
            </a:r>
            <a:endParaRPr lang="id-ID" dirty="0"/>
          </a:p>
          <a:p>
            <a:endParaRPr lang="id-ID" sz="1400" dirty="0"/>
          </a:p>
          <a:p>
            <a:r>
              <a:rPr lang="id-ID" dirty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Efisien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Efektif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1. Latar belakang judul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Alur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E5F9DB-DED1-5BE5-E0CC-D75B7925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1" y="1607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4DD2C6-6234-AB5D-2484-CA10EDE41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83837"/>
              </p:ext>
            </p:extLst>
          </p:nvPr>
        </p:nvGraphicFramePr>
        <p:xfrm>
          <a:off x="375183" y="942109"/>
          <a:ext cx="8993724" cy="462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91252" imgH="4209808" progId="Visio.Drawing.15">
                  <p:embed/>
                </p:oleObj>
              </mc:Choice>
              <mc:Fallback>
                <p:oleObj name="Visio" r:id="rId2" imgW="8191252" imgH="420980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83" y="942109"/>
                        <a:ext cx="8993724" cy="4627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a. ERD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CA29D-EEC3-94FB-94E6-3BC583AA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48" y="953859"/>
            <a:ext cx="6425384" cy="56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rmalisasi-Database 1NF, 2NF, 3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137"/>
            <a:ext cx="7165977" cy="37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b. Normalisasi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08520-CE15-2F12-6266-9FB6DC4C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71" y="2380377"/>
            <a:ext cx="3513603" cy="3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c. ER-Table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7C0EF-B0D6-9163-8570-38683EEC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7" y="942760"/>
            <a:ext cx="11563950" cy="5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5" y="147412"/>
            <a:ext cx="10515600" cy="708932"/>
          </a:xfrm>
        </p:spPr>
        <p:txBody>
          <a:bodyPr/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d. Migration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020CB-E690-EAD9-69DA-B0ECF6C6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3" y="856344"/>
            <a:ext cx="11355363" cy="60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2" y="219983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a.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03D0A-3E5C-7F38-F823-2138699C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8" y="989609"/>
            <a:ext cx="11531803" cy="56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57" y="176440"/>
            <a:ext cx="10515600" cy="737961"/>
          </a:xfrm>
        </p:spPr>
        <p:txBody>
          <a:bodyPr/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b. Dashboard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94D0-4242-F0C8-BFAB-66FCFBAB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8" y="1048872"/>
            <a:ext cx="10932918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923</TotalTime>
  <Words>166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Visio</vt:lpstr>
      <vt:lpstr>Aplikasi Penggajian Pegawai  </vt:lpstr>
      <vt:lpstr>PowerPoint Presentation</vt:lpstr>
      <vt:lpstr>Alur Pembuatan</vt:lpstr>
      <vt:lpstr>2. Perancangan -&gt; a. ERD</vt:lpstr>
      <vt:lpstr>PowerPoint Presentation</vt:lpstr>
      <vt:lpstr>PowerPoint Presentation</vt:lpstr>
      <vt:lpstr>2. Perancangan -&gt; d. Migration</vt:lpstr>
      <vt:lpstr>3. Tampilan -&gt; a. Login</vt:lpstr>
      <vt:lpstr>3. Tampilan -&gt; b. Dashboard</vt:lpstr>
      <vt:lpstr>3. Tampilan -&gt; c. Tampil Admin</vt:lpstr>
      <vt:lpstr>3. Tampilan -&gt; c. Form Tambah Admin</vt:lpstr>
      <vt:lpstr>3. Tampilan -&gt; c. Tampil Customer</vt:lpstr>
      <vt:lpstr>4. Kegiatan PKL -&gt; a. Rencana Kegiatan</vt:lpstr>
      <vt:lpstr>4. Kegiatan PKL -&gt; b. Tugas Harian</vt:lpstr>
      <vt:lpstr>4. Kegiatan PKL -&gt; c. Masalah dan Evaluasi</vt:lpstr>
      <vt:lpstr>4. Kegiatan PKL -&gt; d. Foto-foto</vt:lpstr>
      <vt:lpstr>Selesai &amp;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User</cp:lastModifiedBy>
  <cp:revision>10</cp:revision>
  <dcterms:created xsi:type="dcterms:W3CDTF">2024-01-17T03:37:04Z</dcterms:created>
  <dcterms:modified xsi:type="dcterms:W3CDTF">2024-06-08T06:52:01Z</dcterms:modified>
</cp:coreProperties>
</file>