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7"/>
  </p:notesMasterIdLst>
  <p:sldIdLst>
    <p:sldId id="3163" r:id="rId5"/>
    <p:sldId id="3138" r:id="rId6"/>
  </p:sldIdLst>
  <p:sldSz cx="12192000" cy="6858000"/>
  <p:notesSz cx="6792913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yama Hiroshi" initials="UH" lastIdx="1" clrIdx="0">
    <p:extLst>
      <p:ext uri="{19B8F6BF-5375-455C-9EA6-DF929625EA0E}">
        <p15:presenceInfo xmlns:p15="http://schemas.microsoft.com/office/powerpoint/2012/main" userId="S::huyama@itplink.onmicrosoft.com::66aa2eb4-7010-47a5-899d-c97d52ae07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5979" autoAdjust="0"/>
  </p:normalViewPr>
  <p:slideViewPr>
    <p:cSldViewPr snapToGrid="0" showGuides="1">
      <p:cViewPr varScale="1">
        <p:scale>
          <a:sx n="127" d="100"/>
          <a:sy n="127" d="100"/>
        </p:scale>
        <p:origin x="516" y="10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648" cy="498236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7678" y="0"/>
            <a:ext cx="2943648" cy="498236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AA436A6E-6E13-4E46-A386-8201B855461A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8816" y="4776084"/>
            <a:ext cx="5435282" cy="3908137"/>
          </a:xfrm>
          <a:prstGeom prst="rect">
            <a:avLst/>
          </a:prstGeom>
        </p:spPr>
        <p:txBody>
          <a:bodyPr vert="horz" lIns="91376" tIns="45688" rIns="91376" bIns="4568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6815"/>
            <a:ext cx="2943648" cy="498236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7678" y="9426815"/>
            <a:ext cx="2943648" cy="498236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410AF58A-B38F-49FB-B3F7-944F308F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0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58A-B38F-49FB-B3F7-944F308FF9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88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58A-B38F-49FB-B3F7-944F308FF9D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4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7748C3E-AC49-4989-BC4C-E0AF5B347A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25" y="4986774"/>
            <a:ext cx="1618825" cy="1618824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970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​​コネクタ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マスター テキストの書式設定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" name="スライド番号プレースホルダー 3">
            <a:extLst>
              <a:ext uri="{FF2B5EF4-FFF2-40B4-BE49-F238E27FC236}">
                <a16:creationId xmlns:a16="http://schemas.microsoft.com/office/drawing/2014/main" id="{D78C7D09-4CC1-E7F9-765A-9E7BD311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5590" y="6627726"/>
            <a:ext cx="187551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40B8-B295-4ACA-B994-C23AE3E0C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66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長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AE1673B-5F1C-433F-BFDF-91A3FA0D12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049" y="594721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for10x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15" y="3436243"/>
            <a:ext cx="1591569" cy="15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4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RCプロジェクトテンプレー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17CFF0-D02F-F25D-CB7C-26A58968E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5590" y="6627726"/>
            <a:ext cx="187551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40B8-B295-4ACA-B994-C23AE3E0C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081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8" name="直線​​コネクタ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469D6D-C5D6-97DC-FB93-433D4958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5590" y="6627726"/>
            <a:ext cx="187551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40B8-B295-4ACA-B994-C23AE3E0C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06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67" r:id="rId4"/>
    <p:sldLayoutId id="2147483672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kumimoji="1" lang="en-US" sz="1200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10">
            <a:extLst>
              <a:ext uri="{FF2B5EF4-FFF2-40B4-BE49-F238E27FC236}">
                <a16:creationId xmlns:a16="http://schemas.microsoft.com/office/drawing/2014/main" id="{8965E052-02E3-2F1C-3B53-847CCB927E55}"/>
              </a:ext>
            </a:extLst>
          </p:cNvPr>
          <p:cNvSpPr/>
          <p:nvPr/>
        </p:nvSpPr>
        <p:spPr>
          <a:xfrm>
            <a:off x="6705842" y="4536877"/>
            <a:ext cx="576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3030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カンボウプラス倉庫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角丸四角形 9">
            <a:extLst>
              <a:ext uri="{FF2B5EF4-FFF2-40B4-BE49-F238E27FC236}">
                <a16:creationId xmlns:a16="http://schemas.microsoft.com/office/drawing/2014/main" id="{2A596A79-7630-38B6-6D60-2C15EF7A3C7C}"/>
              </a:ext>
            </a:extLst>
          </p:cNvPr>
          <p:cNvSpPr/>
          <p:nvPr/>
        </p:nvSpPr>
        <p:spPr>
          <a:xfrm>
            <a:off x="3133172" y="4536877"/>
            <a:ext cx="576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1000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材料</a:t>
            </a:r>
            <a:b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35941F-36E7-F852-925F-EE7F644EF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E40B8-B295-4ACA-B994-C23AE3E0C88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角丸四角形 3">
            <a:extLst>
              <a:ext uri="{FF2B5EF4-FFF2-40B4-BE49-F238E27FC236}">
                <a16:creationId xmlns:a16="http://schemas.microsoft.com/office/drawing/2014/main" id="{0AB7DED6-ABCB-867A-10C2-9B3D25148C75}"/>
              </a:ext>
            </a:extLst>
          </p:cNvPr>
          <p:cNvSpPr/>
          <p:nvPr/>
        </p:nvSpPr>
        <p:spPr>
          <a:xfrm>
            <a:off x="4012413" y="2516265"/>
            <a:ext cx="1656000" cy="468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SCJ : Spacecool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Japan</a:t>
            </a:r>
          </a:p>
        </p:txBody>
      </p:sp>
      <p:sp>
        <p:nvSpPr>
          <p:cNvPr id="4" name="角丸四角形 5">
            <a:extLst>
              <a:ext uri="{FF2B5EF4-FFF2-40B4-BE49-F238E27FC236}">
                <a16:creationId xmlns:a16="http://schemas.microsoft.com/office/drawing/2014/main" id="{3392BC04-D087-9CDA-2C81-606F4E08D319}"/>
              </a:ext>
            </a:extLst>
          </p:cNvPr>
          <p:cNvSpPr/>
          <p:nvPr/>
        </p:nvSpPr>
        <p:spPr>
          <a:xfrm>
            <a:off x="5095028" y="1469480"/>
            <a:ext cx="1800000" cy="468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 : Spacecool</a:t>
            </a:r>
          </a:p>
        </p:txBody>
      </p:sp>
      <p:sp>
        <p:nvSpPr>
          <p:cNvPr id="5" name="角丸四角形 7">
            <a:extLst>
              <a:ext uri="{FF2B5EF4-FFF2-40B4-BE49-F238E27FC236}">
                <a16:creationId xmlns:a16="http://schemas.microsoft.com/office/drawing/2014/main" id="{7DED4B0C-80BF-5833-AFE5-67B1C4A44358}"/>
              </a:ext>
            </a:extLst>
          </p:cNvPr>
          <p:cNvSpPr/>
          <p:nvPr/>
        </p:nvSpPr>
        <p:spPr>
          <a:xfrm>
            <a:off x="1334249" y="3384036"/>
            <a:ext cx="1368000" cy="4680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SCJ01: 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研究所</a:t>
            </a:r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角丸四角形 10">
            <a:extLst>
              <a:ext uri="{FF2B5EF4-FFF2-40B4-BE49-F238E27FC236}">
                <a16:creationId xmlns:a16="http://schemas.microsoft.com/office/drawing/2014/main" id="{D8832709-F0FE-0633-1F5D-6BDB5603239C}"/>
              </a:ext>
            </a:extLst>
          </p:cNvPr>
          <p:cNvSpPr/>
          <p:nvPr/>
        </p:nvSpPr>
        <p:spPr>
          <a:xfrm>
            <a:off x="1300672" y="4536877"/>
            <a:ext cx="576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2000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半製品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線吹き出し 1 (枠付き) 95">
            <a:extLst>
              <a:ext uri="{FF2B5EF4-FFF2-40B4-BE49-F238E27FC236}">
                <a16:creationId xmlns:a16="http://schemas.microsoft.com/office/drawing/2014/main" id="{3A7D0E51-E90F-5FD7-C8B5-B6BEC3D43BC6}"/>
              </a:ext>
            </a:extLst>
          </p:cNvPr>
          <p:cNvSpPr/>
          <p:nvPr/>
        </p:nvSpPr>
        <p:spPr>
          <a:xfrm>
            <a:off x="7799370" y="1294439"/>
            <a:ext cx="2830771" cy="1003652"/>
          </a:xfrm>
          <a:prstGeom prst="borderCallout1">
            <a:avLst>
              <a:gd name="adj1" fmla="val 135476"/>
              <a:gd name="adj2" fmla="val -733"/>
              <a:gd name="adj3" fmla="val 98643"/>
              <a:gd name="adj4" fmla="val 234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ディビジョン例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事業部</a:t>
            </a:r>
            <a:endParaRPr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物流センター</a:t>
            </a:r>
            <a:endParaRPr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工場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ディビジョン間ではマスタ</a:t>
            </a:r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/MRP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共有せず）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角丸四角形 39">
            <a:extLst>
              <a:ext uri="{FF2B5EF4-FFF2-40B4-BE49-F238E27FC236}">
                <a16:creationId xmlns:a16="http://schemas.microsoft.com/office/drawing/2014/main" id="{8F8892D1-9B19-D063-20E0-72D608883FD4}"/>
              </a:ext>
            </a:extLst>
          </p:cNvPr>
          <p:cNvSpPr/>
          <p:nvPr/>
        </p:nvSpPr>
        <p:spPr>
          <a:xfrm>
            <a:off x="6297788" y="2516265"/>
            <a:ext cx="1656000" cy="468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NA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角丸四角形 50">
            <a:extLst>
              <a:ext uri="{FF2B5EF4-FFF2-40B4-BE49-F238E27FC236}">
                <a16:creationId xmlns:a16="http://schemas.microsoft.com/office/drawing/2014/main" id="{46B6386C-D7E7-22FE-EBE8-BECFB7B9B7AA}"/>
              </a:ext>
            </a:extLst>
          </p:cNvPr>
          <p:cNvSpPr/>
          <p:nvPr/>
        </p:nvSpPr>
        <p:spPr>
          <a:xfrm>
            <a:off x="9183432" y="3384036"/>
            <a:ext cx="1368000" cy="4680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SCJ03: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委託販売先</a:t>
            </a:r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カギ線コネクタ 58">
            <a:extLst>
              <a:ext uri="{FF2B5EF4-FFF2-40B4-BE49-F238E27FC236}">
                <a16:creationId xmlns:a16="http://schemas.microsoft.com/office/drawing/2014/main" id="{8C07E7E1-4FF6-AC5D-FA58-8E42C377BECB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6271016" y="1661492"/>
            <a:ext cx="578785" cy="1130760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ED4E395B-C1DE-CD49-D629-5FA4E36019BF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5400000">
            <a:off x="5128329" y="1649565"/>
            <a:ext cx="578785" cy="1154615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60">
            <a:extLst>
              <a:ext uri="{FF2B5EF4-FFF2-40B4-BE49-F238E27FC236}">
                <a16:creationId xmlns:a16="http://schemas.microsoft.com/office/drawing/2014/main" id="{7E969478-4662-1D25-7AD2-BE77FE6C525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3229446" y="1773068"/>
            <a:ext cx="399771" cy="2822164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カギ線コネクタ 61">
            <a:extLst>
              <a:ext uri="{FF2B5EF4-FFF2-40B4-BE49-F238E27FC236}">
                <a16:creationId xmlns:a16="http://schemas.microsoft.com/office/drawing/2014/main" id="{F72D7BC0-C17A-E4B7-92AE-A4467A06C96E}"/>
              </a:ext>
            </a:extLst>
          </p:cNvPr>
          <p:cNvCxnSpPr>
            <a:stCxn id="3" idx="2"/>
            <a:endCxn id="15" idx="0"/>
          </p:cNvCxnSpPr>
          <p:nvPr/>
        </p:nvCxnSpPr>
        <p:spPr>
          <a:xfrm rot="16200000" flipH="1">
            <a:off x="7154037" y="670640"/>
            <a:ext cx="399771" cy="5027019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29">
            <a:extLst>
              <a:ext uri="{FF2B5EF4-FFF2-40B4-BE49-F238E27FC236}">
                <a16:creationId xmlns:a16="http://schemas.microsoft.com/office/drawing/2014/main" id="{882FEC03-8638-F0E5-C8A8-8BE3B4116DF7}"/>
              </a:ext>
            </a:extLst>
          </p:cNvPr>
          <p:cNvCxnSpPr>
            <a:cxnSpLocks/>
            <a:stCxn id="15" idx="2"/>
            <a:endCxn id="69" idx="0"/>
          </p:cNvCxnSpPr>
          <p:nvPr/>
        </p:nvCxnSpPr>
        <p:spPr>
          <a:xfrm rot="5400000">
            <a:off x="9010284" y="3679728"/>
            <a:ext cx="684841" cy="1029456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32">
            <a:extLst>
              <a:ext uri="{FF2B5EF4-FFF2-40B4-BE49-F238E27FC236}">
                <a16:creationId xmlns:a16="http://schemas.microsoft.com/office/drawing/2014/main" id="{5490F370-BFCD-BCA3-1E20-AA2B8D4D25F6}"/>
              </a:ext>
            </a:extLst>
          </p:cNvPr>
          <p:cNvCxnSpPr>
            <a:cxnSpLocks/>
            <a:stCxn id="15" idx="2"/>
            <a:endCxn id="74" idx="0"/>
          </p:cNvCxnSpPr>
          <p:nvPr/>
        </p:nvCxnSpPr>
        <p:spPr>
          <a:xfrm rot="16200000" flipH="1">
            <a:off x="10029159" y="3690309"/>
            <a:ext cx="684841" cy="1008294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カギ線コネクタ 268">
            <a:extLst>
              <a:ext uri="{FF2B5EF4-FFF2-40B4-BE49-F238E27FC236}">
                <a16:creationId xmlns:a16="http://schemas.microsoft.com/office/drawing/2014/main" id="{CDAABC7A-CEF1-325A-F5FC-F950DB13884A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 rot="16200000" flipH="1">
            <a:off x="1894850" y="3975434"/>
            <a:ext cx="684841" cy="438043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98C1C54-9CD9-F06B-4382-C98C68F6D4DE}"/>
              </a:ext>
            </a:extLst>
          </p:cNvPr>
          <p:cNvSpPr txBox="1"/>
          <p:nvPr/>
        </p:nvSpPr>
        <p:spPr>
          <a:xfrm>
            <a:off x="4249466" y="1391365"/>
            <a:ext cx="684483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kumimoji="1" lang="ja-JP" altLang="en-US" sz="1600" b="1" dirty="0">
                <a:solidFill>
                  <a:srgbClr val="CC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① 会社</a:t>
            </a:r>
            <a:endParaRPr kumimoji="1" lang="en-US" altLang="ja-JP" sz="1600" b="1" dirty="0">
              <a:solidFill>
                <a:srgbClr val="CC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2A42426-5C17-8096-FD77-547F19FBA6CC}"/>
              </a:ext>
            </a:extLst>
          </p:cNvPr>
          <p:cNvSpPr txBox="1"/>
          <p:nvPr/>
        </p:nvSpPr>
        <p:spPr>
          <a:xfrm>
            <a:off x="602089" y="728131"/>
            <a:ext cx="4581126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SPACECOOL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様 組織構成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(New)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角丸四角形 7">
            <a:extLst>
              <a:ext uri="{FF2B5EF4-FFF2-40B4-BE49-F238E27FC236}">
                <a16:creationId xmlns:a16="http://schemas.microsoft.com/office/drawing/2014/main" id="{151165D0-BFC3-9686-DF7D-34F7E4ACD293}"/>
              </a:ext>
            </a:extLst>
          </p:cNvPr>
          <p:cNvSpPr/>
          <p:nvPr/>
        </p:nvSpPr>
        <p:spPr>
          <a:xfrm>
            <a:off x="4887017" y="3384036"/>
            <a:ext cx="1368000" cy="4680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SCJ02: 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外注倉庫</a:t>
            </a:r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4554EC7-8368-19D4-E234-35B35DB015FA}"/>
              </a:ext>
            </a:extLst>
          </p:cNvPr>
          <p:cNvSpPr txBox="1"/>
          <p:nvPr/>
        </p:nvSpPr>
        <p:spPr>
          <a:xfrm>
            <a:off x="3219183" y="2211180"/>
            <a:ext cx="1203856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kumimoji="1" lang="ja-JP" altLang="en-US" sz="1600" b="1" dirty="0">
                <a:solidFill>
                  <a:srgbClr val="CC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② ディビジョン</a:t>
            </a:r>
            <a:endParaRPr kumimoji="1" lang="en-US" altLang="ja-JP" sz="1600" b="1" dirty="0">
              <a:solidFill>
                <a:srgbClr val="CC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9DFCDD0-C53F-4E05-EE77-FA87EEE1C11A}"/>
              </a:ext>
            </a:extLst>
          </p:cNvPr>
          <p:cNvSpPr txBox="1"/>
          <p:nvPr/>
        </p:nvSpPr>
        <p:spPr>
          <a:xfrm>
            <a:off x="827632" y="3061038"/>
            <a:ext cx="761427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kumimoji="1" lang="ja-JP" altLang="en-US" sz="1600" b="1" dirty="0">
                <a:solidFill>
                  <a:srgbClr val="CC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③ サイト</a:t>
            </a:r>
            <a:endParaRPr kumimoji="1" lang="en-US" altLang="ja-JP" sz="1600" b="1" dirty="0">
              <a:solidFill>
                <a:srgbClr val="CC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72D273B-18B0-49F9-3DFA-8F9CDE4A02EA}"/>
              </a:ext>
            </a:extLst>
          </p:cNvPr>
          <p:cNvSpPr txBox="1"/>
          <p:nvPr/>
        </p:nvSpPr>
        <p:spPr>
          <a:xfrm>
            <a:off x="324508" y="4202418"/>
            <a:ext cx="1652697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kumimoji="1" lang="ja-JP" altLang="en-US" sz="1600" b="1" dirty="0">
                <a:solidFill>
                  <a:srgbClr val="CC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④ 在庫ロケーション</a:t>
            </a:r>
            <a:endParaRPr kumimoji="1" lang="en-US" altLang="ja-JP" sz="1600" b="1" dirty="0">
              <a:solidFill>
                <a:srgbClr val="CC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8" name="角丸四角形 10">
            <a:extLst>
              <a:ext uri="{FF2B5EF4-FFF2-40B4-BE49-F238E27FC236}">
                <a16:creationId xmlns:a16="http://schemas.microsoft.com/office/drawing/2014/main" id="{38237866-D05C-DE53-77F6-8260860A10CF}"/>
              </a:ext>
            </a:extLst>
          </p:cNvPr>
          <p:cNvSpPr/>
          <p:nvPr/>
        </p:nvSpPr>
        <p:spPr>
          <a:xfrm>
            <a:off x="2168292" y="4536877"/>
            <a:ext cx="576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3000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角丸四角形 9">
            <a:extLst>
              <a:ext uri="{FF2B5EF4-FFF2-40B4-BE49-F238E27FC236}">
                <a16:creationId xmlns:a16="http://schemas.microsoft.com/office/drawing/2014/main" id="{BA5A3644-E6CB-0815-982F-F6C73A1C569F}"/>
              </a:ext>
            </a:extLst>
          </p:cNvPr>
          <p:cNvSpPr/>
          <p:nvPr/>
        </p:nvSpPr>
        <p:spPr>
          <a:xfrm>
            <a:off x="3847706" y="4536877"/>
            <a:ext cx="576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2000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半製品</a:t>
            </a:r>
            <a:b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角丸四角形 10">
            <a:extLst>
              <a:ext uri="{FF2B5EF4-FFF2-40B4-BE49-F238E27FC236}">
                <a16:creationId xmlns:a16="http://schemas.microsoft.com/office/drawing/2014/main" id="{44DB6341-8310-E2A6-D8AD-E3D508089CD3}"/>
              </a:ext>
            </a:extLst>
          </p:cNvPr>
          <p:cNvSpPr/>
          <p:nvPr/>
        </p:nvSpPr>
        <p:spPr>
          <a:xfrm>
            <a:off x="8549976" y="4536877"/>
            <a:ext cx="576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3000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デコラティブ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角丸四角形 10">
            <a:extLst>
              <a:ext uri="{FF2B5EF4-FFF2-40B4-BE49-F238E27FC236}">
                <a16:creationId xmlns:a16="http://schemas.microsoft.com/office/drawing/2014/main" id="{9F367903-7A59-4DEC-4D9B-0B04C4CC1150}"/>
              </a:ext>
            </a:extLst>
          </p:cNvPr>
          <p:cNvSpPr/>
          <p:nvPr/>
        </p:nvSpPr>
        <p:spPr>
          <a:xfrm>
            <a:off x="9229226" y="4536877"/>
            <a:ext cx="576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3010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セイリツ工業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角丸四角形 10">
            <a:extLst>
              <a:ext uri="{FF2B5EF4-FFF2-40B4-BE49-F238E27FC236}">
                <a16:creationId xmlns:a16="http://schemas.microsoft.com/office/drawing/2014/main" id="{6592E72A-3E22-D699-CE1B-C9C6555F3033}"/>
              </a:ext>
            </a:extLst>
          </p:cNvPr>
          <p:cNvSpPr/>
          <p:nvPr/>
        </p:nvSpPr>
        <p:spPr>
          <a:xfrm>
            <a:off x="9908476" y="4536877"/>
            <a:ext cx="576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3020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ジェイトリム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角丸四角形 10">
            <a:extLst>
              <a:ext uri="{FF2B5EF4-FFF2-40B4-BE49-F238E27FC236}">
                <a16:creationId xmlns:a16="http://schemas.microsoft.com/office/drawing/2014/main" id="{5104624A-707F-99F0-030F-58F613F864B6}"/>
              </a:ext>
            </a:extLst>
          </p:cNvPr>
          <p:cNvSpPr/>
          <p:nvPr/>
        </p:nvSpPr>
        <p:spPr>
          <a:xfrm>
            <a:off x="10587726" y="4536877"/>
            <a:ext cx="576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3030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エクシング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6" name="カギ線コネクタ 268">
            <a:extLst>
              <a:ext uri="{FF2B5EF4-FFF2-40B4-BE49-F238E27FC236}">
                <a16:creationId xmlns:a16="http://schemas.microsoft.com/office/drawing/2014/main" id="{80DFD0F4-A19E-61D3-6AC1-EFAF79C0071E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5400000">
            <a:off x="4868209" y="3834068"/>
            <a:ext cx="684841" cy="720777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カギ線コネクタ 168">
            <a:extLst>
              <a:ext uri="{FF2B5EF4-FFF2-40B4-BE49-F238E27FC236}">
                <a16:creationId xmlns:a16="http://schemas.microsoft.com/office/drawing/2014/main" id="{AA99B910-BA18-B27E-3C83-6051838CC597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rot="16200000" flipH="1">
            <a:off x="5005830" y="2818848"/>
            <a:ext cx="399771" cy="730604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9AE86F-2050-EDCE-6B1A-24F873D25F9B}"/>
              </a:ext>
            </a:extLst>
          </p:cNvPr>
          <p:cNvSpPr txBox="1"/>
          <p:nvPr/>
        </p:nvSpPr>
        <p:spPr>
          <a:xfrm>
            <a:off x="538825" y="4599634"/>
            <a:ext cx="26609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kumimoji="1" lang="en-US" altLang="ja-JP" sz="1600" b="1" dirty="0">
                <a:solidFill>
                  <a:srgbClr val="CC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6ED82A-87F2-BBA9-A23D-141EF84D961E}"/>
              </a:ext>
            </a:extLst>
          </p:cNvPr>
          <p:cNvSpPr txBox="1"/>
          <p:nvPr/>
        </p:nvSpPr>
        <p:spPr>
          <a:xfrm>
            <a:off x="538825" y="5741014"/>
            <a:ext cx="29976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kumimoji="1" lang="en-US" altLang="ja-JP" sz="1600" b="1" dirty="0">
                <a:solidFill>
                  <a:srgbClr val="CC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93" name="カギ線コネクタ 268">
            <a:extLst>
              <a:ext uri="{FF2B5EF4-FFF2-40B4-BE49-F238E27FC236}">
                <a16:creationId xmlns:a16="http://schemas.microsoft.com/office/drawing/2014/main" id="{AF0FA0EB-F2E4-E0DC-7145-F97B8D53400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rot="16200000" flipH="1">
            <a:off x="5582742" y="3840310"/>
            <a:ext cx="684841" cy="70829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角丸四角形 9">
            <a:extLst>
              <a:ext uri="{FF2B5EF4-FFF2-40B4-BE49-F238E27FC236}">
                <a16:creationId xmlns:a16="http://schemas.microsoft.com/office/drawing/2014/main" id="{BF35E947-0B1D-CF9D-C5A5-9304496AB937}"/>
              </a:ext>
            </a:extLst>
          </p:cNvPr>
          <p:cNvSpPr/>
          <p:nvPr/>
        </p:nvSpPr>
        <p:spPr>
          <a:xfrm>
            <a:off x="4562240" y="4536877"/>
            <a:ext cx="576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3000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入江倉庫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10">
            <a:extLst>
              <a:ext uri="{FF2B5EF4-FFF2-40B4-BE49-F238E27FC236}">
                <a16:creationId xmlns:a16="http://schemas.microsoft.com/office/drawing/2014/main" id="{741D22E9-4D8A-C746-5802-61B595B4B944}"/>
              </a:ext>
            </a:extLst>
          </p:cNvPr>
          <p:cNvSpPr/>
          <p:nvPr/>
        </p:nvSpPr>
        <p:spPr>
          <a:xfrm>
            <a:off x="5276774" y="4536877"/>
            <a:ext cx="576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3010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オガサハラ倉庫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角丸四角形 10">
            <a:extLst>
              <a:ext uri="{FF2B5EF4-FFF2-40B4-BE49-F238E27FC236}">
                <a16:creationId xmlns:a16="http://schemas.microsoft.com/office/drawing/2014/main" id="{A097185D-BBC8-B8F7-F78C-ECC02FD0241A}"/>
              </a:ext>
            </a:extLst>
          </p:cNvPr>
          <p:cNvSpPr/>
          <p:nvPr/>
        </p:nvSpPr>
        <p:spPr>
          <a:xfrm>
            <a:off x="5991308" y="4536877"/>
            <a:ext cx="576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3020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山本運輸倉庫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2" name="カギ線コネクタ 268">
            <a:extLst>
              <a:ext uri="{FF2B5EF4-FFF2-40B4-BE49-F238E27FC236}">
                <a16:creationId xmlns:a16="http://schemas.microsoft.com/office/drawing/2014/main" id="{E92A7EC9-2D3B-F1FC-2321-A407A8B37CEC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5400000">
            <a:off x="5225476" y="4191335"/>
            <a:ext cx="684841" cy="6243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カギ線コネクタ 268">
            <a:extLst>
              <a:ext uri="{FF2B5EF4-FFF2-40B4-BE49-F238E27FC236}">
                <a16:creationId xmlns:a16="http://schemas.microsoft.com/office/drawing/2014/main" id="{B7909D23-915D-A234-8BE4-A320069AD17A}"/>
              </a:ext>
            </a:extLst>
          </p:cNvPr>
          <p:cNvCxnSpPr>
            <a:cxnSpLocks/>
            <a:stCxn id="2" idx="2"/>
            <a:endCxn id="63" idx="0"/>
          </p:cNvCxnSpPr>
          <p:nvPr/>
        </p:nvCxnSpPr>
        <p:spPr>
          <a:xfrm rot="5400000">
            <a:off x="4153675" y="3119534"/>
            <a:ext cx="684841" cy="2149845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角丸四角形 10">
            <a:extLst>
              <a:ext uri="{FF2B5EF4-FFF2-40B4-BE49-F238E27FC236}">
                <a16:creationId xmlns:a16="http://schemas.microsoft.com/office/drawing/2014/main" id="{7B9F948D-6DE3-F9F9-69A2-A09B5AC48F6D}"/>
              </a:ext>
            </a:extLst>
          </p:cNvPr>
          <p:cNvSpPr/>
          <p:nvPr/>
        </p:nvSpPr>
        <p:spPr>
          <a:xfrm>
            <a:off x="7420377" y="4536877"/>
            <a:ext cx="576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3040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鴻池運輸倉庫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4" name="カギ線コネクタ 268">
            <a:extLst>
              <a:ext uri="{FF2B5EF4-FFF2-40B4-BE49-F238E27FC236}">
                <a16:creationId xmlns:a16="http://schemas.microsoft.com/office/drawing/2014/main" id="{D376AEE4-B763-1C22-3B21-80130345345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1461041" y="3979668"/>
            <a:ext cx="684841" cy="429577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カギ線コネクタ 229">
            <a:extLst>
              <a:ext uri="{FF2B5EF4-FFF2-40B4-BE49-F238E27FC236}">
                <a16:creationId xmlns:a16="http://schemas.microsoft.com/office/drawing/2014/main" id="{AF49B643-74E3-82DA-9565-E2ADF85C0733}"/>
              </a:ext>
            </a:extLst>
          </p:cNvPr>
          <p:cNvCxnSpPr>
            <a:cxnSpLocks/>
            <a:stCxn id="15" idx="2"/>
            <a:endCxn id="72" idx="0"/>
          </p:cNvCxnSpPr>
          <p:nvPr/>
        </p:nvCxnSpPr>
        <p:spPr>
          <a:xfrm rot="5400000">
            <a:off x="9349909" y="4019353"/>
            <a:ext cx="684841" cy="350206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カギ線コネクタ 229">
            <a:extLst>
              <a:ext uri="{FF2B5EF4-FFF2-40B4-BE49-F238E27FC236}">
                <a16:creationId xmlns:a16="http://schemas.microsoft.com/office/drawing/2014/main" id="{6D4925DA-C65D-CF8C-B95E-FE0A974FE433}"/>
              </a:ext>
            </a:extLst>
          </p:cNvPr>
          <p:cNvCxnSpPr>
            <a:cxnSpLocks/>
            <a:stCxn id="15" idx="2"/>
            <a:endCxn id="73" idx="0"/>
          </p:cNvCxnSpPr>
          <p:nvPr/>
        </p:nvCxnSpPr>
        <p:spPr>
          <a:xfrm rot="16200000" flipH="1">
            <a:off x="9689534" y="4029934"/>
            <a:ext cx="684841" cy="329044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カギ線コネクタ 268">
            <a:extLst>
              <a:ext uri="{FF2B5EF4-FFF2-40B4-BE49-F238E27FC236}">
                <a16:creationId xmlns:a16="http://schemas.microsoft.com/office/drawing/2014/main" id="{FD11A370-32C4-005F-D0DA-0B76758B3959}"/>
              </a:ext>
            </a:extLst>
          </p:cNvPr>
          <p:cNvCxnSpPr>
            <a:cxnSpLocks/>
            <a:stCxn id="2" idx="2"/>
            <a:endCxn id="52" idx="0"/>
          </p:cNvCxnSpPr>
          <p:nvPr/>
        </p:nvCxnSpPr>
        <p:spPr>
          <a:xfrm rot="16200000" flipH="1">
            <a:off x="5940009" y="3483043"/>
            <a:ext cx="684841" cy="1422825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カギ線コネクタ 268">
            <a:extLst>
              <a:ext uri="{FF2B5EF4-FFF2-40B4-BE49-F238E27FC236}">
                <a16:creationId xmlns:a16="http://schemas.microsoft.com/office/drawing/2014/main" id="{6B09A643-4EFA-31AE-F413-9A7E10F9EDC4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 rot="16200000" flipH="1">
            <a:off x="6297277" y="3125776"/>
            <a:ext cx="684841" cy="2137360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カギ線コネクタ 268">
            <a:extLst>
              <a:ext uri="{FF2B5EF4-FFF2-40B4-BE49-F238E27FC236}">
                <a16:creationId xmlns:a16="http://schemas.microsoft.com/office/drawing/2014/main" id="{88A2594D-C796-5595-1114-5F7767B4FBA4}"/>
              </a:ext>
            </a:extLst>
          </p:cNvPr>
          <p:cNvCxnSpPr>
            <a:cxnSpLocks/>
            <a:stCxn id="2" idx="2"/>
            <a:endCxn id="67" idx="0"/>
          </p:cNvCxnSpPr>
          <p:nvPr/>
        </p:nvCxnSpPr>
        <p:spPr>
          <a:xfrm rot="5400000">
            <a:off x="4510942" y="3476801"/>
            <a:ext cx="684841" cy="143531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CFC51EF-1288-B158-7032-E6838D9E5EA2}"/>
              </a:ext>
            </a:extLst>
          </p:cNvPr>
          <p:cNvGraphicFramePr>
            <a:graphicFrameLocks noGrp="1"/>
          </p:cNvGraphicFramePr>
          <p:nvPr/>
        </p:nvGraphicFramePr>
        <p:xfrm>
          <a:off x="276752" y="1567559"/>
          <a:ext cx="11662113" cy="501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13">
                  <a:extLst>
                    <a:ext uri="{9D8B030D-6E8A-4147-A177-3AD203B41FA5}">
                      <a16:colId xmlns:a16="http://schemas.microsoft.com/office/drawing/2014/main" val="3168477517"/>
                    </a:ext>
                  </a:extLst>
                </a:gridCol>
                <a:gridCol w="11016000">
                  <a:extLst>
                    <a:ext uri="{9D8B030D-6E8A-4147-A177-3AD203B41FA5}">
                      <a16:colId xmlns:a16="http://schemas.microsoft.com/office/drawing/2014/main" val="2406792366"/>
                    </a:ext>
                  </a:extLst>
                </a:gridCol>
              </a:tblGrid>
              <a:tr h="5496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お客様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arlett" pitchFamily="2" charset="2"/>
                        <a:ea typeface="Meiryo UI" panose="020B0604030504040204" pitchFamily="50" charset="-128"/>
                        <a:cs typeface="Malgun Gothic Semilight" panose="020B0502040204020203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02661"/>
                  </a:ext>
                </a:extLst>
              </a:tr>
              <a:tr h="154041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アライアンス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arlett" pitchFamily="2" charset="2"/>
                        <a:ea typeface="Meiryo UI" panose="020B0604030504040204" pitchFamily="50" charset="-128"/>
                        <a:cs typeface="Malgun Gothic Semilight" panose="020B0502040204020203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449641"/>
                  </a:ext>
                </a:extLst>
              </a:tr>
              <a:tr h="23893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テクニカル</a:t>
                      </a:r>
                      <a:b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</a:b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(</a:t>
                      </a:r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生産管理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)</a:t>
                      </a:r>
                      <a:b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</a:br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＆</a:t>
                      </a:r>
                      <a:endParaRPr kumimoji="1" lang="en-US" altLang="ja-JP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algun Gothic Semilight" panose="020B0502040204020203" pitchFamily="50" charset="-128"/>
                      </a:endParaRPr>
                    </a:p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コーポレート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arlett" pitchFamily="2" charset="2"/>
                        <a:ea typeface="Meiryo UI" panose="020B0604030504040204" pitchFamily="50" charset="-128"/>
                        <a:cs typeface="Malgun Gothic Semilight" panose="020B0502040204020203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3776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取引先</a:t>
                      </a:r>
                      <a:endParaRPr kumimoji="1" lang="en-US" altLang="ja-JP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algun Gothic Semilight" panose="020B0502040204020203" pitchFamily="50" charset="-128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arlett" pitchFamily="2" charset="2"/>
                        <a:ea typeface="Meiryo UI" panose="020B0604030504040204" pitchFamily="50" charset="-128"/>
                        <a:cs typeface="Malgun Gothic Semilight" panose="020B0502040204020203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88541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4DA0DC-49E3-0B3D-6CEF-F012B1486045}"/>
              </a:ext>
            </a:extLst>
          </p:cNvPr>
          <p:cNvSpPr/>
          <p:nvPr/>
        </p:nvSpPr>
        <p:spPr>
          <a:xfrm>
            <a:off x="1091122" y="1728419"/>
            <a:ext cx="58566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見積依頼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85653C-5C4E-F47B-2204-6D96A3753B3D}"/>
              </a:ext>
            </a:extLst>
          </p:cNvPr>
          <p:cNvSpPr/>
          <p:nvPr/>
        </p:nvSpPr>
        <p:spPr>
          <a:xfrm>
            <a:off x="1091122" y="2362169"/>
            <a:ext cx="58566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依頼受領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C63BE4-BA60-EF2A-4BB1-98E2F321B460}"/>
              </a:ext>
            </a:extLst>
          </p:cNvPr>
          <p:cNvSpPr/>
          <p:nvPr/>
        </p:nvSpPr>
        <p:spPr>
          <a:xfrm>
            <a:off x="1047994" y="2861143"/>
            <a:ext cx="1339075" cy="534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見積書作成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営業担当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決済依頼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営業担当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見積決済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本部長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FB1236-A937-E08E-1056-F6B87ABC39AB}"/>
              </a:ext>
            </a:extLst>
          </p:cNvPr>
          <p:cNvSpPr/>
          <p:nvPr/>
        </p:nvSpPr>
        <p:spPr>
          <a:xfrm>
            <a:off x="4336856" y="4608121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出荷指示入力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E4833D-9C7F-E3F0-0B42-011B55038D6D}"/>
              </a:ext>
            </a:extLst>
          </p:cNvPr>
          <p:cNvSpPr/>
          <p:nvPr/>
        </p:nvSpPr>
        <p:spPr>
          <a:xfrm>
            <a:off x="7828603" y="3789901"/>
            <a:ext cx="585664" cy="2265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商品出荷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2576DB-D8C1-D2E1-589F-A521AF080EE1}"/>
              </a:ext>
            </a:extLst>
          </p:cNvPr>
          <p:cNvSpPr/>
          <p:nvPr/>
        </p:nvSpPr>
        <p:spPr>
          <a:xfrm>
            <a:off x="2122261" y="1728419"/>
            <a:ext cx="71390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見積書受領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9BA187-246B-30FF-22A0-9DF7A109D808}"/>
              </a:ext>
            </a:extLst>
          </p:cNvPr>
          <p:cNvSpPr/>
          <p:nvPr/>
        </p:nvSpPr>
        <p:spPr>
          <a:xfrm>
            <a:off x="2122261" y="2376182"/>
            <a:ext cx="71390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見積書送付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84C385-39E9-83B9-B4AB-4A89D62C7F29}"/>
              </a:ext>
            </a:extLst>
          </p:cNvPr>
          <p:cNvSpPr/>
          <p:nvPr/>
        </p:nvSpPr>
        <p:spPr>
          <a:xfrm>
            <a:off x="3461922" y="1728419"/>
            <a:ext cx="32918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E805F3-F327-2C7F-2A05-345D227A4CCF}"/>
              </a:ext>
            </a:extLst>
          </p:cNvPr>
          <p:cNvSpPr/>
          <p:nvPr/>
        </p:nvSpPr>
        <p:spPr>
          <a:xfrm>
            <a:off x="3269562" y="2329628"/>
            <a:ext cx="713904" cy="380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注文書受領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明細確認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69F42D8F-EE01-50F5-70E2-2C3FE6E3C475}"/>
              </a:ext>
            </a:extLst>
          </p:cNvPr>
          <p:cNvSpPr/>
          <p:nvPr/>
        </p:nvSpPr>
        <p:spPr>
          <a:xfrm>
            <a:off x="965738" y="1268249"/>
            <a:ext cx="2160000" cy="25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81FDE63B-1955-DAE9-B8DA-CDAE06D9FD23}"/>
              </a:ext>
            </a:extLst>
          </p:cNvPr>
          <p:cNvSpPr/>
          <p:nvPr/>
        </p:nvSpPr>
        <p:spPr>
          <a:xfrm>
            <a:off x="3146759" y="1268249"/>
            <a:ext cx="2160000" cy="252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受注</a:t>
            </a: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3BF09755-F7B5-9D4F-9E87-158125D8C29E}"/>
              </a:ext>
            </a:extLst>
          </p:cNvPr>
          <p:cNvSpPr/>
          <p:nvPr/>
        </p:nvSpPr>
        <p:spPr>
          <a:xfrm>
            <a:off x="5344864" y="1268249"/>
            <a:ext cx="2160000" cy="252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生産</a:t>
            </a:r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279DD141-D9F3-D28A-5022-AC3B80BC4ABD}"/>
              </a:ext>
            </a:extLst>
          </p:cNvPr>
          <p:cNvSpPr/>
          <p:nvPr/>
        </p:nvSpPr>
        <p:spPr>
          <a:xfrm>
            <a:off x="7542969" y="1268249"/>
            <a:ext cx="2160000" cy="252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出荷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38A7D9DC-8D9A-0EBC-5CAA-F2767D768A3E}"/>
              </a:ext>
            </a:extLst>
          </p:cNvPr>
          <p:cNvSpPr/>
          <p:nvPr/>
        </p:nvSpPr>
        <p:spPr>
          <a:xfrm>
            <a:off x="9741074" y="1268249"/>
            <a:ext cx="2160000" cy="25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請求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E6A32011-2E2E-7797-B3E9-A3A42A57995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383953" y="2588760"/>
            <a:ext cx="1" cy="27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BC4087-19F9-72D5-03C6-BEA0C158DA7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83954" y="1955010"/>
            <a:ext cx="0" cy="407159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0DF8036-496C-FA4E-D83C-632CE85A2912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2387069" y="2602773"/>
            <a:ext cx="92144" cy="525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F7A47C-A6A4-2D5E-A9D8-7074EA84024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479213" y="1955010"/>
            <a:ext cx="0" cy="42117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6AB20F-B0AF-0ACD-6498-8C295DA21B3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36165" y="1841715"/>
            <a:ext cx="643932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F9503C3-CEC2-9527-C81A-81C41218D2E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626514" y="1955010"/>
            <a:ext cx="0" cy="374618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9C9420D-DCDF-CEF5-4422-BB15D2F24F43}"/>
              </a:ext>
            </a:extLst>
          </p:cNvPr>
          <p:cNvSpPr/>
          <p:nvPr/>
        </p:nvSpPr>
        <p:spPr>
          <a:xfrm>
            <a:off x="4060037" y="2733656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新規顧客登録</a:t>
            </a:r>
            <a:endParaRPr kumimoji="1" lang="ja-JP" altLang="en-US" sz="1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B9C095D-DCBC-90D8-E7E3-EE3C2520D799}"/>
              </a:ext>
            </a:extLst>
          </p:cNvPr>
          <p:cNvSpPr/>
          <p:nvPr/>
        </p:nvSpPr>
        <p:spPr>
          <a:xfrm>
            <a:off x="3205442" y="3021062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受注情報入力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CA00464-BDD0-A718-9531-F2BFBA10D171}"/>
              </a:ext>
            </a:extLst>
          </p:cNvPr>
          <p:cNvSpPr/>
          <p:nvPr/>
        </p:nvSpPr>
        <p:spPr>
          <a:xfrm>
            <a:off x="3205442" y="3826252"/>
            <a:ext cx="842145" cy="226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受注内容確認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9669C98-2545-C54A-48B0-5873AA403B57}"/>
              </a:ext>
            </a:extLst>
          </p:cNvPr>
          <p:cNvSpPr/>
          <p:nvPr/>
        </p:nvSpPr>
        <p:spPr>
          <a:xfrm>
            <a:off x="4501142" y="3155210"/>
            <a:ext cx="954355" cy="380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受注請書発行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出荷予定連絡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EAA80C8-C8CA-1764-FA09-489A5A8EF292}"/>
              </a:ext>
            </a:extLst>
          </p:cNvPr>
          <p:cNvSpPr/>
          <p:nvPr/>
        </p:nvSpPr>
        <p:spPr>
          <a:xfrm>
            <a:off x="4344905" y="4879238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加工指示入力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C1B1946-3E0D-3907-9873-E2A7A945266F}"/>
              </a:ext>
            </a:extLst>
          </p:cNvPr>
          <p:cNvSpPr/>
          <p:nvPr/>
        </p:nvSpPr>
        <p:spPr>
          <a:xfrm>
            <a:off x="7956843" y="1728419"/>
            <a:ext cx="32918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納品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4F151DB-E912-8730-26E5-113BBBE809D6}"/>
              </a:ext>
            </a:extLst>
          </p:cNvPr>
          <p:cNvCxnSpPr>
            <a:cxnSpLocks/>
            <a:stCxn id="9" idx="0"/>
            <a:endCxn id="54" idx="2"/>
          </p:cNvCxnSpPr>
          <p:nvPr/>
        </p:nvCxnSpPr>
        <p:spPr>
          <a:xfrm flipV="1">
            <a:off x="8121435" y="1955010"/>
            <a:ext cx="0" cy="1834891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F6073C9-D699-C630-F0BE-700AB7F770FF}"/>
              </a:ext>
            </a:extLst>
          </p:cNvPr>
          <p:cNvCxnSpPr>
            <a:cxnSpLocks/>
            <a:stCxn id="8" idx="3"/>
            <a:endCxn id="1043" idx="1"/>
          </p:cNvCxnSpPr>
          <p:nvPr/>
        </p:nvCxnSpPr>
        <p:spPr>
          <a:xfrm>
            <a:off x="5179001" y="4721417"/>
            <a:ext cx="2492448" cy="0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5767CC9-D969-4FB6-DFAB-DCFC3F785D78}"/>
              </a:ext>
            </a:extLst>
          </p:cNvPr>
          <p:cNvSpPr/>
          <p:nvPr/>
        </p:nvSpPr>
        <p:spPr>
          <a:xfrm>
            <a:off x="10334393" y="5369751"/>
            <a:ext cx="1210835" cy="226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請求書承認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本部長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DE39043-F1DE-FE1B-2DC8-75186609F57E}"/>
              </a:ext>
            </a:extLst>
          </p:cNvPr>
          <p:cNvSpPr/>
          <p:nvPr/>
        </p:nvSpPr>
        <p:spPr>
          <a:xfrm>
            <a:off x="11323815" y="3835305"/>
            <a:ext cx="585664" cy="226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入金消込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BC489D4-8C54-CB5D-8019-AFC869689487}"/>
              </a:ext>
            </a:extLst>
          </p:cNvPr>
          <p:cNvSpPr/>
          <p:nvPr/>
        </p:nvSpPr>
        <p:spPr>
          <a:xfrm>
            <a:off x="10582859" y="1728419"/>
            <a:ext cx="71390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請求書受領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939E2A9-339F-3C1A-D76F-07B1F788E394}"/>
              </a:ext>
            </a:extLst>
          </p:cNvPr>
          <p:cNvSpPr/>
          <p:nvPr/>
        </p:nvSpPr>
        <p:spPr>
          <a:xfrm>
            <a:off x="11452055" y="1728419"/>
            <a:ext cx="32918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支払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C21C7A0-7203-DAC3-5B24-D2517A26A65F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>
            <a:off x="11616647" y="1955010"/>
            <a:ext cx="0" cy="1880295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96445CB-CBD2-DF23-7F18-14A5CC3A9354}"/>
              </a:ext>
            </a:extLst>
          </p:cNvPr>
          <p:cNvSpPr/>
          <p:nvPr/>
        </p:nvSpPr>
        <p:spPr>
          <a:xfrm>
            <a:off x="10582859" y="3840502"/>
            <a:ext cx="713904" cy="226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請求書送付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B5ED3B8-186F-7FF1-4DB1-369D6E8BC22F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11296763" y="1841715"/>
            <a:ext cx="155292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CEDA7E46-E57B-9DB8-2E9E-CA9AD53B2F19}"/>
              </a:ext>
            </a:extLst>
          </p:cNvPr>
          <p:cNvCxnSpPr>
            <a:cxnSpLocks/>
            <a:stCxn id="25" idx="0"/>
            <a:endCxn id="34" idx="2"/>
          </p:cNvCxnSpPr>
          <p:nvPr/>
        </p:nvCxnSpPr>
        <p:spPr>
          <a:xfrm flipV="1">
            <a:off x="10939811" y="4067093"/>
            <a:ext cx="0" cy="130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670154C-4E7D-8F5B-4CDE-7957E5C269BD}"/>
              </a:ext>
            </a:extLst>
          </p:cNvPr>
          <p:cNvSpPr/>
          <p:nvPr/>
        </p:nvSpPr>
        <p:spPr>
          <a:xfrm>
            <a:off x="8612669" y="3070825"/>
            <a:ext cx="882220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請求データ作成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4509CD3-EE05-F145-B65E-726C4627A5ED}"/>
              </a:ext>
            </a:extLst>
          </p:cNvPr>
          <p:cNvCxnSpPr>
            <a:cxnSpLocks/>
          </p:cNvCxnSpPr>
          <p:nvPr/>
        </p:nvCxnSpPr>
        <p:spPr>
          <a:xfrm>
            <a:off x="9705977" y="1546293"/>
            <a:ext cx="0" cy="49351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92D341C7-83FD-5572-E71E-A337BD86DBC5}"/>
              </a:ext>
            </a:extLst>
          </p:cNvPr>
          <p:cNvCxnSpPr>
            <a:cxnSpLocks/>
          </p:cNvCxnSpPr>
          <p:nvPr/>
        </p:nvCxnSpPr>
        <p:spPr>
          <a:xfrm>
            <a:off x="7521610" y="1546293"/>
            <a:ext cx="0" cy="49351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1EDA3EA-1A3F-46CB-C867-3E19F788ACD7}"/>
              </a:ext>
            </a:extLst>
          </p:cNvPr>
          <p:cNvCxnSpPr>
            <a:cxnSpLocks/>
          </p:cNvCxnSpPr>
          <p:nvPr/>
        </p:nvCxnSpPr>
        <p:spPr>
          <a:xfrm>
            <a:off x="5346513" y="1546293"/>
            <a:ext cx="0" cy="49351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ADDBA3D1-7FE2-E8A8-1D94-093E6281FB2D}"/>
              </a:ext>
            </a:extLst>
          </p:cNvPr>
          <p:cNvCxnSpPr>
            <a:cxnSpLocks/>
          </p:cNvCxnSpPr>
          <p:nvPr/>
        </p:nvCxnSpPr>
        <p:spPr>
          <a:xfrm>
            <a:off x="3138796" y="1526058"/>
            <a:ext cx="0" cy="49351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FDFE4D0E-4B87-61AF-1DDF-3B6E1DBEBD1A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3626515" y="3247653"/>
            <a:ext cx="0" cy="578599"/>
          </a:xfrm>
          <a:prstGeom prst="line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4DA248CD-2BBC-51F7-E5B9-93DBB6A43C73}"/>
              </a:ext>
            </a:extLst>
          </p:cNvPr>
          <p:cNvCxnSpPr>
            <a:cxnSpLocks/>
            <a:stCxn id="37" idx="0"/>
            <a:endCxn id="70" idx="1"/>
          </p:cNvCxnSpPr>
          <p:nvPr/>
        </p:nvCxnSpPr>
        <p:spPr>
          <a:xfrm rot="5400000" flipH="1" flipV="1">
            <a:off x="9192765" y="2573023"/>
            <a:ext cx="358817" cy="636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1AC663F-BC20-49F6-F391-3D4BD116398F}"/>
              </a:ext>
            </a:extLst>
          </p:cNvPr>
          <p:cNvSpPr txBox="1"/>
          <p:nvPr/>
        </p:nvSpPr>
        <p:spPr>
          <a:xfrm>
            <a:off x="602089" y="728131"/>
            <a:ext cx="323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業務全体フロー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(To-Be)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1" name="グラフィックス 100" descr="封筒">
            <a:extLst>
              <a:ext uri="{FF2B5EF4-FFF2-40B4-BE49-F238E27FC236}">
                <a16:creationId xmlns:a16="http://schemas.microsoft.com/office/drawing/2014/main" id="{A3D58343-9FD3-5160-764D-69AA192EC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9267" y="2284362"/>
            <a:ext cx="272849" cy="272849"/>
          </a:xfrm>
          <a:prstGeom prst="rect">
            <a:avLst/>
          </a:prstGeom>
        </p:spPr>
      </p:pic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FCE3408B-ACB8-5EB0-1987-95848F7F4FEA}"/>
              </a:ext>
            </a:extLst>
          </p:cNvPr>
          <p:cNvCxnSpPr>
            <a:cxnSpLocks/>
            <a:stCxn id="52" idx="0"/>
            <a:endCxn id="71" idx="2"/>
          </p:cNvCxnSpPr>
          <p:nvPr/>
        </p:nvCxnSpPr>
        <p:spPr>
          <a:xfrm flipV="1">
            <a:off x="4978320" y="1955010"/>
            <a:ext cx="0" cy="1200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3A8EA9F0-A168-13FF-9937-D8DCF94BEBDA}"/>
              </a:ext>
            </a:extLst>
          </p:cNvPr>
          <p:cNvCxnSpPr>
            <a:cxnSpLocks/>
            <a:stCxn id="34" idx="0"/>
            <a:endCxn id="27" idx="2"/>
          </p:cNvCxnSpPr>
          <p:nvPr/>
        </p:nvCxnSpPr>
        <p:spPr>
          <a:xfrm flipV="1">
            <a:off x="10939811" y="1955010"/>
            <a:ext cx="0" cy="18854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EA1FFED9-34DD-3B9D-DB9F-7BB95FDAEE55}"/>
              </a:ext>
            </a:extLst>
          </p:cNvPr>
          <p:cNvSpPr/>
          <p:nvPr/>
        </p:nvSpPr>
        <p:spPr>
          <a:xfrm>
            <a:off x="8863901" y="935072"/>
            <a:ext cx="576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Rootstock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0527E394-63D1-7C41-015F-A2FBE4FA9244}"/>
              </a:ext>
            </a:extLst>
          </p:cNvPr>
          <p:cNvGrpSpPr/>
          <p:nvPr/>
        </p:nvGrpSpPr>
        <p:grpSpPr>
          <a:xfrm>
            <a:off x="5740024" y="6147604"/>
            <a:ext cx="307777" cy="387212"/>
            <a:chOff x="4527351" y="2528224"/>
            <a:chExt cx="307777" cy="387212"/>
          </a:xfrm>
        </p:grpSpPr>
        <p:pic>
          <p:nvPicPr>
            <p:cNvPr id="33" name="グラフィックス 32" descr="紙">
              <a:extLst>
                <a:ext uri="{FF2B5EF4-FFF2-40B4-BE49-F238E27FC236}">
                  <a16:creationId xmlns:a16="http://schemas.microsoft.com/office/drawing/2014/main" id="{14D9C1E3-BD95-F870-D4B1-9110A5DC8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0974" y="2528224"/>
              <a:ext cx="280904" cy="280904"/>
            </a:xfrm>
            <a:prstGeom prst="rect">
              <a:avLst/>
            </a:prstGeom>
          </p:spPr>
        </p:pic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21BF2C9C-5CEC-8F7E-2861-99C832CBD7C0}"/>
                </a:ext>
              </a:extLst>
            </p:cNvPr>
            <p:cNvSpPr/>
            <p:nvPr/>
          </p:nvSpPr>
          <p:spPr>
            <a:xfrm>
              <a:off x="4527351" y="2792325"/>
              <a:ext cx="30777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r>
                <a:rPr kumimoji="1" lang="ja-JP" altLang="en-US" sz="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注文書</a:t>
              </a:r>
            </a:p>
          </p:txBody>
        </p:sp>
      </p:grp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BADA36AD-1493-3A03-37DA-8FB838411375}"/>
              </a:ext>
            </a:extLst>
          </p:cNvPr>
          <p:cNvCxnSpPr>
            <a:cxnSpLocks/>
            <a:stCxn id="1080" idx="0"/>
            <a:endCxn id="37" idx="2"/>
          </p:cNvCxnSpPr>
          <p:nvPr/>
        </p:nvCxnSpPr>
        <p:spPr>
          <a:xfrm flipH="1" flipV="1">
            <a:off x="9053779" y="3297416"/>
            <a:ext cx="1" cy="49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コネクタ: カギ線 1041">
            <a:extLst>
              <a:ext uri="{FF2B5EF4-FFF2-40B4-BE49-F238E27FC236}">
                <a16:creationId xmlns:a16="http://schemas.microsoft.com/office/drawing/2014/main" id="{13FF69A8-C7BC-4AF8-1133-85EEA535ECCB}"/>
              </a:ext>
            </a:extLst>
          </p:cNvPr>
          <p:cNvCxnSpPr>
            <a:cxnSpLocks/>
            <a:stCxn id="49" idx="2"/>
            <a:endCxn id="52" idx="1"/>
          </p:cNvCxnSpPr>
          <p:nvPr/>
        </p:nvCxnSpPr>
        <p:spPr>
          <a:xfrm rot="16200000" flipH="1">
            <a:off x="4014930" y="2859237"/>
            <a:ext cx="97797" cy="874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FEC4C36-1190-DCBC-FFFA-B37DDA438F1F}"/>
              </a:ext>
            </a:extLst>
          </p:cNvPr>
          <p:cNvSpPr/>
          <p:nvPr/>
        </p:nvSpPr>
        <p:spPr>
          <a:xfrm>
            <a:off x="4557247" y="1728419"/>
            <a:ext cx="84214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受注請書受領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3FB4929D-7CBB-A4E9-D09E-D380C316E342}"/>
              </a:ext>
            </a:extLst>
          </p:cNvPr>
          <p:cNvCxnSpPr>
            <a:cxnSpLocks/>
            <a:stCxn id="51" idx="2"/>
            <a:endCxn id="8" idx="1"/>
          </p:cNvCxnSpPr>
          <p:nvPr/>
        </p:nvCxnSpPr>
        <p:spPr>
          <a:xfrm rot="16200000" flipH="1">
            <a:off x="3647398" y="4031959"/>
            <a:ext cx="668574" cy="710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線コネクタ 80">
            <a:extLst>
              <a:ext uri="{FF2B5EF4-FFF2-40B4-BE49-F238E27FC236}">
                <a16:creationId xmlns:a16="http://schemas.microsoft.com/office/drawing/2014/main" id="{5A13A147-2EB8-B551-CA66-A937499E496B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3515865" y="4163493"/>
            <a:ext cx="939691" cy="718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B4093983-2D21-9720-DBC6-748B8AEEF069}"/>
              </a:ext>
            </a:extLst>
          </p:cNvPr>
          <p:cNvSpPr/>
          <p:nvPr/>
        </p:nvSpPr>
        <p:spPr>
          <a:xfrm>
            <a:off x="6543633" y="5207478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加工注文作成</a:t>
            </a:r>
          </a:p>
        </p:txBody>
      </p:sp>
      <p:sp>
        <p:nvSpPr>
          <p:cNvPr id="1043" name="正方形/長方形 1042">
            <a:extLst>
              <a:ext uri="{FF2B5EF4-FFF2-40B4-BE49-F238E27FC236}">
                <a16:creationId xmlns:a16="http://schemas.microsoft.com/office/drawing/2014/main" id="{F633BA7F-6C36-2EB4-D5CC-F4DAF2F7FBA9}"/>
              </a:ext>
            </a:extLst>
          </p:cNvPr>
          <p:cNvSpPr/>
          <p:nvPr/>
        </p:nvSpPr>
        <p:spPr>
          <a:xfrm>
            <a:off x="7671449" y="4608121"/>
            <a:ext cx="899973" cy="226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ピッキング・梱包</a:t>
            </a:r>
          </a:p>
        </p:txBody>
      </p:sp>
      <p:sp>
        <p:nvSpPr>
          <p:cNvPr id="1044" name="正方形/長方形 1043">
            <a:extLst>
              <a:ext uri="{FF2B5EF4-FFF2-40B4-BE49-F238E27FC236}">
                <a16:creationId xmlns:a16="http://schemas.microsoft.com/office/drawing/2014/main" id="{E3D98852-E2BB-5BF4-0D03-CEF67F1A3376}"/>
              </a:ext>
            </a:extLst>
          </p:cNvPr>
          <p:cNvSpPr/>
          <p:nvPr/>
        </p:nvSpPr>
        <p:spPr>
          <a:xfrm>
            <a:off x="5472840" y="4070183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生産計画策定</a:t>
            </a:r>
          </a:p>
        </p:txBody>
      </p:sp>
      <p:sp>
        <p:nvSpPr>
          <p:cNvPr id="1045" name="正方形/長方形 1044">
            <a:extLst>
              <a:ext uri="{FF2B5EF4-FFF2-40B4-BE49-F238E27FC236}">
                <a16:creationId xmlns:a16="http://schemas.microsoft.com/office/drawing/2014/main" id="{B0A6C4AD-A1F7-70D1-28D2-4D4FB18A0AEF}"/>
              </a:ext>
            </a:extLst>
          </p:cNvPr>
          <p:cNvSpPr/>
          <p:nvPr/>
        </p:nvSpPr>
        <p:spPr>
          <a:xfrm>
            <a:off x="5472840" y="5686381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材料注文作成</a:t>
            </a:r>
          </a:p>
        </p:txBody>
      </p:sp>
      <p:cxnSp>
        <p:nvCxnSpPr>
          <p:cNvPr id="1052" name="直線コネクタ 80">
            <a:extLst>
              <a:ext uri="{FF2B5EF4-FFF2-40B4-BE49-F238E27FC236}">
                <a16:creationId xmlns:a16="http://schemas.microsoft.com/office/drawing/2014/main" id="{534AAD0C-BA23-7AEF-1ACB-CF781AC0F013}"/>
              </a:ext>
            </a:extLst>
          </p:cNvPr>
          <p:cNvCxnSpPr>
            <a:cxnSpLocks/>
            <a:stCxn id="53" idx="3"/>
            <a:endCxn id="1036" idx="0"/>
          </p:cNvCxnSpPr>
          <p:nvPr/>
        </p:nvCxnSpPr>
        <p:spPr>
          <a:xfrm>
            <a:off x="5187050" y="4992534"/>
            <a:ext cx="1777656" cy="214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線コネクタ 80">
            <a:extLst>
              <a:ext uri="{FF2B5EF4-FFF2-40B4-BE49-F238E27FC236}">
                <a16:creationId xmlns:a16="http://schemas.microsoft.com/office/drawing/2014/main" id="{FC680813-29CD-75DD-7689-F889436CA7B6}"/>
              </a:ext>
            </a:extLst>
          </p:cNvPr>
          <p:cNvCxnSpPr>
            <a:cxnSpLocks/>
            <a:stCxn id="1044" idx="2"/>
            <a:endCxn id="1160" idx="0"/>
          </p:cNvCxnSpPr>
          <p:nvPr/>
        </p:nvCxnSpPr>
        <p:spPr>
          <a:xfrm>
            <a:off x="5893913" y="4296774"/>
            <a:ext cx="0" cy="91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直線コネクタ 80">
            <a:extLst>
              <a:ext uri="{FF2B5EF4-FFF2-40B4-BE49-F238E27FC236}">
                <a16:creationId xmlns:a16="http://schemas.microsoft.com/office/drawing/2014/main" id="{3F5F44EC-6D9D-25F5-F8E6-6C7A48E87EEB}"/>
              </a:ext>
            </a:extLst>
          </p:cNvPr>
          <p:cNvCxnSpPr>
            <a:cxnSpLocks/>
            <a:stCxn id="1045" idx="2"/>
            <a:endCxn id="33" idx="0"/>
          </p:cNvCxnSpPr>
          <p:nvPr/>
        </p:nvCxnSpPr>
        <p:spPr>
          <a:xfrm flipH="1">
            <a:off x="5884099" y="5912972"/>
            <a:ext cx="9814" cy="2346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7" name="グループ化 1066">
            <a:extLst>
              <a:ext uri="{FF2B5EF4-FFF2-40B4-BE49-F238E27FC236}">
                <a16:creationId xmlns:a16="http://schemas.microsoft.com/office/drawing/2014/main" id="{F3FCA5B4-A341-F093-7781-02884BF23EA5}"/>
              </a:ext>
            </a:extLst>
          </p:cNvPr>
          <p:cNvGrpSpPr/>
          <p:nvPr/>
        </p:nvGrpSpPr>
        <p:grpSpPr>
          <a:xfrm>
            <a:off x="6708225" y="6147604"/>
            <a:ext cx="512961" cy="391546"/>
            <a:chOff x="4527351" y="2528224"/>
            <a:chExt cx="512961" cy="391546"/>
          </a:xfrm>
        </p:grpSpPr>
        <p:pic>
          <p:nvPicPr>
            <p:cNvPr id="1068" name="グラフィックス 1067" descr="紙">
              <a:extLst>
                <a:ext uri="{FF2B5EF4-FFF2-40B4-BE49-F238E27FC236}">
                  <a16:creationId xmlns:a16="http://schemas.microsoft.com/office/drawing/2014/main" id="{B30CCBBD-3E56-1F05-06B4-C4586422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43379" y="2528224"/>
              <a:ext cx="280904" cy="280904"/>
            </a:xfrm>
            <a:prstGeom prst="rect">
              <a:avLst/>
            </a:prstGeom>
          </p:spPr>
        </p:pic>
        <p:sp>
          <p:nvSpPr>
            <p:cNvPr id="1069" name="正方形/長方形 1068">
              <a:extLst>
                <a:ext uri="{FF2B5EF4-FFF2-40B4-BE49-F238E27FC236}">
                  <a16:creationId xmlns:a16="http://schemas.microsoft.com/office/drawing/2014/main" id="{1C78F4B3-8E21-0B15-B783-0BEE2664ACA6}"/>
                </a:ext>
              </a:extLst>
            </p:cNvPr>
            <p:cNvSpPr/>
            <p:nvPr/>
          </p:nvSpPr>
          <p:spPr>
            <a:xfrm>
              <a:off x="4527351" y="2796659"/>
              <a:ext cx="512961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r>
                <a:rPr kumimoji="1" lang="ja-JP" altLang="en-US" sz="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加工注文書</a:t>
              </a:r>
            </a:p>
          </p:txBody>
        </p:sp>
      </p:grpSp>
      <p:cxnSp>
        <p:nvCxnSpPr>
          <p:cNvPr id="1070" name="直線コネクタ 80">
            <a:extLst>
              <a:ext uri="{FF2B5EF4-FFF2-40B4-BE49-F238E27FC236}">
                <a16:creationId xmlns:a16="http://schemas.microsoft.com/office/drawing/2014/main" id="{E61DED31-E0A4-8597-79A9-CB8DA291305D}"/>
              </a:ext>
            </a:extLst>
          </p:cNvPr>
          <p:cNvCxnSpPr>
            <a:cxnSpLocks/>
            <a:stCxn id="1036" idx="2"/>
            <a:endCxn id="1068" idx="0"/>
          </p:cNvCxnSpPr>
          <p:nvPr/>
        </p:nvCxnSpPr>
        <p:spPr>
          <a:xfrm flipH="1">
            <a:off x="6964705" y="5434069"/>
            <a:ext cx="1" cy="7135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正方形/長方形 1077">
            <a:extLst>
              <a:ext uri="{FF2B5EF4-FFF2-40B4-BE49-F238E27FC236}">
                <a16:creationId xmlns:a16="http://schemas.microsoft.com/office/drawing/2014/main" id="{7D69034C-A7E8-9070-5E49-5EEA67842C4E}"/>
              </a:ext>
            </a:extLst>
          </p:cNvPr>
          <p:cNvSpPr/>
          <p:nvPr/>
        </p:nvSpPr>
        <p:spPr>
          <a:xfrm>
            <a:off x="7619097" y="4199011"/>
            <a:ext cx="1004676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出荷案内状発行</a:t>
            </a:r>
          </a:p>
        </p:txBody>
      </p:sp>
      <p:sp>
        <p:nvSpPr>
          <p:cNvPr id="1080" name="正方形/長方形 1079">
            <a:extLst>
              <a:ext uri="{FF2B5EF4-FFF2-40B4-BE49-F238E27FC236}">
                <a16:creationId xmlns:a16="http://schemas.microsoft.com/office/drawing/2014/main" id="{AADB41DF-44E0-8039-EDD5-6FDC9F5EBFF0}"/>
              </a:ext>
            </a:extLst>
          </p:cNvPr>
          <p:cNvSpPr/>
          <p:nvPr/>
        </p:nvSpPr>
        <p:spPr>
          <a:xfrm>
            <a:off x="8632707" y="3789901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出荷実績入力</a:t>
            </a:r>
          </a:p>
        </p:txBody>
      </p:sp>
      <p:sp>
        <p:nvSpPr>
          <p:cNvPr id="1081" name="正方形/長方形 1080">
            <a:extLst>
              <a:ext uri="{FF2B5EF4-FFF2-40B4-BE49-F238E27FC236}">
                <a16:creationId xmlns:a16="http://schemas.microsoft.com/office/drawing/2014/main" id="{5AF4D489-EA9E-A8AC-4096-DAE5BD1104DF}"/>
              </a:ext>
            </a:extLst>
          </p:cNvPr>
          <p:cNvSpPr/>
          <p:nvPr/>
        </p:nvSpPr>
        <p:spPr>
          <a:xfrm>
            <a:off x="7671448" y="5077689"/>
            <a:ext cx="899973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入庫実績入力</a:t>
            </a:r>
          </a:p>
        </p:txBody>
      </p:sp>
      <p:cxnSp>
        <p:nvCxnSpPr>
          <p:cNvPr id="1112" name="直線コネクタ 1111">
            <a:extLst>
              <a:ext uri="{FF2B5EF4-FFF2-40B4-BE49-F238E27FC236}">
                <a16:creationId xmlns:a16="http://schemas.microsoft.com/office/drawing/2014/main" id="{90B767B4-B76B-4216-2546-506EAE4D628F}"/>
              </a:ext>
            </a:extLst>
          </p:cNvPr>
          <p:cNvCxnSpPr>
            <a:cxnSpLocks/>
            <a:stCxn id="1078" idx="0"/>
            <a:endCxn id="9" idx="2"/>
          </p:cNvCxnSpPr>
          <p:nvPr/>
        </p:nvCxnSpPr>
        <p:spPr>
          <a:xfrm flipV="1">
            <a:off x="8121435" y="4016492"/>
            <a:ext cx="0" cy="1825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線コネクタ 1114">
            <a:extLst>
              <a:ext uri="{FF2B5EF4-FFF2-40B4-BE49-F238E27FC236}">
                <a16:creationId xmlns:a16="http://schemas.microsoft.com/office/drawing/2014/main" id="{D4707F50-69BF-E95F-8BAA-D57EE1481585}"/>
              </a:ext>
            </a:extLst>
          </p:cNvPr>
          <p:cNvCxnSpPr>
            <a:cxnSpLocks/>
            <a:stCxn id="1043" idx="0"/>
            <a:endCxn id="1078" idx="2"/>
          </p:cNvCxnSpPr>
          <p:nvPr/>
        </p:nvCxnSpPr>
        <p:spPr>
          <a:xfrm flipH="1" flipV="1">
            <a:off x="8121435" y="4425602"/>
            <a:ext cx="1" cy="1825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線コネクタ 1117">
            <a:extLst>
              <a:ext uri="{FF2B5EF4-FFF2-40B4-BE49-F238E27FC236}">
                <a16:creationId xmlns:a16="http://schemas.microsoft.com/office/drawing/2014/main" id="{6EB8390A-A5E4-850E-EDCB-8ECA1AC6CB7E}"/>
              </a:ext>
            </a:extLst>
          </p:cNvPr>
          <p:cNvCxnSpPr>
            <a:cxnSpLocks/>
            <a:stCxn id="9" idx="3"/>
            <a:endCxn id="1080" idx="1"/>
          </p:cNvCxnSpPr>
          <p:nvPr/>
        </p:nvCxnSpPr>
        <p:spPr>
          <a:xfrm>
            <a:off x="8414267" y="3903197"/>
            <a:ext cx="21844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コネクタ: カギ線 1122">
            <a:extLst>
              <a:ext uri="{FF2B5EF4-FFF2-40B4-BE49-F238E27FC236}">
                <a16:creationId xmlns:a16="http://schemas.microsoft.com/office/drawing/2014/main" id="{ADCF1D06-ACDD-42D7-6444-B180CDC21C04}"/>
              </a:ext>
            </a:extLst>
          </p:cNvPr>
          <p:cNvCxnSpPr>
            <a:cxnSpLocks/>
            <a:stCxn id="14" idx="3"/>
            <a:endCxn id="46" idx="0"/>
          </p:cNvCxnSpPr>
          <p:nvPr/>
        </p:nvCxnSpPr>
        <p:spPr>
          <a:xfrm>
            <a:off x="3983466" y="2519868"/>
            <a:ext cx="497644" cy="213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コネクタ: カギ線 1125">
            <a:extLst>
              <a:ext uri="{FF2B5EF4-FFF2-40B4-BE49-F238E27FC236}">
                <a16:creationId xmlns:a16="http://schemas.microsoft.com/office/drawing/2014/main" id="{4B2DB24E-0B08-9D5D-B933-D075B243B6C3}"/>
              </a:ext>
            </a:extLst>
          </p:cNvPr>
          <p:cNvCxnSpPr>
            <a:cxnSpLocks/>
            <a:stCxn id="46" idx="2"/>
            <a:endCxn id="49" idx="3"/>
          </p:cNvCxnSpPr>
          <p:nvPr/>
        </p:nvCxnSpPr>
        <p:spPr>
          <a:xfrm rot="5400000">
            <a:off x="4177294" y="2830541"/>
            <a:ext cx="174111" cy="433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直線コネクタ 1128">
            <a:extLst>
              <a:ext uri="{FF2B5EF4-FFF2-40B4-BE49-F238E27FC236}">
                <a16:creationId xmlns:a16="http://schemas.microsoft.com/office/drawing/2014/main" id="{28901825-E80E-6A2A-B201-5541E9DB1EAF}"/>
              </a:ext>
            </a:extLst>
          </p:cNvPr>
          <p:cNvCxnSpPr>
            <a:cxnSpLocks/>
            <a:stCxn id="14" idx="2"/>
            <a:endCxn id="49" idx="0"/>
          </p:cNvCxnSpPr>
          <p:nvPr/>
        </p:nvCxnSpPr>
        <p:spPr>
          <a:xfrm>
            <a:off x="3626514" y="2710108"/>
            <a:ext cx="1" cy="3109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直線コネクタ 80">
            <a:extLst>
              <a:ext uri="{FF2B5EF4-FFF2-40B4-BE49-F238E27FC236}">
                <a16:creationId xmlns:a16="http://schemas.microsoft.com/office/drawing/2014/main" id="{4609E85A-7042-AA68-146E-45050F6A13ED}"/>
              </a:ext>
            </a:extLst>
          </p:cNvPr>
          <p:cNvCxnSpPr>
            <a:cxnSpLocks/>
            <a:stCxn id="1160" idx="3"/>
            <a:endCxn id="1036" idx="1"/>
          </p:cNvCxnSpPr>
          <p:nvPr/>
        </p:nvCxnSpPr>
        <p:spPr>
          <a:xfrm>
            <a:off x="6343899" y="5320774"/>
            <a:ext cx="199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直線コネクタ 80">
            <a:extLst>
              <a:ext uri="{FF2B5EF4-FFF2-40B4-BE49-F238E27FC236}">
                <a16:creationId xmlns:a16="http://schemas.microsoft.com/office/drawing/2014/main" id="{36E48215-69ED-319B-471C-6BFD1D72FCBB}"/>
              </a:ext>
            </a:extLst>
          </p:cNvPr>
          <p:cNvCxnSpPr>
            <a:cxnSpLocks/>
            <a:stCxn id="1075" idx="0"/>
            <a:endCxn id="1150" idx="2"/>
          </p:cNvCxnSpPr>
          <p:nvPr/>
        </p:nvCxnSpPr>
        <p:spPr>
          <a:xfrm flipV="1">
            <a:off x="8115913" y="5941231"/>
            <a:ext cx="5522" cy="2758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直線コネクタ 80">
            <a:extLst>
              <a:ext uri="{FF2B5EF4-FFF2-40B4-BE49-F238E27FC236}">
                <a16:creationId xmlns:a16="http://schemas.microsoft.com/office/drawing/2014/main" id="{2F3F200B-1F0C-1CA5-5D8B-9F65D00FAAAB}"/>
              </a:ext>
            </a:extLst>
          </p:cNvPr>
          <p:cNvCxnSpPr>
            <a:cxnSpLocks/>
            <a:stCxn id="51" idx="3"/>
            <a:endCxn id="52" idx="2"/>
          </p:cNvCxnSpPr>
          <p:nvPr/>
        </p:nvCxnSpPr>
        <p:spPr>
          <a:xfrm flipV="1">
            <a:off x="4047587" y="3535690"/>
            <a:ext cx="930733" cy="403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1" name="正方形/長方形 1140">
            <a:extLst>
              <a:ext uri="{FF2B5EF4-FFF2-40B4-BE49-F238E27FC236}">
                <a16:creationId xmlns:a16="http://schemas.microsoft.com/office/drawing/2014/main" id="{C8F9DD30-35D8-7F19-1368-9E9128AF25E1}"/>
              </a:ext>
            </a:extLst>
          </p:cNvPr>
          <p:cNvSpPr/>
          <p:nvPr/>
        </p:nvSpPr>
        <p:spPr>
          <a:xfrm>
            <a:off x="5472840" y="2750787"/>
            <a:ext cx="842145" cy="226591"/>
          </a:xfrm>
          <a:prstGeom prst="rect">
            <a:avLst/>
          </a:prstGeom>
          <a:solidFill>
            <a:schemeClr val="bg1"/>
          </a:solidFill>
          <a:ln w="28575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販売計画策定</a:t>
            </a:r>
          </a:p>
        </p:txBody>
      </p:sp>
      <p:cxnSp>
        <p:nvCxnSpPr>
          <p:cNvPr id="1142" name="直線コネクタ 80">
            <a:extLst>
              <a:ext uri="{FF2B5EF4-FFF2-40B4-BE49-F238E27FC236}">
                <a16:creationId xmlns:a16="http://schemas.microsoft.com/office/drawing/2014/main" id="{8F6D3630-7089-21E8-EE2F-DEE5A5AB9811}"/>
              </a:ext>
            </a:extLst>
          </p:cNvPr>
          <p:cNvCxnSpPr>
            <a:cxnSpLocks/>
            <a:stCxn id="1141" idx="2"/>
            <a:endCxn id="1044" idx="0"/>
          </p:cNvCxnSpPr>
          <p:nvPr/>
        </p:nvCxnSpPr>
        <p:spPr>
          <a:xfrm>
            <a:off x="5893913" y="2977378"/>
            <a:ext cx="0" cy="109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正方形/長方形 1149">
            <a:extLst>
              <a:ext uri="{FF2B5EF4-FFF2-40B4-BE49-F238E27FC236}">
                <a16:creationId xmlns:a16="http://schemas.microsoft.com/office/drawing/2014/main" id="{EC6B445D-474E-BF7A-9C04-658B7F8A4403}"/>
              </a:ext>
            </a:extLst>
          </p:cNvPr>
          <p:cNvSpPr/>
          <p:nvPr/>
        </p:nvSpPr>
        <p:spPr>
          <a:xfrm>
            <a:off x="7671448" y="5714640"/>
            <a:ext cx="899973" cy="2265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検品</a:t>
            </a:r>
          </a:p>
        </p:txBody>
      </p:sp>
      <p:cxnSp>
        <p:nvCxnSpPr>
          <p:cNvPr id="1152" name="直線コネクタ 80">
            <a:extLst>
              <a:ext uri="{FF2B5EF4-FFF2-40B4-BE49-F238E27FC236}">
                <a16:creationId xmlns:a16="http://schemas.microsoft.com/office/drawing/2014/main" id="{87952406-7ECD-A069-49AC-FFD4AAA28D89}"/>
              </a:ext>
            </a:extLst>
          </p:cNvPr>
          <p:cNvCxnSpPr>
            <a:cxnSpLocks/>
            <a:stCxn id="1150" idx="0"/>
            <a:endCxn id="1081" idx="2"/>
          </p:cNvCxnSpPr>
          <p:nvPr/>
        </p:nvCxnSpPr>
        <p:spPr>
          <a:xfrm flipV="1">
            <a:off x="8121435" y="5304280"/>
            <a:ext cx="0" cy="4103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6" name="グループ化 1155">
            <a:extLst>
              <a:ext uri="{FF2B5EF4-FFF2-40B4-BE49-F238E27FC236}">
                <a16:creationId xmlns:a16="http://schemas.microsoft.com/office/drawing/2014/main" id="{DBCEDAC7-F44F-BFB5-B431-57D1520F09D5}"/>
              </a:ext>
            </a:extLst>
          </p:cNvPr>
          <p:cNvGrpSpPr/>
          <p:nvPr/>
        </p:nvGrpSpPr>
        <p:grpSpPr>
          <a:xfrm>
            <a:off x="7903368" y="6217127"/>
            <a:ext cx="425089" cy="318851"/>
            <a:chOff x="7903368" y="6217127"/>
            <a:chExt cx="425089" cy="318851"/>
          </a:xfrm>
        </p:grpSpPr>
        <p:grpSp>
          <p:nvGrpSpPr>
            <p:cNvPr id="1099" name="グループ化 1098">
              <a:extLst>
                <a:ext uri="{FF2B5EF4-FFF2-40B4-BE49-F238E27FC236}">
                  <a16:creationId xmlns:a16="http://schemas.microsoft.com/office/drawing/2014/main" id="{5E15B4DC-B657-CCD1-1453-DDE660469997}"/>
                </a:ext>
              </a:extLst>
            </p:cNvPr>
            <p:cNvGrpSpPr/>
            <p:nvPr/>
          </p:nvGrpSpPr>
          <p:grpSpPr>
            <a:xfrm>
              <a:off x="7903368" y="6217127"/>
              <a:ext cx="425089" cy="166564"/>
              <a:chOff x="8141865" y="6227805"/>
              <a:chExt cx="425089" cy="166564"/>
            </a:xfrm>
          </p:grpSpPr>
          <p:sp>
            <p:nvSpPr>
              <p:cNvPr id="1075" name="フローチャート: 直接アクセス記憶 1074">
                <a:extLst>
                  <a:ext uri="{FF2B5EF4-FFF2-40B4-BE49-F238E27FC236}">
                    <a16:creationId xmlns:a16="http://schemas.microsoft.com/office/drawing/2014/main" id="{A46B8135-1D95-A685-6E64-31B0DD8BC6B5}"/>
                  </a:ext>
                </a:extLst>
              </p:cNvPr>
              <p:cNvSpPr/>
              <p:nvPr/>
            </p:nvSpPr>
            <p:spPr>
              <a:xfrm>
                <a:off x="8141865" y="6227805"/>
                <a:ext cx="425089" cy="166564"/>
              </a:xfrm>
              <a:prstGeom prst="flowChartMagneticDrum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6" name="楕円 1075">
                <a:extLst>
                  <a:ext uri="{FF2B5EF4-FFF2-40B4-BE49-F238E27FC236}">
                    <a16:creationId xmlns:a16="http://schemas.microsoft.com/office/drawing/2014/main" id="{6F335980-FE13-8B94-FC0F-31B7A8E09A51}"/>
                  </a:ext>
                </a:extLst>
              </p:cNvPr>
              <p:cNvSpPr/>
              <p:nvPr/>
            </p:nvSpPr>
            <p:spPr>
              <a:xfrm>
                <a:off x="8476452" y="6268468"/>
                <a:ext cx="45719" cy="834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55" name="正方形/長方形 1154">
              <a:extLst>
                <a:ext uri="{FF2B5EF4-FFF2-40B4-BE49-F238E27FC236}">
                  <a16:creationId xmlns:a16="http://schemas.microsoft.com/office/drawing/2014/main" id="{5FC1EABE-A7F2-5689-C59D-D48803F9E91B}"/>
                </a:ext>
              </a:extLst>
            </p:cNvPr>
            <p:cNvSpPr/>
            <p:nvPr/>
          </p:nvSpPr>
          <p:spPr>
            <a:xfrm>
              <a:off x="8013320" y="6412867"/>
              <a:ext cx="205184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r>
                <a:rPr kumimoji="1" lang="ja-JP" altLang="en-US" sz="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納品</a:t>
              </a:r>
            </a:p>
          </p:txBody>
        </p:sp>
      </p:grpSp>
      <p:sp>
        <p:nvSpPr>
          <p:cNvPr id="1157" name="正方形/長方形 1156">
            <a:extLst>
              <a:ext uri="{FF2B5EF4-FFF2-40B4-BE49-F238E27FC236}">
                <a16:creationId xmlns:a16="http://schemas.microsoft.com/office/drawing/2014/main" id="{749F389E-D50A-9D20-FB10-EFE0B0F23B52}"/>
              </a:ext>
            </a:extLst>
          </p:cNvPr>
          <p:cNvSpPr/>
          <p:nvPr/>
        </p:nvSpPr>
        <p:spPr>
          <a:xfrm>
            <a:off x="8190042" y="935072"/>
            <a:ext cx="576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Senses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8" name="正方形/長方形 1157">
            <a:extLst>
              <a:ext uri="{FF2B5EF4-FFF2-40B4-BE49-F238E27FC236}">
                <a16:creationId xmlns:a16="http://schemas.microsoft.com/office/drawing/2014/main" id="{8BA001CB-A8F8-12A7-8315-EF22A23C371F}"/>
              </a:ext>
            </a:extLst>
          </p:cNvPr>
          <p:cNvSpPr/>
          <p:nvPr/>
        </p:nvSpPr>
        <p:spPr>
          <a:xfrm>
            <a:off x="9537760" y="935072"/>
            <a:ext cx="576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freee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0" name="正方形/長方形 1159">
            <a:extLst>
              <a:ext uri="{FF2B5EF4-FFF2-40B4-BE49-F238E27FC236}">
                <a16:creationId xmlns:a16="http://schemas.microsoft.com/office/drawing/2014/main" id="{BAA41084-3828-4B0A-463D-C1A55444D0AA}"/>
              </a:ext>
            </a:extLst>
          </p:cNvPr>
          <p:cNvSpPr/>
          <p:nvPr/>
        </p:nvSpPr>
        <p:spPr>
          <a:xfrm>
            <a:off x="5443926" y="5207478"/>
            <a:ext cx="899973" cy="2265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予算稟議承認</a:t>
            </a:r>
          </a:p>
        </p:txBody>
      </p:sp>
      <p:sp>
        <p:nvSpPr>
          <p:cNvPr id="1162" name="正方形/長方形 1161">
            <a:extLst>
              <a:ext uri="{FF2B5EF4-FFF2-40B4-BE49-F238E27FC236}">
                <a16:creationId xmlns:a16="http://schemas.microsoft.com/office/drawing/2014/main" id="{F9ABA5B1-57ED-9AAB-2BC9-12D3195D330A}"/>
              </a:ext>
            </a:extLst>
          </p:cNvPr>
          <p:cNvSpPr/>
          <p:nvPr/>
        </p:nvSpPr>
        <p:spPr>
          <a:xfrm>
            <a:off x="10211619" y="935072"/>
            <a:ext cx="576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ジョブカン</a:t>
            </a:r>
          </a:p>
        </p:txBody>
      </p:sp>
      <p:cxnSp>
        <p:nvCxnSpPr>
          <p:cNvPr id="1164" name="直線コネクタ 80">
            <a:extLst>
              <a:ext uri="{FF2B5EF4-FFF2-40B4-BE49-F238E27FC236}">
                <a16:creationId xmlns:a16="http://schemas.microsoft.com/office/drawing/2014/main" id="{C7F3E317-59C5-A89F-DBA3-339223A9DFA1}"/>
              </a:ext>
            </a:extLst>
          </p:cNvPr>
          <p:cNvCxnSpPr>
            <a:cxnSpLocks/>
            <a:stCxn id="1160" idx="2"/>
            <a:endCxn id="1045" idx="0"/>
          </p:cNvCxnSpPr>
          <p:nvPr/>
        </p:nvCxnSpPr>
        <p:spPr>
          <a:xfrm>
            <a:off x="5893913" y="5434069"/>
            <a:ext cx="0" cy="25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9" name="グラフィックス 1168" descr="封筒">
            <a:extLst>
              <a:ext uri="{FF2B5EF4-FFF2-40B4-BE49-F238E27FC236}">
                <a16:creationId xmlns:a16="http://schemas.microsoft.com/office/drawing/2014/main" id="{5111717E-06A8-14CA-9B42-83996FCB8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2670" y="2239757"/>
            <a:ext cx="272849" cy="272849"/>
          </a:xfrm>
          <a:prstGeom prst="rect">
            <a:avLst/>
          </a:prstGeom>
        </p:spPr>
      </p:pic>
      <p:sp>
        <p:nvSpPr>
          <p:cNvPr id="1170" name="正方形/長方形 1169">
            <a:extLst>
              <a:ext uri="{FF2B5EF4-FFF2-40B4-BE49-F238E27FC236}">
                <a16:creationId xmlns:a16="http://schemas.microsoft.com/office/drawing/2014/main" id="{FF6E2AE3-F647-E490-5668-2056B136B066}"/>
              </a:ext>
            </a:extLst>
          </p:cNvPr>
          <p:cNvSpPr/>
          <p:nvPr/>
        </p:nvSpPr>
        <p:spPr>
          <a:xfrm>
            <a:off x="5740024" y="935072"/>
            <a:ext cx="242621" cy="159790"/>
          </a:xfrm>
          <a:prstGeom prst="rect">
            <a:avLst/>
          </a:prstGeom>
          <a:solidFill>
            <a:schemeClr val="bg1"/>
          </a:solidFill>
          <a:ln w="28575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：見直しが必要な業務プロセス　</a:t>
            </a:r>
          </a:p>
        </p:txBody>
      </p:sp>
      <p:sp>
        <p:nvSpPr>
          <p:cNvPr id="1172" name="テキスト ボックス 1171">
            <a:extLst>
              <a:ext uri="{FF2B5EF4-FFF2-40B4-BE49-F238E27FC236}">
                <a16:creationId xmlns:a16="http://schemas.microsoft.com/office/drawing/2014/main" id="{BC9CF82B-0B3C-F14C-39C8-9132D145F400}"/>
              </a:ext>
            </a:extLst>
          </p:cNvPr>
          <p:cNvSpPr txBox="1"/>
          <p:nvPr/>
        </p:nvSpPr>
        <p:spPr>
          <a:xfrm>
            <a:off x="8970212" y="696730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使用するシステム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36E884E-6DF0-1D02-84E2-A3B5B1AF0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E40B8-B295-4ACA-B994-C23AE3E0C88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7806D69-FC60-ABA8-DD10-B2D91779821E}"/>
              </a:ext>
            </a:extLst>
          </p:cNvPr>
          <p:cNvSpPr/>
          <p:nvPr/>
        </p:nvSpPr>
        <p:spPr>
          <a:xfrm>
            <a:off x="4346236" y="5389450"/>
            <a:ext cx="864587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施工指示入力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6E96C29-5B68-8F74-6AC2-6C9F4D8DF015}"/>
              </a:ext>
            </a:extLst>
          </p:cNvPr>
          <p:cNvGrpSpPr/>
          <p:nvPr/>
        </p:nvGrpSpPr>
        <p:grpSpPr>
          <a:xfrm>
            <a:off x="4484872" y="6147604"/>
            <a:ext cx="530594" cy="387212"/>
            <a:chOff x="4408086" y="2528224"/>
            <a:chExt cx="530594" cy="387212"/>
          </a:xfrm>
        </p:grpSpPr>
        <p:pic>
          <p:nvPicPr>
            <p:cNvPr id="16" name="グラフィックス 15" descr="紙">
              <a:extLst>
                <a:ext uri="{FF2B5EF4-FFF2-40B4-BE49-F238E27FC236}">
                  <a16:creationId xmlns:a16="http://schemas.microsoft.com/office/drawing/2014/main" id="{2452BD5F-254F-5242-F9B0-7F40E946E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0974" y="2528224"/>
              <a:ext cx="280904" cy="280904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B5EF8E3-DEBD-78B6-4388-C82E746139E6}"/>
                </a:ext>
              </a:extLst>
            </p:cNvPr>
            <p:cNvSpPr/>
            <p:nvPr/>
          </p:nvSpPr>
          <p:spPr>
            <a:xfrm>
              <a:off x="4408086" y="2792325"/>
              <a:ext cx="530594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r>
                <a:rPr kumimoji="1" lang="ja-JP" altLang="en-US" sz="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施工注文書</a:t>
              </a:r>
            </a:p>
          </p:txBody>
        </p:sp>
      </p:grpSp>
      <p:cxnSp>
        <p:nvCxnSpPr>
          <p:cNvPr id="31" name="直線コネクタ 80">
            <a:extLst>
              <a:ext uri="{FF2B5EF4-FFF2-40B4-BE49-F238E27FC236}">
                <a16:creationId xmlns:a16="http://schemas.microsoft.com/office/drawing/2014/main" id="{0D9CE014-1CBF-A68C-1F25-1ADEB001D5CB}"/>
              </a:ext>
            </a:extLst>
          </p:cNvPr>
          <p:cNvCxnSpPr>
            <a:cxnSpLocks/>
            <a:stCxn id="43" idx="2"/>
            <a:endCxn id="16" idx="0"/>
          </p:cNvCxnSpPr>
          <p:nvPr/>
        </p:nvCxnSpPr>
        <p:spPr>
          <a:xfrm flipH="1">
            <a:off x="4748212" y="5895659"/>
            <a:ext cx="20428" cy="2519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8B1BFCC-2CC3-4B99-1F93-01C9E2E564D5}"/>
              </a:ext>
            </a:extLst>
          </p:cNvPr>
          <p:cNvSpPr/>
          <p:nvPr/>
        </p:nvSpPr>
        <p:spPr>
          <a:xfrm>
            <a:off x="4347567" y="5669068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施工注文作成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DFEBD26-3CA5-96EE-B24E-2CF9E5A0C140}"/>
              </a:ext>
            </a:extLst>
          </p:cNvPr>
          <p:cNvSpPr/>
          <p:nvPr/>
        </p:nvSpPr>
        <p:spPr>
          <a:xfrm>
            <a:off x="9894830" y="3087736"/>
            <a:ext cx="713904" cy="226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請求書作成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9130E42-ABD0-E17E-DE46-FB9607E032CA}"/>
              </a:ext>
            </a:extLst>
          </p:cNvPr>
          <p:cNvSpPr/>
          <p:nvPr/>
        </p:nvSpPr>
        <p:spPr>
          <a:xfrm>
            <a:off x="9690567" y="2598712"/>
            <a:ext cx="1114655" cy="226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請求データインポート</a:t>
            </a:r>
          </a:p>
        </p:txBody>
      </p:sp>
      <p:cxnSp>
        <p:nvCxnSpPr>
          <p:cNvPr id="82" name="コネクタ: カギ線 66">
            <a:extLst>
              <a:ext uri="{FF2B5EF4-FFF2-40B4-BE49-F238E27FC236}">
                <a16:creationId xmlns:a16="http://schemas.microsoft.com/office/drawing/2014/main" id="{7A4153FC-CAC2-462D-D024-45C6C01AFADB}"/>
              </a:ext>
            </a:extLst>
          </p:cNvPr>
          <p:cNvCxnSpPr>
            <a:cxnSpLocks/>
            <a:stCxn id="70" idx="2"/>
            <a:endCxn id="63" idx="0"/>
          </p:cNvCxnSpPr>
          <p:nvPr/>
        </p:nvCxnSpPr>
        <p:spPr>
          <a:xfrm>
            <a:off x="10247895" y="2825303"/>
            <a:ext cx="3887" cy="26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2">
            <a:extLst>
              <a:ext uri="{FF2B5EF4-FFF2-40B4-BE49-F238E27FC236}">
                <a16:creationId xmlns:a16="http://schemas.microsoft.com/office/drawing/2014/main" id="{711DDB74-BFAB-0F20-02F4-2DCD55FEDA1A}"/>
              </a:ext>
            </a:extLst>
          </p:cNvPr>
          <p:cNvCxnSpPr>
            <a:cxnSpLocks/>
            <a:stCxn id="63" idx="2"/>
            <a:endCxn id="25" idx="1"/>
          </p:cNvCxnSpPr>
          <p:nvPr/>
        </p:nvCxnSpPr>
        <p:spPr>
          <a:xfrm rot="16200000" flipH="1">
            <a:off x="9208727" y="4357381"/>
            <a:ext cx="2168720" cy="82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59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6_TF10001108" id="{B3B604BF-30B9-4EAD-B015-56A6189AE76A}" vid="{F1087448-A583-44A0-873C-00BBDD35C9A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208F0A40BA2F24596203AF88E4B3B38" ma:contentTypeVersion="16" ma:contentTypeDescription="新しいドキュメントを作成します。" ma:contentTypeScope="" ma:versionID="4f3c70e0fd0349d2309b2e915acfb126">
  <xsd:schema xmlns:xsd="http://www.w3.org/2001/XMLSchema" xmlns:xs="http://www.w3.org/2001/XMLSchema" xmlns:p="http://schemas.microsoft.com/office/2006/metadata/properties" xmlns:ns2="4cb29235-2f70-4f8a-a99b-4909646af622" xmlns:ns3="d175c1fb-2ad1-4a18-bb52-56bfa9c73ec1" targetNamespace="http://schemas.microsoft.com/office/2006/metadata/properties" ma:root="true" ma:fieldsID="38ccb509e4647f27ec69385ac5076738" ns2:_="" ns3:_="">
    <xsd:import namespace="4cb29235-2f70-4f8a-a99b-4909646af622"/>
    <xsd:import namespace="d175c1fb-2ad1-4a18-bb52-56bfa9c73e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29235-2f70-4f8a-a99b-4909646af6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9c2f676-64d5-4433-87ed-6b80ee855596}" ma:internalName="TaxCatchAll" ma:showField="CatchAllData" ma:web="4cb29235-2f70-4f8a-a99b-4909646af6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75c1fb-2ad1-4a18-bb52-56bfa9c73e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画像タグ" ma:readOnly="false" ma:fieldId="{5cf76f15-5ced-4ddc-b409-7134ff3c332f}" ma:taxonomyMulti="true" ma:sspId="6d11156d-885e-4fa1-96fd-2e4abaae8f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75c1fb-2ad1-4a18-bb52-56bfa9c73ec1">
      <Terms xmlns="http://schemas.microsoft.com/office/infopath/2007/PartnerControls"/>
    </lcf76f155ced4ddcb4097134ff3c332f>
    <TaxCatchAll xmlns="4cb29235-2f70-4f8a-a99b-4909646af622" xsi:nil="true"/>
  </documentManagement>
</p:properties>
</file>

<file path=customXml/itemProps1.xml><?xml version="1.0" encoding="utf-8"?>
<ds:datastoreItem xmlns:ds="http://schemas.openxmlformats.org/officeDocument/2006/customXml" ds:itemID="{6FCEC3B1-3879-4EDB-85DC-AF4BDAE8AA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29235-2f70-4f8a-a99b-4909646af622"/>
    <ds:schemaRef ds:uri="d175c1fb-2ad1-4a18-bb52-56bfa9c73e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02283F-EC1F-430D-9DE6-DB0E99AB59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FF6F69-6B71-4984-8418-C3B19B445ED6}">
  <ds:schemaRefs>
    <ds:schemaRef ds:uri="http://www.w3.org/XML/1998/namespace"/>
    <ds:schemaRef ds:uri="http://purl.org/dc/elements/1.1/"/>
    <ds:schemaRef ds:uri="4cb29235-2f70-4f8a-a99b-4909646af622"/>
    <ds:schemaRef ds:uri="d175c1fb-2ad1-4a18-bb52-56bfa9c73ec1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16413</TotalTime>
  <Words>273</Words>
  <Application>Microsoft Office PowerPoint</Application>
  <PresentationFormat>ワイド画面</PresentationFormat>
  <Paragraphs>123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 UI</vt:lpstr>
      <vt:lpstr>游ゴシック</vt:lpstr>
      <vt:lpstr>Arial</vt:lpstr>
      <vt:lpstr>Marlett</vt:lpstr>
      <vt:lpstr>Segoe UI</vt:lpstr>
      <vt:lpstr>WelcomeDoc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Takaaki Ito</dc:creator>
  <cp:lastModifiedBy>ハ　ラム ヴィエン</cp:lastModifiedBy>
  <cp:revision>393</cp:revision>
  <cp:lastPrinted>2023-02-21T11:02:52Z</cp:lastPrinted>
  <dcterms:created xsi:type="dcterms:W3CDTF">2021-03-13T12:26:31Z</dcterms:created>
  <dcterms:modified xsi:type="dcterms:W3CDTF">2023-05-31T00:54:02Z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0x0101002208F0A40BA2F24596203AF88E4B3B38</vt:lpwstr>
  </property>
  <property fmtid="{D5CDD505-2E9C-101B-9397-08002B2CF9AE}" pid="3" name="MediaServiceImageTags">
    <vt:lpwstr/>
  </property>
</Properties>
</file>