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150" d="100"/>
          <a:sy n="150" d="100"/>
        </p:scale>
        <p:origin x="9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2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39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08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65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55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55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3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5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62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99AE-E752-44B4-8EB6-79CB0ED6D274}" type="datetimeFigureOut">
              <a:rPr kumimoji="1" lang="ja-JP" altLang="en-US" smtClean="0"/>
              <a:t>2023/4/24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81F9-E9D8-42F5-A1F7-B62F3ACAE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46DEA68-736D-D3E0-D43C-3F9D4243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7" y="932402"/>
            <a:ext cx="5956606" cy="708061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99A632-094B-E0BF-BC7D-427EE5B6F900}"/>
              </a:ext>
            </a:extLst>
          </p:cNvPr>
          <p:cNvSpPr/>
          <p:nvPr/>
        </p:nvSpPr>
        <p:spPr>
          <a:xfrm>
            <a:off x="333830" y="1444172"/>
            <a:ext cx="1211942" cy="34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BB7215-667F-0334-6B19-E3D7E160276C}"/>
              </a:ext>
            </a:extLst>
          </p:cNvPr>
          <p:cNvSpPr txBox="1"/>
          <p:nvPr/>
        </p:nvSpPr>
        <p:spPr>
          <a:xfrm>
            <a:off x="385803" y="1476829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取引先企業名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87B7F3-1B30-978B-A3C5-F3665D05391B}"/>
              </a:ext>
            </a:extLst>
          </p:cNvPr>
          <p:cNvSpPr/>
          <p:nvPr/>
        </p:nvSpPr>
        <p:spPr>
          <a:xfrm>
            <a:off x="4155302" y="4235121"/>
            <a:ext cx="1647370" cy="475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23C0BC-939F-D20A-03BD-75F22F20AB47}"/>
              </a:ext>
            </a:extLst>
          </p:cNvPr>
          <p:cNvSpPr txBox="1"/>
          <p:nvPr/>
        </p:nvSpPr>
        <p:spPr>
          <a:xfrm>
            <a:off x="4348203" y="4334209"/>
            <a:ext cx="126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送付商品・金額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8AEF8B-EFB7-31F8-6F55-1C0740423D51}"/>
              </a:ext>
            </a:extLst>
          </p:cNvPr>
          <p:cNvSpPr/>
          <p:nvPr/>
        </p:nvSpPr>
        <p:spPr>
          <a:xfrm>
            <a:off x="670114" y="1999512"/>
            <a:ext cx="1647370" cy="475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8B61AA9-4CBC-B87D-6127-EE8D85F8E6A5}"/>
              </a:ext>
            </a:extLst>
          </p:cNvPr>
          <p:cNvCxnSpPr>
            <a:stCxn id="10" idx="2"/>
          </p:cNvCxnSpPr>
          <p:nvPr/>
        </p:nvCxnSpPr>
        <p:spPr>
          <a:xfrm>
            <a:off x="4978987" y="4611208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A0E3D9-C375-0C84-0B09-A4C2EA1A1385}"/>
              </a:ext>
            </a:extLst>
          </p:cNvPr>
          <p:cNvSpPr txBox="1"/>
          <p:nvPr/>
        </p:nvSpPr>
        <p:spPr>
          <a:xfrm>
            <a:off x="696687" y="199951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取引先企住所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担当者名など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8A09B63-56E0-6386-CC7B-E8B1455EE418}"/>
              </a:ext>
            </a:extLst>
          </p:cNvPr>
          <p:cNvSpPr/>
          <p:nvPr/>
        </p:nvSpPr>
        <p:spPr>
          <a:xfrm>
            <a:off x="3581987" y="7196035"/>
            <a:ext cx="1647370" cy="475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C8AFAE-E22D-8AE0-9028-EE239C597F6A}"/>
              </a:ext>
            </a:extLst>
          </p:cNvPr>
          <p:cNvSpPr txBox="1"/>
          <p:nvPr/>
        </p:nvSpPr>
        <p:spPr>
          <a:xfrm>
            <a:off x="3646881" y="7209543"/>
            <a:ext cx="164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郵送などの注意書き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送り先アドレス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20F7A7-0A1F-F500-6193-E1BC089A3E5E}"/>
              </a:ext>
            </a:extLst>
          </p:cNvPr>
          <p:cNvCxnSpPr>
            <a:cxnSpLocks/>
          </p:cNvCxnSpPr>
          <p:nvPr/>
        </p:nvCxnSpPr>
        <p:spPr>
          <a:xfrm rot="5400000">
            <a:off x="3502881" y="7284421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9FAFF33-6286-D5F0-5462-58C78458D681}"/>
              </a:ext>
            </a:extLst>
          </p:cNvPr>
          <p:cNvSpPr/>
          <p:nvPr/>
        </p:nvSpPr>
        <p:spPr>
          <a:xfrm>
            <a:off x="1989963" y="7298721"/>
            <a:ext cx="957944" cy="475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03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16</Words>
  <Application>Microsoft Office PowerPoint</Application>
  <PresentationFormat>A4 210 x 297 mm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aki.aoyama@spacecool.jp</dc:creator>
  <cp:lastModifiedBy>ハ　ラム ヴィエン</cp:lastModifiedBy>
  <cp:revision>1</cp:revision>
  <dcterms:created xsi:type="dcterms:W3CDTF">2023-02-09T11:15:30Z</dcterms:created>
  <dcterms:modified xsi:type="dcterms:W3CDTF">2023-04-24T01:46:35Z</dcterms:modified>
</cp:coreProperties>
</file>