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ource Code Pro"/>
      <p:regular r:id="rId18"/>
      <p:bold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6d89cfa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6d89cfa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6d89cfaa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6d89cfaa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837806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6837806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837806f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6837806f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89cfa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89cfa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89cfaa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89cfaa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6d89cfaa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6d89cfa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6837806f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6837806f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6d89cfa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6d89cfa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6d89cfa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6d89cfa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6d89cfa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6d89cfa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6d89cfaa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6d89cfaa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K-Means Clustering for FIFA Player Analysis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248800" y="3407025"/>
            <a:ext cx="14448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Adnan Ansari</a:t>
            </a:r>
            <a:endParaRPr sz="2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Mikhail Cazi</a:t>
            </a:r>
            <a:endParaRPr sz="2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Vishal Naidu</a:t>
            </a:r>
            <a:endParaRPr sz="2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735800" y="3407025"/>
            <a:ext cx="5130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sz="2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endParaRPr sz="2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37</a:t>
            </a:r>
            <a:endParaRPr sz="2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Visualization - 6 Clusters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Kmeans_FIFA_4.png"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663" y="1106000"/>
            <a:ext cx="4954684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BI Decision</a:t>
            </a:r>
            <a:endParaRPr sz="4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inference drawn from the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6-Cluster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Scatter Plot 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 the previous slide is:</a:t>
            </a:r>
            <a:b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Packs (from plot in slide 9)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68825"/>
            <a:ext cx="39999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4</a:t>
            </a:r>
            <a:br>
              <a:rPr lang="en-GB"/>
            </a:br>
            <a:r>
              <a:rPr lang="en-GB"/>
              <a:t>(Green)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832400" y="1468825"/>
            <a:ext cx="39999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Very high performance</a:t>
            </a:r>
            <a:br>
              <a:rPr lang="en-GB"/>
            </a:br>
            <a:r>
              <a:rPr lang="en-GB"/>
              <a:t>Highest transfer cost</a:t>
            </a:r>
            <a:br>
              <a:rPr lang="en-GB"/>
            </a:br>
            <a:r>
              <a:rPr lang="en-GB"/>
              <a:t>Reliable contract length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2436925"/>
            <a:ext cx="39999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2</a:t>
            </a:r>
            <a:br>
              <a:rPr lang="en-GB"/>
            </a:br>
            <a:r>
              <a:rPr lang="en-GB"/>
              <a:t>(Dark Brown)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832400" y="2436925"/>
            <a:ext cx="39999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Young player</a:t>
            </a:r>
            <a:r>
              <a:rPr lang="en-GB"/>
              <a:t>s</a:t>
            </a:r>
            <a:br>
              <a:rPr lang="en-GB"/>
            </a:br>
            <a:r>
              <a:rPr lang="en-GB"/>
              <a:t>High scope of improvement</a:t>
            </a:r>
            <a:br>
              <a:rPr lang="en-GB"/>
            </a:br>
            <a:r>
              <a:rPr lang="en-GB"/>
              <a:t>Lack of experience</a:t>
            </a:r>
            <a:br>
              <a:rPr lang="en-GB"/>
            </a:br>
            <a:r>
              <a:rPr lang="en-GB"/>
              <a:t>Reliable contract length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3647525"/>
            <a:ext cx="39999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5</a:t>
            </a:r>
            <a:br>
              <a:rPr lang="en-GB"/>
            </a:br>
            <a:r>
              <a:rPr lang="en-GB"/>
              <a:t>(Dark Brown)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4832400" y="3647525"/>
            <a:ext cx="39999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Players with high experience and age</a:t>
            </a:r>
            <a:br>
              <a:rPr lang="en-GB"/>
            </a:br>
            <a:r>
              <a:rPr lang="en-GB"/>
              <a:t>So, contract length unreliable</a:t>
            </a:r>
            <a:br>
              <a:rPr lang="en-GB"/>
            </a:br>
            <a:r>
              <a:rPr lang="en-GB"/>
              <a:t>Great ability to read the game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56750" y="16771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sz="4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Given the ages and international rankings of ‘n’ FIFA players, group them into ‘k’ clusters to help uncover patterns between their age and rating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Languages Used</a:t>
            </a:r>
            <a:endParaRPr sz="4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Dataset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-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dataset contains 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15000+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records of international football players, in order of their FIFA ratings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-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Each record has 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53 attributes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associated with each player in a 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Comma Separated Value (CSV)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format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Source Code Pro"/>
              <a:buChar char="-"/>
            </a:pP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 these attributes, we have used the 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the </a:t>
            </a:r>
            <a:r>
              <a:rPr b="1"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FIFA ranking</a:t>
            </a:r>
            <a:r>
              <a:rPr lang="en-GB" sz="2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the player to make the clusters</a:t>
            </a:r>
            <a:endParaRPr sz="2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Working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-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 per the K-means partition clustering algorithm, the number of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target clusters (k)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taken from the user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-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selecting the initial k means, the algorithm keeps grouping points into the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nearest cluster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based on the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Euclidian distance</a:t>
            </a:r>
            <a:endParaRPr b="1"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-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mean of each cluster is then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updated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the above step is repeated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-"/>
            </a:pP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is repeated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million times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or until </a:t>
            </a:r>
            <a:r>
              <a:rPr b="1"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stable clusters</a:t>
            </a:r>
            <a:r>
              <a:rPr lang="en-GB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are formed (whichever is smaller)</a:t>
            </a:r>
            <a:endParaRPr sz="18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Visualization - 2 Clusters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Kmeans_FIFA_1.png"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13" y="1106000"/>
            <a:ext cx="4937785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Visualization - 3 Clusters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Kmeans_FIFA_2.png"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813" y="1106000"/>
            <a:ext cx="4910370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Visualization - 4 Clusters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Kmeans_FIFA_3.png"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575" y="1106000"/>
            <a:ext cx="493085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