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F2BC-0833-2DFD-0561-768545A3D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58FAD-876A-40C5-7569-47A143547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7515C-D8BF-589B-B591-82F5BF3F1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3494-909B-4CF6-AD55-8606352DF5D0}" type="datetimeFigureOut">
              <a:rPr lang="vi-VN" smtClean="0"/>
              <a:t>04/05/2024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53EAC-178C-7BEB-199D-86C6A8D7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FA959-13E9-F734-1EE1-4F94A8D1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A11B-3528-4829-9D59-8A57C702162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7751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90AC-A9E8-DC0D-9A98-15A4FD07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BE086-C32C-ECE6-B883-4F77207D6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0ADC0-050B-8D68-9479-FBF6F88A5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3494-909B-4CF6-AD55-8606352DF5D0}" type="datetimeFigureOut">
              <a:rPr lang="vi-VN" smtClean="0"/>
              <a:t>04/05/2024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A1C9F-CF71-1500-1D9A-920593E6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C3022-5CDD-F9B5-9AA7-F2B07C0E8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A11B-3528-4829-9D59-8A57C702162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686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AFFDC-E021-93C8-7A06-9BC18AA7F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348F4-0EBC-C665-9D92-6848E724A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337BF-3FCC-3C75-514B-65238F46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3494-909B-4CF6-AD55-8606352DF5D0}" type="datetimeFigureOut">
              <a:rPr lang="vi-VN" smtClean="0"/>
              <a:t>04/05/2024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4B5C2-B155-9177-6D78-7AFA6D8D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83315-D56C-F41A-B877-7398D29F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A11B-3528-4829-9D59-8A57C702162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422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1D7A-6C4B-CDF6-DBD1-ECE539BA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89EF8-0D19-6516-1762-E6E4CB358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CC0C6-8476-B76B-356F-F563203B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3494-909B-4CF6-AD55-8606352DF5D0}" type="datetimeFigureOut">
              <a:rPr lang="vi-VN" smtClean="0"/>
              <a:t>04/05/2024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AE178-3A29-EE54-F219-D729C83A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77202-8D6F-66F7-27A0-BA2FD997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A11B-3528-4829-9D59-8A57C702162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928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80B26-2721-9576-9FE1-089139E7B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6C28B-BDE5-3479-F5FF-AE7CD2D5B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5B0CE-A528-6D8C-B968-9ACA08D2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3494-909B-4CF6-AD55-8606352DF5D0}" type="datetimeFigureOut">
              <a:rPr lang="vi-VN" smtClean="0"/>
              <a:t>04/05/2024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4C949-A0C0-E99E-E6B2-F49046A5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49F71-3E7D-5C0C-4A98-6E52DDE4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A11B-3528-4829-9D59-8A57C702162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3371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A9C03-4B3B-AFB8-3797-540B165DA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600D-C520-C1DA-6B8E-0A9CDDFFD0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8029A-D05A-878C-A852-19891BD80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7160B-D05B-343A-B227-AEDB0E9A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3494-909B-4CF6-AD55-8606352DF5D0}" type="datetimeFigureOut">
              <a:rPr lang="vi-VN" smtClean="0"/>
              <a:t>04/05/2024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C6825-6BF1-8D05-363A-75D79189D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76F5A-C983-DBB4-EED8-BB67858E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A11B-3528-4829-9D59-8A57C702162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0394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F3C1-6420-7A9E-8DD3-FB134C41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FA4E6-C085-90F0-6615-BCCA7CE04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5215B-2162-36F3-15FC-5000E5857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06BBA-71FF-6B0C-8111-8A94B38FD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7729C-DE86-4782-4526-C81A61F59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4F1C5D-A6A5-A4B0-2862-1103B4B02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3494-909B-4CF6-AD55-8606352DF5D0}" type="datetimeFigureOut">
              <a:rPr lang="vi-VN" smtClean="0"/>
              <a:t>04/05/2024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E155CD-55D1-1FDF-D7BC-A9EE1094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5E9C01-0630-0DC7-A00D-C1848AE3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A11B-3528-4829-9D59-8A57C702162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3452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8D32-D5CA-D8DA-FD9A-CA0419DC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F248AC-4F4E-8A07-F2F4-9CF7A1A6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3494-909B-4CF6-AD55-8606352DF5D0}" type="datetimeFigureOut">
              <a:rPr lang="vi-VN" smtClean="0"/>
              <a:t>04/05/2024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41CE5-46ED-292F-A58A-6B6C2358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23645-9917-C1C1-3410-82F6AE63A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A11B-3528-4829-9D59-8A57C702162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574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D4823-3098-A9A3-CE26-1C99DC77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3494-909B-4CF6-AD55-8606352DF5D0}" type="datetimeFigureOut">
              <a:rPr lang="vi-VN" smtClean="0"/>
              <a:t>04/05/2024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95685D-F55C-49D6-5B06-088518255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E8545-8C4D-2C9A-82C0-4BF26E5E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A11B-3528-4829-9D59-8A57C702162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129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65C3-E30A-0E5A-4B9F-9C3F2E18A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4529E-EC53-6F59-F456-7BE69C58D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FC4C7-45D4-649D-31ED-076E77A16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1A023-87C9-46C1-C438-F81D8C15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3494-909B-4CF6-AD55-8606352DF5D0}" type="datetimeFigureOut">
              <a:rPr lang="vi-VN" smtClean="0"/>
              <a:t>04/05/2024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A53A8-3A09-2EFF-65C0-3D1E42007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009F1-6856-3C26-093E-3681F5EC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A11B-3528-4829-9D59-8A57C702162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036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9860-AA82-131A-704F-BBB1F2CBF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D2B688-17B6-43FB-4393-A150F5F62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CFB69-0F91-9B1E-CFDF-76FDAA824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7573A-2F95-E8DB-ECFF-361E1DFF4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3494-909B-4CF6-AD55-8606352DF5D0}" type="datetimeFigureOut">
              <a:rPr lang="vi-VN" smtClean="0"/>
              <a:t>04/05/2024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2116A-4F54-0D81-E8EB-AE3EDAD0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B8910-9119-478B-FF17-CCC000D0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0A11B-3528-4829-9D59-8A57C702162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546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0923-D121-1AB0-3504-7C67FE954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0534A-D3DD-C3DD-A9AF-48DFB4F5B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EDCD9-4D83-C25C-50CD-90A2BFFC8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C23494-909B-4CF6-AD55-8606352DF5D0}" type="datetimeFigureOut">
              <a:rPr lang="vi-VN" smtClean="0"/>
              <a:t>04/05/2024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389C4-33B7-F71B-7784-C2945492E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1B25E-5EE7-4B35-1F9E-3123446C9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80A11B-3528-4829-9D59-8A57C702162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898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BEFEFD-B321-AF00-0C78-CC5943D7B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16" y="260884"/>
            <a:ext cx="10750866" cy="633623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6B85FF-F683-03D6-FF6E-2B7947203880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5041126" y="930302"/>
            <a:ext cx="802434" cy="13567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39AFC7-413C-7262-8134-B7474B92CD52}"/>
              </a:ext>
            </a:extLst>
          </p:cNvPr>
          <p:cNvSpPr txBox="1"/>
          <p:nvPr/>
        </p:nvSpPr>
        <p:spPr>
          <a:xfrm>
            <a:off x="5843560" y="2102390"/>
            <a:ext cx="32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vi-VN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12A4E5-D7C9-3715-FB46-91946358F36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170212" y="930302"/>
            <a:ext cx="1502796" cy="13567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2240E6-38C2-20BD-FB5C-08ECB11DF39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006886" y="930302"/>
            <a:ext cx="489978" cy="1172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FF87DC-B121-E770-D1C7-0121B636DDA4}"/>
              </a:ext>
            </a:extLst>
          </p:cNvPr>
          <p:cNvCxnSpPr>
            <a:cxnSpLocks/>
          </p:cNvCxnSpPr>
          <p:nvPr/>
        </p:nvCxnSpPr>
        <p:spPr>
          <a:xfrm flipH="1" flipV="1">
            <a:off x="3755812" y="837969"/>
            <a:ext cx="802434" cy="13567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5056823-B088-BADB-AC36-C20633B57D47}"/>
              </a:ext>
            </a:extLst>
          </p:cNvPr>
          <p:cNvSpPr txBox="1"/>
          <p:nvPr/>
        </p:nvSpPr>
        <p:spPr>
          <a:xfrm>
            <a:off x="4486685" y="2167949"/>
            <a:ext cx="32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vi-V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567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Xuan Viet</dc:creator>
  <cp:lastModifiedBy>Nguyen Xuan Viet</cp:lastModifiedBy>
  <cp:revision>1</cp:revision>
  <dcterms:created xsi:type="dcterms:W3CDTF">2024-05-04T13:24:04Z</dcterms:created>
  <dcterms:modified xsi:type="dcterms:W3CDTF">2024-05-04T16:11:34Z</dcterms:modified>
</cp:coreProperties>
</file>