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6600"/>
    <a:srgbClr val="FF00FF"/>
    <a:srgbClr val="1D9B20"/>
    <a:srgbClr val="3B5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966CE-0C42-4E63-80EA-5562EC467A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AC8F67-8EE2-4BFA-B822-5B22FC62B875}">
      <dgm:prSet phldrT="[Text]" custT="1"/>
      <dgm:spPr/>
      <dgm:t>
        <a:bodyPr/>
        <a:lstStyle/>
        <a:p>
          <a:r>
            <a:rPr lang="en-US" sz="1800" dirty="0"/>
            <a:t>Select Render mode </a:t>
          </a:r>
        </a:p>
      </dgm:t>
    </dgm:pt>
    <dgm:pt modelId="{C8011E75-AB27-49A3-B2E4-D83BFCDB71FB}" type="parTrans" cxnId="{0B648F47-F393-490F-9E21-EADD19B199E4}">
      <dgm:prSet/>
      <dgm:spPr/>
      <dgm:t>
        <a:bodyPr/>
        <a:lstStyle/>
        <a:p>
          <a:endParaRPr lang="en-US"/>
        </a:p>
      </dgm:t>
    </dgm:pt>
    <dgm:pt modelId="{C469DB1C-DC4B-4DAB-B62A-991A952BE433}" type="sibTrans" cxnId="{0B648F47-F393-490F-9E21-EADD19B199E4}">
      <dgm:prSet custT="1"/>
      <dgm:spPr/>
      <dgm:t>
        <a:bodyPr/>
        <a:lstStyle/>
        <a:p>
          <a:endParaRPr lang="en-US" sz="1800"/>
        </a:p>
      </dgm:t>
    </dgm:pt>
    <dgm:pt modelId="{25D821E3-CEC8-4992-9E97-945DF85C94FD}">
      <dgm:prSet phldrT="[Text]" custT="1"/>
      <dgm:spPr/>
      <dgm:t>
        <a:bodyPr/>
        <a:lstStyle/>
        <a:p>
          <a:r>
            <a:rPr lang="en-US" sz="1800" dirty="0"/>
            <a:t>Single layer render</a:t>
          </a:r>
        </a:p>
      </dgm:t>
    </dgm:pt>
    <dgm:pt modelId="{1636B917-82E8-4DE6-9D8E-D65288AEB3DB}" type="parTrans" cxnId="{E5D9C7A4-B47A-466D-947E-C579B73FFE3C}">
      <dgm:prSet/>
      <dgm:spPr/>
      <dgm:t>
        <a:bodyPr/>
        <a:lstStyle/>
        <a:p>
          <a:endParaRPr lang="en-US"/>
        </a:p>
      </dgm:t>
    </dgm:pt>
    <dgm:pt modelId="{23260319-4FE5-4317-9846-5C4F2656CB39}" type="sibTrans" cxnId="{E5D9C7A4-B47A-466D-947E-C579B73FFE3C}">
      <dgm:prSet custT="1"/>
      <dgm:spPr/>
      <dgm:t>
        <a:bodyPr/>
        <a:lstStyle/>
        <a:p>
          <a:endParaRPr lang="en-US" sz="1800"/>
        </a:p>
      </dgm:t>
    </dgm:pt>
    <dgm:pt modelId="{9DADDA94-6B67-4775-B144-BDE780461B89}">
      <dgm:prSet phldrT="[Text]" custT="1"/>
      <dgm:spPr/>
      <dgm:t>
        <a:bodyPr/>
        <a:lstStyle/>
        <a:p>
          <a:r>
            <a:rPr lang="en-US" sz="1600" dirty="0"/>
            <a:t>Adjust Upper/Lower limits</a:t>
          </a:r>
        </a:p>
      </dgm:t>
    </dgm:pt>
    <dgm:pt modelId="{E582D3E7-D67D-450C-BA02-E72A4CDD4982}" type="parTrans" cxnId="{5274FFE0-473D-4DB1-8BCE-762274FA7A50}">
      <dgm:prSet/>
      <dgm:spPr/>
      <dgm:t>
        <a:bodyPr/>
        <a:lstStyle/>
        <a:p>
          <a:endParaRPr lang="en-US"/>
        </a:p>
      </dgm:t>
    </dgm:pt>
    <dgm:pt modelId="{EDCF84FE-DB01-4193-9B82-D49C5589215B}" type="sibTrans" cxnId="{5274FFE0-473D-4DB1-8BCE-762274FA7A50}">
      <dgm:prSet/>
      <dgm:spPr/>
      <dgm:t>
        <a:bodyPr/>
        <a:lstStyle/>
        <a:p>
          <a:endParaRPr lang="en-US"/>
        </a:p>
      </dgm:t>
    </dgm:pt>
    <dgm:pt modelId="{3A4173F7-EB0C-40A9-8EEB-C9A6ED2B1744}" type="pres">
      <dgm:prSet presAssocID="{17B966CE-0C42-4E63-80EA-5562EC467A11}" presName="Name0" presStyleCnt="0">
        <dgm:presLayoutVars>
          <dgm:dir/>
          <dgm:resizeHandles val="exact"/>
        </dgm:presLayoutVars>
      </dgm:prSet>
      <dgm:spPr/>
    </dgm:pt>
    <dgm:pt modelId="{9B859D97-F907-43E1-AD32-6A26B8DDC932}" type="pres">
      <dgm:prSet presAssocID="{DBAC8F67-8EE2-4BFA-B822-5B22FC62B875}" presName="node" presStyleLbl="node1" presStyleIdx="0" presStyleCnt="3">
        <dgm:presLayoutVars>
          <dgm:bulletEnabled val="1"/>
        </dgm:presLayoutVars>
      </dgm:prSet>
      <dgm:spPr/>
    </dgm:pt>
    <dgm:pt modelId="{F91A7F7F-F738-483C-BE31-D609BB940BE1}" type="pres">
      <dgm:prSet presAssocID="{C469DB1C-DC4B-4DAB-B62A-991A952BE433}" presName="sibTrans" presStyleLbl="sibTrans2D1" presStyleIdx="0" presStyleCnt="2"/>
      <dgm:spPr/>
    </dgm:pt>
    <dgm:pt modelId="{4920FC18-FB0C-4FDB-BA70-A32B1CB206A8}" type="pres">
      <dgm:prSet presAssocID="{C469DB1C-DC4B-4DAB-B62A-991A952BE433}" presName="connectorText" presStyleLbl="sibTrans2D1" presStyleIdx="0" presStyleCnt="2"/>
      <dgm:spPr/>
    </dgm:pt>
    <dgm:pt modelId="{35262B60-7266-4189-AF9E-3DCD5D913460}" type="pres">
      <dgm:prSet presAssocID="{25D821E3-CEC8-4992-9E97-945DF85C94FD}" presName="node" presStyleLbl="node1" presStyleIdx="1" presStyleCnt="3">
        <dgm:presLayoutVars>
          <dgm:bulletEnabled val="1"/>
        </dgm:presLayoutVars>
      </dgm:prSet>
      <dgm:spPr/>
    </dgm:pt>
    <dgm:pt modelId="{ACE49E56-CC99-4C23-BC7A-95AE09F1FD6F}" type="pres">
      <dgm:prSet presAssocID="{23260319-4FE5-4317-9846-5C4F2656CB39}" presName="sibTrans" presStyleLbl="sibTrans2D1" presStyleIdx="1" presStyleCnt="2"/>
      <dgm:spPr/>
    </dgm:pt>
    <dgm:pt modelId="{3695FC3F-A24F-4C6B-AEB3-417C804FAE94}" type="pres">
      <dgm:prSet presAssocID="{23260319-4FE5-4317-9846-5C4F2656CB39}" presName="connectorText" presStyleLbl="sibTrans2D1" presStyleIdx="1" presStyleCnt="2"/>
      <dgm:spPr/>
    </dgm:pt>
    <dgm:pt modelId="{5BA6C54C-DE9B-4ADC-BA85-B891B10DD48E}" type="pres">
      <dgm:prSet presAssocID="{9DADDA94-6B67-4775-B144-BDE780461B8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C3D61B-D35C-4BA6-A784-065563F2BE8E}" type="presOf" srcId="{17B966CE-0C42-4E63-80EA-5562EC467A11}" destId="{3A4173F7-EB0C-40A9-8EEB-C9A6ED2B1744}" srcOrd="0" destOrd="0" presId="urn:microsoft.com/office/officeart/2005/8/layout/process1"/>
    <dgm:cxn modelId="{6F380F28-78BE-45B0-9C3D-9485578371F3}" type="presOf" srcId="{DBAC8F67-8EE2-4BFA-B822-5B22FC62B875}" destId="{9B859D97-F907-43E1-AD32-6A26B8DDC932}" srcOrd="0" destOrd="0" presId="urn:microsoft.com/office/officeart/2005/8/layout/process1"/>
    <dgm:cxn modelId="{0D952D5B-6EAC-45DC-9928-7D7B0D774C2E}" type="presOf" srcId="{23260319-4FE5-4317-9846-5C4F2656CB39}" destId="{ACE49E56-CC99-4C23-BC7A-95AE09F1FD6F}" srcOrd="0" destOrd="0" presId="urn:microsoft.com/office/officeart/2005/8/layout/process1"/>
    <dgm:cxn modelId="{0B648F47-F393-490F-9E21-EADD19B199E4}" srcId="{17B966CE-0C42-4E63-80EA-5562EC467A11}" destId="{DBAC8F67-8EE2-4BFA-B822-5B22FC62B875}" srcOrd="0" destOrd="0" parTransId="{C8011E75-AB27-49A3-B2E4-D83BFCDB71FB}" sibTransId="{C469DB1C-DC4B-4DAB-B62A-991A952BE433}"/>
    <dgm:cxn modelId="{701C9D8D-FD15-4BDB-9035-9D55A8C281DB}" type="presOf" srcId="{23260319-4FE5-4317-9846-5C4F2656CB39}" destId="{3695FC3F-A24F-4C6B-AEB3-417C804FAE94}" srcOrd="1" destOrd="0" presId="urn:microsoft.com/office/officeart/2005/8/layout/process1"/>
    <dgm:cxn modelId="{E5D9C7A4-B47A-466D-947E-C579B73FFE3C}" srcId="{17B966CE-0C42-4E63-80EA-5562EC467A11}" destId="{25D821E3-CEC8-4992-9E97-945DF85C94FD}" srcOrd="1" destOrd="0" parTransId="{1636B917-82E8-4DE6-9D8E-D65288AEB3DB}" sibTransId="{23260319-4FE5-4317-9846-5C4F2656CB39}"/>
    <dgm:cxn modelId="{09890AD4-3FF7-41B0-8C40-F3B19AFADF5B}" type="presOf" srcId="{9DADDA94-6B67-4775-B144-BDE780461B89}" destId="{5BA6C54C-DE9B-4ADC-BA85-B891B10DD48E}" srcOrd="0" destOrd="0" presId="urn:microsoft.com/office/officeart/2005/8/layout/process1"/>
    <dgm:cxn modelId="{5274FFE0-473D-4DB1-8BCE-762274FA7A50}" srcId="{17B966CE-0C42-4E63-80EA-5562EC467A11}" destId="{9DADDA94-6B67-4775-B144-BDE780461B89}" srcOrd="2" destOrd="0" parTransId="{E582D3E7-D67D-450C-BA02-E72A4CDD4982}" sibTransId="{EDCF84FE-DB01-4193-9B82-D49C5589215B}"/>
    <dgm:cxn modelId="{0496BEE1-6666-4FFA-B4ED-9D35C9F03017}" type="presOf" srcId="{C469DB1C-DC4B-4DAB-B62A-991A952BE433}" destId="{F91A7F7F-F738-483C-BE31-D609BB940BE1}" srcOrd="0" destOrd="0" presId="urn:microsoft.com/office/officeart/2005/8/layout/process1"/>
    <dgm:cxn modelId="{F5B5C2EB-5516-4073-9D6D-BA0F5A39194A}" type="presOf" srcId="{C469DB1C-DC4B-4DAB-B62A-991A952BE433}" destId="{4920FC18-FB0C-4FDB-BA70-A32B1CB206A8}" srcOrd="1" destOrd="0" presId="urn:microsoft.com/office/officeart/2005/8/layout/process1"/>
    <dgm:cxn modelId="{C77280F7-6DC6-4AB0-8C5F-8297A3148C6F}" type="presOf" srcId="{25D821E3-CEC8-4992-9E97-945DF85C94FD}" destId="{35262B60-7266-4189-AF9E-3DCD5D913460}" srcOrd="0" destOrd="0" presId="urn:microsoft.com/office/officeart/2005/8/layout/process1"/>
    <dgm:cxn modelId="{6B4D3E46-E5A7-4D1E-A43E-309C29BE23F8}" type="presParOf" srcId="{3A4173F7-EB0C-40A9-8EEB-C9A6ED2B1744}" destId="{9B859D97-F907-43E1-AD32-6A26B8DDC932}" srcOrd="0" destOrd="0" presId="urn:microsoft.com/office/officeart/2005/8/layout/process1"/>
    <dgm:cxn modelId="{00C27DB3-B3CD-4F48-A28B-EAF63349B2D6}" type="presParOf" srcId="{3A4173F7-EB0C-40A9-8EEB-C9A6ED2B1744}" destId="{F91A7F7F-F738-483C-BE31-D609BB940BE1}" srcOrd="1" destOrd="0" presId="urn:microsoft.com/office/officeart/2005/8/layout/process1"/>
    <dgm:cxn modelId="{D229B4A7-220A-4488-908C-72B2CA23F89D}" type="presParOf" srcId="{F91A7F7F-F738-483C-BE31-D609BB940BE1}" destId="{4920FC18-FB0C-4FDB-BA70-A32B1CB206A8}" srcOrd="0" destOrd="0" presId="urn:microsoft.com/office/officeart/2005/8/layout/process1"/>
    <dgm:cxn modelId="{724BE2F3-1382-444B-9D60-81D5237A438F}" type="presParOf" srcId="{3A4173F7-EB0C-40A9-8EEB-C9A6ED2B1744}" destId="{35262B60-7266-4189-AF9E-3DCD5D913460}" srcOrd="2" destOrd="0" presId="urn:microsoft.com/office/officeart/2005/8/layout/process1"/>
    <dgm:cxn modelId="{363D788A-0754-4D4A-9E44-C44BAE6568AA}" type="presParOf" srcId="{3A4173F7-EB0C-40A9-8EEB-C9A6ED2B1744}" destId="{ACE49E56-CC99-4C23-BC7A-95AE09F1FD6F}" srcOrd="3" destOrd="0" presId="urn:microsoft.com/office/officeart/2005/8/layout/process1"/>
    <dgm:cxn modelId="{7C6749E8-D60E-4BAD-BD3D-93B53F51B786}" type="presParOf" srcId="{ACE49E56-CC99-4C23-BC7A-95AE09F1FD6F}" destId="{3695FC3F-A24F-4C6B-AEB3-417C804FAE94}" srcOrd="0" destOrd="0" presId="urn:microsoft.com/office/officeart/2005/8/layout/process1"/>
    <dgm:cxn modelId="{F2F4A4A7-94E8-4A4B-87B5-6DAB51CEB750}" type="presParOf" srcId="{3A4173F7-EB0C-40A9-8EEB-C9A6ED2B1744}" destId="{5BA6C54C-DE9B-4ADC-BA85-B891B10DD48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59D97-F907-43E1-AD32-6A26B8DDC932}">
      <dsp:nvSpPr>
        <dsp:cNvPr id="0" name=""/>
        <dsp:cNvSpPr/>
      </dsp:nvSpPr>
      <dsp:spPr>
        <a:xfrm>
          <a:off x="6362" y="0"/>
          <a:ext cx="1901651" cy="695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Render mode </a:t>
          </a:r>
        </a:p>
      </dsp:txBody>
      <dsp:txXfrm>
        <a:off x="26727" y="20365"/>
        <a:ext cx="1860921" cy="654595"/>
      </dsp:txXfrm>
    </dsp:sp>
    <dsp:sp modelId="{F91A7F7F-F738-483C-BE31-D609BB940BE1}">
      <dsp:nvSpPr>
        <dsp:cNvPr id="0" name=""/>
        <dsp:cNvSpPr/>
      </dsp:nvSpPr>
      <dsp:spPr>
        <a:xfrm>
          <a:off x="2098179" y="111857"/>
          <a:ext cx="403150" cy="471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98179" y="206179"/>
        <a:ext cx="282205" cy="282965"/>
      </dsp:txXfrm>
    </dsp:sp>
    <dsp:sp modelId="{35262B60-7266-4189-AF9E-3DCD5D913460}">
      <dsp:nvSpPr>
        <dsp:cNvPr id="0" name=""/>
        <dsp:cNvSpPr/>
      </dsp:nvSpPr>
      <dsp:spPr>
        <a:xfrm>
          <a:off x="2668674" y="0"/>
          <a:ext cx="1901651" cy="695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Single layer render</a:t>
          </a:r>
        </a:p>
      </dsp:txBody>
      <dsp:txXfrm>
        <a:off x="2689039" y="20365"/>
        <a:ext cx="1860921" cy="654595"/>
      </dsp:txXfrm>
    </dsp:sp>
    <dsp:sp modelId="{ACE49E56-CC99-4C23-BC7A-95AE09F1FD6F}">
      <dsp:nvSpPr>
        <dsp:cNvPr id="0" name=""/>
        <dsp:cNvSpPr/>
      </dsp:nvSpPr>
      <dsp:spPr>
        <a:xfrm>
          <a:off x="4760491" y="111857"/>
          <a:ext cx="403150" cy="471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0491" y="206179"/>
        <a:ext cx="282205" cy="282965"/>
      </dsp:txXfrm>
    </dsp:sp>
    <dsp:sp modelId="{5BA6C54C-DE9B-4ADC-BA85-B891B10DD48E}">
      <dsp:nvSpPr>
        <dsp:cNvPr id="0" name=""/>
        <dsp:cNvSpPr/>
      </dsp:nvSpPr>
      <dsp:spPr>
        <a:xfrm>
          <a:off x="5330986" y="0"/>
          <a:ext cx="1901651" cy="695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Adjust Upper/Lower limits</a:t>
          </a:r>
        </a:p>
      </dsp:txBody>
      <dsp:txXfrm>
        <a:off x="5351351" y="20365"/>
        <a:ext cx="1860921" cy="65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D4A4-0506-4A88-A622-B40A9F0EB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79A56-618F-4A2E-9036-0B626A69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CD22-BA36-4828-A2E6-7F277F0E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2987-2E2F-4D23-8800-385F531B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0238-27D5-44B2-9621-6B1C0C62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C087-C8AF-4B4F-97EF-C60CE072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E28FA-5C51-4A00-9EE5-A60DC458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0326-C70A-4BCB-9F90-DD4E2961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CEDB-BE41-4ED7-9E57-FCAE6074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CF6F-32F7-4DE9-9474-2EDAF09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9B734-FB94-4BBE-B89F-2D8CD2C5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715-8169-4384-AEFE-1EC73A8B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5CD3-2375-4216-AA63-9373B8A8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A006-1380-4AEA-BF54-513FBE16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6BF2-4DFA-4B0C-B166-8743F45A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5C85-55F9-4EE9-B4BD-C89BA3E9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33BF-484F-4EBE-8DBA-2DADE3F5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8690-21C5-4F91-A309-C5CC986F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A982-8E75-45DF-B408-47135DC6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777B-50CB-4BD9-94EC-45C9F181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499A-3738-44FC-B7C2-2F209F62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82BA-3AB7-4536-8CEC-1CFE3041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94E2-E9A5-4FB0-81A3-175D7623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4054-B8DF-4093-B383-05F46483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1C3F-8891-474F-B381-333404D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8F3C-96B1-4DA1-8552-2958B167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D8AB-7578-4F19-BF50-31BD00434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AA80-A855-459F-95A5-034783F7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12240-D346-4C72-B1C0-AA615DBE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2C68-A6AB-483B-A99A-13CB896A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73A3-FA61-4358-9D1B-D9D6753E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833-B7C3-422F-A07D-54F66DD6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70CB-0559-45B1-ADE3-4EBC3F1A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22D0A-4A05-43A8-8E9C-C7C499B6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4ADB7-13DF-49F5-A8EA-2825EF6D4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6625-C8F3-424F-9D3F-961138A0A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04938-9D84-4A71-904F-04BDB365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D5C8D-D195-4777-8318-0858552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86A6-B6B6-40E0-9012-A6FB2FF3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B229-10A5-4E7A-AB3C-F877E2B9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9B747-32F8-4738-ACF7-579A4935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93B0B-460F-4C95-90C9-1FB22EDE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24D1D-9B30-4AE5-9144-FD3E64EC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B5694-7BD7-4E5F-8F6A-28CA3B03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0A90-BFC0-432F-AC3B-488B2DDA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10F4-CED6-45C1-84A1-1AF19A2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1535-75CB-4BBB-BFBF-FF6A191F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CD01-406C-4C5A-B7CC-3BC5DC4A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5B3C-7FC8-4B10-872C-BF698563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36A1-6B64-4EF8-9508-59C6FFF7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2965-859B-4D33-90A8-47F6AFBC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140F-32FB-436B-A4F4-20EC58D1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1A13-3EF4-4413-8049-18478F75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358B2-E312-4F5B-A280-2B43156FA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D5F82-649E-4613-946D-C5925733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9E1F-1B29-461B-BED0-716B1C3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0CB14-2DA5-4672-B7A2-30D3E7B4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62FD5-47CA-4684-B781-3B1BE671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7DE8D-74BE-4AAA-BA15-1EAD0F45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0093-29E5-4C12-8E46-283D2D5B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9171-6EE9-4B03-9369-95A3B8C75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498A-FF56-48F0-8BF7-49355836F01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7DAD-D54E-4536-8AE0-6839A9790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7E6C-49F9-4648-A4F1-236DBC15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9338-5918-4030-A010-1BD37D3BEF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2C17C-5BA1-4D09-B1A0-F30798E53A8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2675" y="97476"/>
            <a:ext cx="1382250" cy="9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F70E44-5727-C749-AC0F-C2DE52F4E8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521" y="350338"/>
            <a:ext cx="1799245" cy="1275255"/>
          </a:xfrm>
          <a:prstGeom prst="rect">
            <a:avLst/>
          </a:prstGeom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1B3E08DA-8618-754A-8340-6A5B41A76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91" y="3603762"/>
            <a:ext cx="1167427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ＭＳ Ｐゴシック" charset="0"/>
                <a:cs typeface="Arial" panose="020B0604020202020204" pitchFamily="34" charset="0"/>
              </a:rPr>
              <a:t>Data Visualizer manual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D6F7A"/>
              </a:solidFill>
              <a:effectLst/>
              <a:uLnTx/>
              <a:uFillTx/>
              <a:latin typeface="Bahnschrift SemiBold SemiConden" panose="020B0502040204020203" pitchFamily="34" charset="0"/>
              <a:ea typeface="ＭＳ Ｐゴシック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4D768-04F6-1047-86F6-F4B432DB16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5234" y="0"/>
            <a:ext cx="5324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E5DD8-6F46-E7E6-3869-0AF78603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19225"/>
            <a:ext cx="9493097" cy="513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95705-2E18-0465-6D22-DE1F097AA353}"/>
              </a:ext>
            </a:extLst>
          </p:cNvPr>
          <p:cNvSpPr txBox="1"/>
          <p:nvPr/>
        </p:nvSpPr>
        <p:spPr>
          <a:xfrm>
            <a:off x="6708820" y="495895"/>
            <a:ext cx="2578056" cy="923330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2D graph corresponds to  current slicing plane position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0CBDD-3DE3-1BC8-9620-6A6023A943CC}"/>
              </a:ext>
            </a:extLst>
          </p:cNvPr>
          <p:cNvSpPr txBox="1"/>
          <p:nvPr/>
        </p:nvSpPr>
        <p:spPr>
          <a:xfrm>
            <a:off x="2565445" y="1049893"/>
            <a:ext cx="2578056" cy="369332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Rendered 3D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D29A1-BBC9-7378-BB4F-7C80D6485CF2}"/>
              </a:ext>
            </a:extLst>
          </p:cNvPr>
          <p:cNvSpPr txBox="1"/>
          <p:nvPr/>
        </p:nvSpPr>
        <p:spPr>
          <a:xfrm>
            <a:off x="304975" y="2772370"/>
            <a:ext cx="1282655" cy="1754326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- Scroll to zoom in/out.</a:t>
            </a:r>
          </a:p>
          <a:p>
            <a:r>
              <a:rPr lang="en-US" dirty="0">
                <a:solidFill>
                  <a:srgbClr val="000066"/>
                </a:solidFill>
              </a:rPr>
              <a:t>- Press right mouse to rotate.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9E9B4-65B7-BD57-2CC3-039CAB139A03}"/>
              </a:ext>
            </a:extLst>
          </p:cNvPr>
          <p:cNvSpPr txBox="1"/>
          <p:nvPr/>
        </p:nvSpPr>
        <p:spPr>
          <a:xfrm>
            <a:off x="87254" y="166216"/>
            <a:ext cx="517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3D surface model detail window</a:t>
            </a:r>
          </a:p>
        </p:txBody>
      </p:sp>
    </p:spTree>
    <p:extLst>
      <p:ext uri="{BB962C8B-B14F-4D97-AF65-F5344CB8AC3E}">
        <p14:creationId xmlns:p14="http://schemas.microsoft.com/office/powerpoint/2010/main" val="50937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D6261C-DB8A-25BD-72C7-FFEBE930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73" y="1119187"/>
            <a:ext cx="1962150" cy="4619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CE77B-057B-42A9-35F7-EE1819B2B69A}"/>
              </a:ext>
            </a:extLst>
          </p:cNvPr>
          <p:cNvSpPr/>
          <p:nvPr/>
        </p:nvSpPr>
        <p:spPr>
          <a:xfrm>
            <a:off x="3326764" y="2282190"/>
            <a:ext cx="1250024" cy="48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F13F1-D594-C784-586F-6065B983302E}"/>
              </a:ext>
            </a:extLst>
          </p:cNvPr>
          <p:cNvSpPr txBox="1"/>
          <p:nvPr/>
        </p:nvSpPr>
        <p:spPr>
          <a:xfrm>
            <a:off x="237373" y="1515425"/>
            <a:ext cx="2590625" cy="14773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Item: Show point position and move slicing plane to that point on click</a:t>
            </a:r>
          </a:p>
          <a:p>
            <a:r>
              <a:rPr lang="en-US" dirty="0">
                <a:solidFill>
                  <a:srgbClr val="FF0000"/>
                </a:solidFill>
              </a:rPr>
              <a:t>No Selection: Nothing happens on click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BD8CE-9AA0-7C1A-F39D-CB56FF5C4226}"/>
              </a:ext>
            </a:extLst>
          </p:cNvPr>
          <p:cNvSpPr txBox="1"/>
          <p:nvPr/>
        </p:nvSpPr>
        <p:spPr>
          <a:xfrm>
            <a:off x="475006" y="3465790"/>
            <a:ext cx="1824095" cy="369332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Axis to be sliced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E5F22-F9A4-7A28-E8C3-A3F561B9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98" y="1893647"/>
            <a:ext cx="2206334" cy="1099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416462-79B3-ACFA-B43C-58E93457B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502" y="3475737"/>
            <a:ext cx="2260018" cy="7751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7D60E-EF84-E349-F3DF-D0B990ABF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862" y="3209820"/>
            <a:ext cx="1149890" cy="3559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D494FD-FF0C-AF3B-C779-2D178BD3B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955" y="4733910"/>
            <a:ext cx="2260019" cy="7439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7414D8-68D1-025B-A4D5-72C8B1D11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257" y="4445862"/>
            <a:ext cx="1269099" cy="3508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D1CDAA-D4FC-A9D5-1901-9F7DFBC2D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454" y="1255926"/>
            <a:ext cx="1154430" cy="6634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CDF95A-3778-1FE2-FFE5-FAC22EE3E8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5079" y="2581705"/>
            <a:ext cx="1581151" cy="9679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7CF615-F6CA-DED2-7718-101B113A71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531" y="2250755"/>
            <a:ext cx="1266245" cy="330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0E3EC0-E21E-1990-E3C0-D2BA089011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8419" y="3963422"/>
            <a:ext cx="1468759" cy="98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1D1BCC-2215-BB0E-6255-601A3F8ADA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9675" y="3660543"/>
            <a:ext cx="1266245" cy="3473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BAE275-3F5A-D2A2-6967-9E54331C01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0791" y="4139451"/>
            <a:ext cx="1816266" cy="16794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5C0011-F63F-6C16-8CF2-F91D4C8013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10350" y="3947237"/>
            <a:ext cx="1115471" cy="3844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CF0FEE-1D78-C848-2422-DD637E7248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5275" y="2129377"/>
            <a:ext cx="1782650" cy="15998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81D0B7-F9DA-88C5-4EC5-68461D7D82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97261" y="1682524"/>
            <a:ext cx="1309880" cy="392224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5C8C8-A55C-199C-8346-BC7395B2087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827998" y="2254089"/>
            <a:ext cx="498766" cy="268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C4C86C-0BC3-FC0D-6D5E-7494C1CE0336}"/>
              </a:ext>
            </a:extLst>
          </p:cNvPr>
          <p:cNvSpPr/>
          <p:nvPr/>
        </p:nvSpPr>
        <p:spPr>
          <a:xfrm>
            <a:off x="3328912" y="3410426"/>
            <a:ext cx="1250024" cy="4800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3DB605-98F2-D73B-49A2-946B5DD4C89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99101" y="3650456"/>
            <a:ext cx="102981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B49314-8980-2B88-508F-0D52BE276310}"/>
              </a:ext>
            </a:extLst>
          </p:cNvPr>
          <p:cNvSpPr txBox="1"/>
          <p:nvPr/>
        </p:nvSpPr>
        <p:spPr>
          <a:xfrm>
            <a:off x="87254" y="27562"/>
            <a:ext cx="462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3D Model controllers panel</a:t>
            </a:r>
          </a:p>
        </p:txBody>
      </p:sp>
    </p:spTree>
    <p:extLst>
      <p:ext uri="{BB962C8B-B14F-4D97-AF65-F5344CB8AC3E}">
        <p14:creationId xmlns:p14="http://schemas.microsoft.com/office/powerpoint/2010/main" val="351658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F13B7-DE08-B09E-A8D6-1BDD6197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271" y="967263"/>
            <a:ext cx="1847850" cy="4886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CE77B-057B-42A9-35F7-EE1819B2B69A}"/>
              </a:ext>
            </a:extLst>
          </p:cNvPr>
          <p:cNvSpPr/>
          <p:nvPr/>
        </p:nvSpPr>
        <p:spPr>
          <a:xfrm>
            <a:off x="3206021" y="2406085"/>
            <a:ext cx="1841100" cy="597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F13F1-D594-C784-586F-6065B983302E}"/>
              </a:ext>
            </a:extLst>
          </p:cNvPr>
          <p:cNvSpPr txBox="1"/>
          <p:nvPr/>
        </p:nvSpPr>
        <p:spPr>
          <a:xfrm>
            <a:off x="138313" y="928758"/>
            <a:ext cx="2590625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Slider to control the Slicing plane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BD8CE-9AA0-7C1A-F39D-CB56FF5C4226}"/>
              </a:ext>
            </a:extLst>
          </p:cNvPr>
          <p:cNvSpPr txBox="1"/>
          <p:nvPr/>
        </p:nvSpPr>
        <p:spPr>
          <a:xfrm>
            <a:off x="1442906" y="4821246"/>
            <a:ext cx="1019408" cy="369332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Statistics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5C8C8-A55C-199C-8346-BC7395B2087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28938" y="1251924"/>
            <a:ext cx="477083" cy="1452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C4C86C-0BC3-FC0D-6D5E-7494C1CE0336}"/>
              </a:ext>
            </a:extLst>
          </p:cNvPr>
          <p:cNvSpPr/>
          <p:nvPr/>
        </p:nvSpPr>
        <p:spPr>
          <a:xfrm>
            <a:off x="3199270" y="4118821"/>
            <a:ext cx="1915723" cy="17719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3DB605-98F2-D73B-49A2-946B5DD4C895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 flipV="1">
            <a:off x="2462314" y="5004779"/>
            <a:ext cx="736956" cy="11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B49314-8980-2B88-508F-0D52BE276310}"/>
              </a:ext>
            </a:extLst>
          </p:cNvPr>
          <p:cNvSpPr txBox="1"/>
          <p:nvPr/>
        </p:nvSpPr>
        <p:spPr>
          <a:xfrm>
            <a:off x="87254" y="27562"/>
            <a:ext cx="462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3D Model controllers panel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90B6CE-F53F-E100-42A7-620992CC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63" y="338078"/>
            <a:ext cx="3695792" cy="3280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68FEDF-7547-9E09-74F6-1FE70EE8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121" y="3569611"/>
            <a:ext cx="3508634" cy="28703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532FC6-770B-B8B9-67E9-3BD0DF58E0A1}"/>
              </a:ext>
            </a:extLst>
          </p:cNvPr>
          <p:cNvSpPr txBox="1"/>
          <p:nvPr/>
        </p:nvSpPr>
        <p:spPr>
          <a:xfrm>
            <a:off x="138312" y="1873675"/>
            <a:ext cx="2590625" cy="923330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Plot 2D sliced graph with current slicing plane position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7254BE-8FCE-F795-B199-CAC7CC5F54D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728937" y="2335340"/>
            <a:ext cx="492458" cy="85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2D090D-3637-B871-DFCD-442D5180D0B8}"/>
              </a:ext>
            </a:extLst>
          </p:cNvPr>
          <p:cNvSpPr txBox="1"/>
          <p:nvPr/>
        </p:nvSpPr>
        <p:spPr>
          <a:xfrm>
            <a:off x="147593" y="3156852"/>
            <a:ext cx="2590625" cy="923330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Update the corresponding images in the image container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D7C3C3-E6B3-86CA-CB9E-C1FE00AC311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738218" y="3618517"/>
            <a:ext cx="567044" cy="1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8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95705-2E18-0465-6D22-DE1F097AA353}"/>
              </a:ext>
            </a:extLst>
          </p:cNvPr>
          <p:cNvSpPr txBox="1"/>
          <p:nvPr/>
        </p:nvSpPr>
        <p:spPr>
          <a:xfrm>
            <a:off x="8747345" y="764161"/>
            <a:ext cx="1243943" cy="369332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0CBDD-3DE3-1BC8-9620-6A6023A943CC}"/>
              </a:ext>
            </a:extLst>
          </p:cNvPr>
          <p:cNvSpPr txBox="1"/>
          <p:nvPr/>
        </p:nvSpPr>
        <p:spPr>
          <a:xfrm>
            <a:off x="2885995" y="801524"/>
            <a:ext cx="1117322" cy="369332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Heatmap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9E9B4-65B7-BD57-2CC3-039CAB139A03}"/>
              </a:ext>
            </a:extLst>
          </p:cNvPr>
          <p:cNvSpPr txBox="1"/>
          <p:nvPr/>
        </p:nvSpPr>
        <p:spPr>
          <a:xfrm>
            <a:off x="87254" y="166216"/>
            <a:ext cx="517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Heatmap model detail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BD0A0-7E7E-FA01-CAFA-F0569417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35" y="1208218"/>
            <a:ext cx="10640330" cy="54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9E9B4-65B7-BD57-2CC3-039CAB139A03}"/>
              </a:ext>
            </a:extLst>
          </p:cNvPr>
          <p:cNvSpPr txBox="1"/>
          <p:nvPr/>
        </p:nvSpPr>
        <p:spPr>
          <a:xfrm>
            <a:off x="87254" y="166216"/>
            <a:ext cx="517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Heatmap model detail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C9BB6-3673-9BCB-4846-91A1609B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" y="886597"/>
            <a:ext cx="9282728" cy="4854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5F7DD-26A9-FAF4-70DE-269A15344CB0}"/>
              </a:ext>
            </a:extLst>
          </p:cNvPr>
          <p:cNvSpPr txBox="1"/>
          <p:nvPr/>
        </p:nvSpPr>
        <p:spPr>
          <a:xfrm>
            <a:off x="9031534" y="1932059"/>
            <a:ext cx="2956334" cy="2031325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histogram bin size is fixed to 5 micrometers.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red line indicates where the mean value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green lines indicate the sigma values.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Hải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Võ requirements)</a:t>
            </a:r>
          </a:p>
        </p:txBody>
      </p:sp>
    </p:spTree>
    <p:extLst>
      <p:ext uri="{BB962C8B-B14F-4D97-AF65-F5344CB8AC3E}">
        <p14:creationId xmlns:p14="http://schemas.microsoft.com/office/powerpoint/2010/main" val="12900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9E9B4-65B7-BD57-2CC3-039CAB139A03}"/>
              </a:ext>
            </a:extLst>
          </p:cNvPr>
          <p:cNvSpPr txBox="1"/>
          <p:nvPr/>
        </p:nvSpPr>
        <p:spPr>
          <a:xfrm>
            <a:off x="87254" y="166216"/>
            <a:ext cx="517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PDF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F6F1F-E8ED-4635-8BA7-C5599CEE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20" y="623652"/>
            <a:ext cx="7633352" cy="423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35E61-247D-40E2-281D-C41E2487AC6F}"/>
              </a:ext>
            </a:extLst>
          </p:cNvPr>
          <p:cNvSpPr txBox="1"/>
          <p:nvPr/>
        </p:nvSpPr>
        <p:spPr>
          <a:xfrm>
            <a:off x="691986" y="855540"/>
            <a:ext cx="3166950" cy="1754326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 ways to input images into canvas: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Drag and drop from Graph Images container on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Drag and drop images from file explorer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8A0B2-DFB0-DCC1-A610-0DFFAD32FB68}"/>
              </a:ext>
            </a:extLst>
          </p:cNvPr>
          <p:cNvSpPr txBox="1"/>
          <p:nvPr/>
        </p:nvSpPr>
        <p:spPr>
          <a:xfrm>
            <a:off x="691986" y="3004520"/>
            <a:ext cx="3166950" cy="923330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move components, simply press and move freely inside the canvas.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77169-0610-F0B7-9EEA-345AD1BE004B}"/>
              </a:ext>
            </a:extLst>
          </p:cNvPr>
          <p:cNvSpPr txBox="1"/>
          <p:nvPr/>
        </p:nvSpPr>
        <p:spPr>
          <a:xfrm>
            <a:off x="691986" y="4421785"/>
            <a:ext cx="3166950" cy="1754326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remove components, click any components and press “Delete” key, or switch to remove mode and drag component into remove area at the bottom of the window.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E4F39-8DF0-3786-9810-817523C4FF8C}"/>
              </a:ext>
            </a:extLst>
          </p:cNvPr>
          <p:cNvSpPr txBox="1"/>
          <p:nvPr/>
        </p:nvSpPr>
        <p:spPr>
          <a:xfrm>
            <a:off x="4864111" y="5252781"/>
            <a:ext cx="4036607" cy="923330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reset the canvas, click the blank page symbol, this will remove every components or additional pages.</a:t>
            </a:r>
          </a:p>
        </p:txBody>
      </p:sp>
    </p:spTree>
    <p:extLst>
      <p:ext uri="{BB962C8B-B14F-4D97-AF65-F5344CB8AC3E}">
        <p14:creationId xmlns:p14="http://schemas.microsoft.com/office/powerpoint/2010/main" val="378480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72E85-C908-4B66-9BD4-1342825E0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0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26C6C0-E092-95D6-6BF6-A11B2085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47" y="580473"/>
            <a:ext cx="6555078" cy="5031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DD947-FDE9-7E52-8BCC-158A51859B08}"/>
              </a:ext>
            </a:extLst>
          </p:cNvPr>
          <p:cNvSpPr/>
          <p:nvPr/>
        </p:nvSpPr>
        <p:spPr>
          <a:xfrm>
            <a:off x="2702047" y="931177"/>
            <a:ext cx="1534394" cy="2248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C6326B-D40E-1E7F-ED36-AE72412D9936}"/>
              </a:ext>
            </a:extLst>
          </p:cNvPr>
          <p:cNvSpPr/>
          <p:nvPr/>
        </p:nvSpPr>
        <p:spPr>
          <a:xfrm>
            <a:off x="4236440" y="4068659"/>
            <a:ext cx="4756557" cy="1359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19A42-10A0-7C03-6CDF-0CC269366B67}"/>
              </a:ext>
            </a:extLst>
          </p:cNvPr>
          <p:cNvSpPr txBox="1"/>
          <p:nvPr/>
        </p:nvSpPr>
        <p:spPr>
          <a:xfrm>
            <a:off x="872455" y="1644242"/>
            <a:ext cx="122479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panel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427D4-A560-B74E-E660-690B367BD946}"/>
              </a:ext>
            </a:extLst>
          </p:cNvPr>
          <p:cNvSpPr txBox="1"/>
          <p:nvPr/>
        </p:nvSpPr>
        <p:spPr>
          <a:xfrm>
            <a:off x="4358746" y="563190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8EBE2-F553-4E1A-2C78-7288447428E2}"/>
              </a:ext>
            </a:extLst>
          </p:cNvPr>
          <p:cNvSpPr txBox="1"/>
          <p:nvPr/>
        </p:nvSpPr>
        <p:spPr>
          <a:xfrm>
            <a:off x="9489953" y="437883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Shortcuts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DC70F-051D-7BAD-337B-CCA525A449C3}"/>
              </a:ext>
            </a:extLst>
          </p:cNvPr>
          <p:cNvSpPr txBox="1"/>
          <p:nvPr/>
        </p:nvSpPr>
        <p:spPr>
          <a:xfrm>
            <a:off x="5678544" y="5651050"/>
            <a:ext cx="91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surface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8421-DED6-E53F-070F-0253008DD0EE}"/>
              </a:ext>
            </a:extLst>
          </p:cNvPr>
          <p:cNvSpPr txBox="1"/>
          <p:nvPr/>
        </p:nvSpPr>
        <p:spPr>
          <a:xfrm>
            <a:off x="6815986" y="5651050"/>
            <a:ext cx="113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heatmap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2E1F5-2505-E2DF-FAF8-2C8FCBE521EF}"/>
              </a:ext>
            </a:extLst>
          </p:cNvPr>
          <p:cNvSpPr txBox="1"/>
          <p:nvPr/>
        </p:nvSpPr>
        <p:spPr>
          <a:xfrm>
            <a:off x="8087652" y="5650669"/>
            <a:ext cx="77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editor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18738-40AD-A87D-C2EE-046B4798F4D2}"/>
              </a:ext>
            </a:extLst>
          </p:cNvPr>
          <p:cNvSpPr txBox="1"/>
          <p:nvPr/>
        </p:nvSpPr>
        <p:spPr>
          <a:xfrm>
            <a:off x="9532729" y="552415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91987-A27E-D0C1-A1B1-18F3E283CBE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2097248" y="1967408"/>
            <a:ext cx="604799" cy="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A2D9E-CA04-C9AC-9B0B-EDC38C213F55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8992997" y="4563501"/>
            <a:ext cx="496956" cy="18466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1AEA34-C928-E745-4173-11D13EAEE5B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002085" y="5547229"/>
            <a:ext cx="530644" cy="1615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1F38CC-6C64-86CF-D5E7-38DAD5286413}"/>
              </a:ext>
            </a:extLst>
          </p:cNvPr>
          <p:cNvSpPr txBox="1"/>
          <p:nvPr/>
        </p:nvSpPr>
        <p:spPr>
          <a:xfrm>
            <a:off x="230348" y="489111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763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4AB18-C9E6-CC21-A045-C2726BA5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81" y="689436"/>
            <a:ext cx="8254584" cy="5452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427D4-A560-B74E-E660-690B367BD946}"/>
              </a:ext>
            </a:extLst>
          </p:cNvPr>
          <p:cNvSpPr txBox="1"/>
          <p:nvPr/>
        </p:nvSpPr>
        <p:spPr>
          <a:xfrm>
            <a:off x="4165177" y="292186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File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8EBE2-F553-4E1A-2C78-7288447428E2}"/>
              </a:ext>
            </a:extLst>
          </p:cNvPr>
          <p:cNvSpPr txBox="1"/>
          <p:nvPr/>
        </p:nvSpPr>
        <p:spPr>
          <a:xfrm>
            <a:off x="9838916" y="2124590"/>
            <a:ext cx="1599223" cy="120032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Indicate which sensor is used to output the selected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C6326B-D40E-1E7F-ED36-AE72412D9936}"/>
              </a:ext>
            </a:extLst>
          </p:cNvPr>
          <p:cNvSpPr/>
          <p:nvPr/>
        </p:nvSpPr>
        <p:spPr>
          <a:xfrm>
            <a:off x="3291496" y="2527647"/>
            <a:ext cx="3113424" cy="39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E4FB8-BDE2-E6E6-2266-67ECAE41E425}"/>
              </a:ext>
            </a:extLst>
          </p:cNvPr>
          <p:cNvSpPr/>
          <p:nvPr/>
        </p:nvSpPr>
        <p:spPr>
          <a:xfrm>
            <a:off x="6453100" y="2502763"/>
            <a:ext cx="825501" cy="4191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61A97-2897-CFFA-784D-68863EF15998}"/>
              </a:ext>
            </a:extLst>
          </p:cNvPr>
          <p:cNvSpPr/>
          <p:nvPr/>
        </p:nvSpPr>
        <p:spPr>
          <a:xfrm>
            <a:off x="7885601" y="2515205"/>
            <a:ext cx="523822" cy="4191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39981-F37F-7DCC-F743-C1681F730490}"/>
              </a:ext>
            </a:extLst>
          </p:cNvPr>
          <p:cNvSpPr txBox="1"/>
          <p:nvPr/>
        </p:nvSpPr>
        <p:spPr>
          <a:xfrm>
            <a:off x="6307424" y="2945209"/>
            <a:ext cx="1224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for each file, can be None or Layer 1,2,3,4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642C0-A0F8-97C6-A5B0-FDA8678019E5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8409423" y="2724755"/>
            <a:ext cx="14294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B88127-070B-5B38-AB6C-30251932468C}"/>
              </a:ext>
            </a:extLst>
          </p:cNvPr>
          <p:cNvSpPr txBox="1"/>
          <p:nvPr/>
        </p:nvSpPr>
        <p:spPr>
          <a:xfrm>
            <a:off x="87255" y="166216"/>
            <a:ext cx="266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data tab</a:t>
            </a:r>
          </a:p>
        </p:txBody>
      </p:sp>
    </p:spTree>
    <p:extLst>
      <p:ext uri="{BB962C8B-B14F-4D97-AF65-F5344CB8AC3E}">
        <p14:creationId xmlns:p14="http://schemas.microsoft.com/office/powerpoint/2010/main" val="202696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B3766A-6947-1897-FB21-DEC005A4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82" y="796422"/>
            <a:ext cx="8043046" cy="5901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8EBE2-F553-4E1A-2C78-7288447428E2}"/>
              </a:ext>
            </a:extLst>
          </p:cNvPr>
          <p:cNvSpPr txBox="1"/>
          <p:nvPr/>
        </p:nvSpPr>
        <p:spPr>
          <a:xfrm>
            <a:off x="9844858" y="1805629"/>
            <a:ext cx="1763720" cy="9233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Rendered graphs will appear in this table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642C0-A0F8-97C6-A5B0-FDA8678019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979678" y="2267294"/>
            <a:ext cx="865180" cy="1385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EF5058-5C99-9579-5D9E-891A4AD717E2}"/>
              </a:ext>
            </a:extLst>
          </p:cNvPr>
          <p:cNvSpPr txBox="1"/>
          <p:nvPr/>
        </p:nvSpPr>
        <p:spPr>
          <a:xfrm>
            <a:off x="9788917" y="5261659"/>
            <a:ext cx="161132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selected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54B87-52F3-9A6D-5945-2CDCB97FB344}"/>
              </a:ext>
            </a:extLst>
          </p:cNvPr>
          <p:cNvSpPr txBox="1"/>
          <p:nvPr/>
        </p:nvSpPr>
        <p:spPr>
          <a:xfrm>
            <a:off x="4800600" y="6322431"/>
            <a:ext cx="4988317" cy="36933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9B20"/>
                </a:solidFill>
              </a:rPr>
              <a:t>Open another windows for details and interaction.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89870-1884-9496-7C08-2D2AF239057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336487" y="5584825"/>
            <a:ext cx="45243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401CD-91BE-74BB-3DBA-5A375A78EE6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294759" y="5810250"/>
            <a:ext cx="734816" cy="512181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F8D28F-8164-2707-EFEF-C6BD17F27DC6}"/>
              </a:ext>
            </a:extLst>
          </p:cNvPr>
          <p:cNvSpPr txBox="1"/>
          <p:nvPr/>
        </p:nvSpPr>
        <p:spPr>
          <a:xfrm>
            <a:off x="87254" y="166216"/>
            <a:ext cx="414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Graph collection tab</a:t>
            </a:r>
          </a:p>
        </p:txBody>
      </p:sp>
    </p:spTree>
    <p:extLst>
      <p:ext uri="{BB962C8B-B14F-4D97-AF65-F5344CB8AC3E}">
        <p14:creationId xmlns:p14="http://schemas.microsoft.com/office/powerpoint/2010/main" val="15326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8DBF5-DB32-66B7-4B3C-09D2910B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385" y="1295400"/>
            <a:ext cx="4352925" cy="5200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8EBE2-F553-4E1A-2C78-7288447428E2}"/>
              </a:ext>
            </a:extLst>
          </p:cNvPr>
          <p:cNvSpPr txBox="1"/>
          <p:nvPr/>
        </p:nvSpPr>
        <p:spPr>
          <a:xfrm>
            <a:off x="8814978" y="1569045"/>
            <a:ext cx="1329148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Generators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642C0-A0F8-97C6-A5B0-FDA8678019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915275" y="1753711"/>
            <a:ext cx="899703" cy="46654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EF5058-5C99-9579-5D9E-891A4AD717E2}"/>
              </a:ext>
            </a:extLst>
          </p:cNvPr>
          <p:cNvSpPr txBox="1"/>
          <p:nvPr/>
        </p:nvSpPr>
        <p:spPr>
          <a:xfrm>
            <a:off x="8814978" y="2619360"/>
            <a:ext cx="189945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Graph Generators panel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54B87-52F3-9A6D-5945-2CDCB97FB344}"/>
              </a:ext>
            </a:extLst>
          </p:cNvPr>
          <p:cNvSpPr txBox="1"/>
          <p:nvPr/>
        </p:nvSpPr>
        <p:spPr>
          <a:xfrm>
            <a:off x="1245390" y="3146724"/>
            <a:ext cx="2114550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9B20"/>
                </a:solidFill>
              </a:rPr>
              <a:t>Press this button to expand/collapse Graph Generators panel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89870-1884-9496-7C08-2D2AF2390570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8401840" y="2942526"/>
            <a:ext cx="413138" cy="9531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401CD-91BE-74BB-3DBA-5A375A78EE6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59940" y="3733800"/>
            <a:ext cx="1164435" cy="13089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0BEED-B92C-26D3-37DD-5AEB944AF208}"/>
              </a:ext>
            </a:extLst>
          </p:cNvPr>
          <p:cNvSpPr/>
          <p:nvPr/>
        </p:nvSpPr>
        <p:spPr>
          <a:xfrm>
            <a:off x="5888408" y="1295399"/>
            <a:ext cx="2513432" cy="5200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3F597-ADAD-216C-150B-A3C7FEB31C8C}"/>
              </a:ext>
            </a:extLst>
          </p:cNvPr>
          <p:cNvSpPr/>
          <p:nvPr/>
        </p:nvSpPr>
        <p:spPr>
          <a:xfrm>
            <a:off x="6090628" y="1821159"/>
            <a:ext cx="1738922" cy="7982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2CD181-B48A-1450-B728-56C3A6D1C164}"/>
              </a:ext>
            </a:extLst>
          </p:cNvPr>
          <p:cNvSpPr/>
          <p:nvPr/>
        </p:nvSpPr>
        <p:spPr>
          <a:xfrm>
            <a:off x="4168450" y="3547338"/>
            <a:ext cx="1544884" cy="3991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2C5C0-84BC-1992-5959-BDF6A252F178}"/>
              </a:ext>
            </a:extLst>
          </p:cNvPr>
          <p:cNvSpPr/>
          <p:nvPr/>
        </p:nvSpPr>
        <p:spPr>
          <a:xfrm>
            <a:off x="5983073" y="2846591"/>
            <a:ext cx="2322727" cy="348753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293AA-32A9-E7CA-3B5C-4445356E3614}"/>
              </a:ext>
            </a:extLst>
          </p:cNvPr>
          <p:cNvSpPr txBox="1"/>
          <p:nvPr/>
        </p:nvSpPr>
        <p:spPr>
          <a:xfrm>
            <a:off x="8915193" y="4215909"/>
            <a:ext cx="1899455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Rendered images for PDF editor. These images will be automatically updated when user update graph images in Graph Detail Window.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31B74F-665A-3FB5-CADD-D59DF2B3493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343775" y="4347053"/>
            <a:ext cx="1571418" cy="102301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EF8763-C123-F049-F54A-12F9C3C13876}"/>
              </a:ext>
            </a:extLst>
          </p:cNvPr>
          <p:cNvSpPr txBox="1"/>
          <p:nvPr/>
        </p:nvSpPr>
        <p:spPr>
          <a:xfrm>
            <a:off x="87254" y="166216"/>
            <a:ext cx="351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Generators panel</a:t>
            </a:r>
          </a:p>
        </p:txBody>
      </p:sp>
    </p:spTree>
    <p:extLst>
      <p:ext uri="{BB962C8B-B14F-4D97-AF65-F5344CB8AC3E}">
        <p14:creationId xmlns:p14="http://schemas.microsoft.com/office/powerpoint/2010/main" val="3022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64BDE4C-F672-49C4-5175-C443E7C2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3" y="752474"/>
            <a:ext cx="10868026" cy="59161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754B87-52F3-9A6D-5945-2CDCB97FB344}"/>
              </a:ext>
            </a:extLst>
          </p:cNvPr>
          <p:cNvSpPr txBox="1"/>
          <p:nvPr/>
        </p:nvSpPr>
        <p:spPr>
          <a:xfrm>
            <a:off x="11081968" y="3374654"/>
            <a:ext cx="1072543" cy="1200329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Editor Canvas, in A4 size format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401CD-91BE-74BB-3DBA-5A375A78EE6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0219435" y="3974819"/>
            <a:ext cx="862533" cy="860031"/>
          </a:xfrm>
          <a:prstGeom prst="straightConnector1">
            <a:avLst/>
          </a:prstGeom>
          <a:ln w="12700">
            <a:solidFill>
              <a:srgbClr val="00006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62803-7FB8-B4AC-D93C-BEC267A32AB1}"/>
              </a:ext>
            </a:extLst>
          </p:cNvPr>
          <p:cNvSpPr txBox="1"/>
          <p:nvPr/>
        </p:nvSpPr>
        <p:spPr>
          <a:xfrm>
            <a:off x="7951097" y="3240792"/>
            <a:ext cx="866776" cy="646331"/>
          </a:xfrm>
          <a:prstGeom prst="rect">
            <a:avLst/>
          </a:prstGeom>
          <a:noFill/>
          <a:ln w="127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Reset canvas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61B64-E056-32B0-3C64-4F73B3F81880}"/>
              </a:ext>
            </a:extLst>
          </p:cNvPr>
          <p:cNvSpPr txBox="1"/>
          <p:nvPr/>
        </p:nvSpPr>
        <p:spPr>
          <a:xfrm>
            <a:off x="7222751" y="4146165"/>
            <a:ext cx="1237065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Append 1 blank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29226-1E84-C6E4-C93E-48557EEFF106}"/>
              </a:ext>
            </a:extLst>
          </p:cNvPr>
          <p:cNvSpPr txBox="1"/>
          <p:nvPr/>
        </p:nvSpPr>
        <p:spPr>
          <a:xfrm>
            <a:off x="5859197" y="2391909"/>
            <a:ext cx="75253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6D66-E614-AB0B-5C43-15EE1DE636E8}"/>
              </a:ext>
            </a:extLst>
          </p:cNvPr>
          <p:cNvSpPr txBox="1"/>
          <p:nvPr/>
        </p:nvSpPr>
        <p:spPr>
          <a:xfrm>
            <a:off x="6061116" y="3240792"/>
            <a:ext cx="1397137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 components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BE3AF-C882-4DBA-9F59-9EE69A8D7094}"/>
              </a:ext>
            </a:extLst>
          </p:cNvPr>
          <p:cNvSpPr txBox="1"/>
          <p:nvPr/>
        </p:nvSpPr>
        <p:spPr>
          <a:xfrm>
            <a:off x="5112589" y="4300538"/>
            <a:ext cx="1068567" cy="36933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Normal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7862E-D134-5711-8078-780BE0A88327}"/>
              </a:ext>
            </a:extLst>
          </p:cNvPr>
          <p:cNvSpPr txBox="1"/>
          <p:nvPr/>
        </p:nvSpPr>
        <p:spPr>
          <a:xfrm>
            <a:off x="8625088" y="2273118"/>
            <a:ext cx="643931" cy="646331"/>
          </a:xfrm>
          <a:prstGeom prst="rect">
            <a:avLst/>
          </a:prstGeom>
          <a:noFill/>
          <a:ln w="12700">
            <a:solidFill>
              <a:srgbClr val="1D9B2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9B20"/>
                </a:solidFill>
              </a:rPr>
              <a:t>Save PDF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D48AE2-A048-2C00-1044-A417E019FD0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646873" y="1841239"/>
            <a:ext cx="0" cy="2459299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2ABFA4-9BC0-23B9-DC51-1D3522F29F6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235465" y="1818902"/>
            <a:ext cx="0" cy="57300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AD41DE-84F9-5B60-664F-CBA351F8F009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759684" y="1821713"/>
            <a:ext cx="1" cy="14190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6615DD-93ED-46AC-3A5B-17AE69A992E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947054" y="1818902"/>
            <a:ext cx="0" cy="45421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9784FB-86E0-90F8-60BA-97D00E84D0FE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841284" y="1809938"/>
            <a:ext cx="0" cy="233622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CA1948-C90A-84C6-8C80-FDA8AD0289C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384485" y="1841239"/>
            <a:ext cx="0" cy="1399553"/>
          </a:xfrm>
          <a:prstGeom prst="straightConnector1">
            <a:avLst/>
          </a:prstGeom>
          <a:ln w="12700">
            <a:solidFill>
              <a:srgbClr val="FF66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E09636-37FE-4B0A-8706-1BE953D7C9CD}"/>
              </a:ext>
            </a:extLst>
          </p:cNvPr>
          <p:cNvSpPr txBox="1"/>
          <p:nvPr/>
        </p:nvSpPr>
        <p:spPr>
          <a:xfrm>
            <a:off x="6987039" y="2350793"/>
            <a:ext cx="631385" cy="646331"/>
          </a:xfrm>
          <a:prstGeom prst="rect">
            <a:avLst/>
          </a:prstGeom>
          <a:noFill/>
          <a:ln w="127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Add text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BBFAAB-8385-3E3D-518A-0D2BA68EA79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302732" y="1841239"/>
            <a:ext cx="0" cy="509554"/>
          </a:xfrm>
          <a:prstGeom prst="straightConnector1">
            <a:avLst/>
          </a:prstGeom>
          <a:ln w="12700">
            <a:solidFill>
              <a:srgbClr val="FF00FF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B2ED23-90CF-6080-041F-197746F6C418}"/>
              </a:ext>
            </a:extLst>
          </p:cNvPr>
          <p:cNvSpPr txBox="1"/>
          <p:nvPr/>
        </p:nvSpPr>
        <p:spPr>
          <a:xfrm>
            <a:off x="4252613" y="3156166"/>
            <a:ext cx="1245935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Images to drag/drop into canvas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7E71A7-C4DF-9128-AC9C-FC92571E0861}"/>
              </a:ext>
            </a:extLst>
          </p:cNvPr>
          <p:cNvSpPr/>
          <p:nvPr/>
        </p:nvSpPr>
        <p:spPr>
          <a:xfrm>
            <a:off x="1678460" y="2009775"/>
            <a:ext cx="2078107" cy="4581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EAA51A-E64C-B7CF-8246-8930F066CBBE}"/>
              </a:ext>
            </a:extLst>
          </p:cNvPr>
          <p:cNvCxnSpPr>
            <a:cxnSpLocks/>
            <a:stCxn id="65" idx="1"/>
            <a:endCxn id="73" idx="3"/>
          </p:cNvCxnSpPr>
          <p:nvPr/>
        </p:nvCxnSpPr>
        <p:spPr>
          <a:xfrm flipH="1">
            <a:off x="3756567" y="3617831"/>
            <a:ext cx="496046" cy="6827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249C06C-81CF-B0A8-A366-1A4D740D4144}"/>
              </a:ext>
            </a:extLst>
          </p:cNvPr>
          <p:cNvSpPr txBox="1"/>
          <p:nvPr/>
        </p:nvSpPr>
        <p:spPr>
          <a:xfrm>
            <a:off x="90613" y="151952"/>
            <a:ext cx="266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PDF editor tab </a:t>
            </a:r>
          </a:p>
        </p:txBody>
      </p:sp>
    </p:spTree>
    <p:extLst>
      <p:ext uri="{BB962C8B-B14F-4D97-AF65-F5344CB8AC3E}">
        <p14:creationId xmlns:p14="http://schemas.microsoft.com/office/powerpoint/2010/main" val="23881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F80529-5062-41A3-6B89-7A1ED88D9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628860"/>
              </p:ext>
            </p:extLst>
          </p:nvPr>
        </p:nvGraphicFramePr>
        <p:xfrm>
          <a:off x="914400" y="2324100"/>
          <a:ext cx="7239001" cy="69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Bent-Up 6">
            <a:extLst>
              <a:ext uri="{FF2B5EF4-FFF2-40B4-BE49-F238E27FC236}">
                <a16:creationId xmlns:a16="http://schemas.microsoft.com/office/drawing/2014/main" id="{26F53AC7-F58B-3865-792B-317DEC372CCB}"/>
              </a:ext>
            </a:extLst>
          </p:cNvPr>
          <p:cNvSpPr/>
          <p:nvPr/>
        </p:nvSpPr>
        <p:spPr>
          <a:xfrm rot="5400000">
            <a:off x="1565821" y="3308320"/>
            <a:ext cx="1409119" cy="1136133"/>
          </a:xfrm>
          <a:prstGeom prst="bentUpArrow">
            <a:avLst>
              <a:gd name="adj1" fmla="val 25000"/>
              <a:gd name="adj2" fmla="val 2593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4B0E2B-83FE-2B6F-625F-8CD293006DA7}"/>
              </a:ext>
            </a:extLst>
          </p:cNvPr>
          <p:cNvGrpSpPr/>
          <p:nvPr/>
        </p:nvGrpSpPr>
        <p:grpSpPr>
          <a:xfrm>
            <a:off x="3594274" y="3948869"/>
            <a:ext cx="1901651" cy="695325"/>
            <a:chOff x="2744754" y="0"/>
            <a:chExt cx="1955864" cy="6995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7DA6D46-BAEE-5F39-28E8-F4A40C9C10D2}"/>
                </a:ext>
              </a:extLst>
            </p:cNvPr>
            <p:cNvSpPr/>
            <p:nvPr/>
          </p:nvSpPr>
          <p:spPr>
            <a:xfrm>
              <a:off x="2744754" y="0"/>
              <a:ext cx="1955864" cy="6995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95EFA27A-8358-3510-BA9C-E9161FE07145}"/>
                </a:ext>
              </a:extLst>
            </p:cNvPr>
            <p:cNvSpPr txBox="1"/>
            <p:nvPr/>
          </p:nvSpPr>
          <p:spPr>
            <a:xfrm>
              <a:off x="2765243" y="20489"/>
              <a:ext cx="1914886" cy="658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Multi layers render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D2E904-439C-64BB-09B6-A04D170DDA92}"/>
              </a:ext>
            </a:extLst>
          </p:cNvPr>
          <p:cNvGrpSpPr/>
          <p:nvPr/>
        </p:nvGrpSpPr>
        <p:grpSpPr>
          <a:xfrm>
            <a:off x="6251751" y="3948869"/>
            <a:ext cx="1901651" cy="695325"/>
            <a:chOff x="5482965" y="0"/>
            <a:chExt cx="1955864" cy="6995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A135355-8AD4-BB7C-925E-8882054ED463}"/>
                </a:ext>
              </a:extLst>
            </p:cNvPr>
            <p:cNvSpPr/>
            <p:nvPr/>
          </p:nvSpPr>
          <p:spPr>
            <a:xfrm>
              <a:off x="5482965" y="0"/>
              <a:ext cx="1955864" cy="6995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B1CFEB74-5B08-FF07-9D43-0E4D292396CF}"/>
                </a:ext>
              </a:extLst>
            </p:cNvPr>
            <p:cNvSpPr txBox="1"/>
            <p:nvPr/>
          </p:nvSpPr>
          <p:spPr>
            <a:xfrm>
              <a:off x="5503454" y="20489"/>
              <a:ext cx="1914886" cy="658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Select data for each layer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D171D5-FCB1-73B8-3B3A-D4D51A46E0FE}"/>
              </a:ext>
            </a:extLst>
          </p:cNvPr>
          <p:cNvGrpSpPr/>
          <p:nvPr/>
        </p:nvGrpSpPr>
        <p:grpSpPr>
          <a:xfrm>
            <a:off x="5689775" y="4109337"/>
            <a:ext cx="403150" cy="471609"/>
            <a:chOff x="4760491" y="111857"/>
            <a:chExt cx="403150" cy="471609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BC40231-7299-AC7D-5440-657BE548D1F9}"/>
                </a:ext>
              </a:extLst>
            </p:cNvPr>
            <p:cNvSpPr/>
            <p:nvPr/>
          </p:nvSpPr>
          <p:spPr>
            <a:xfrm>
              <a:off x="4760491" y="111857"/>
              <a:ext cx="403150" cy="4716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Arrow: Right 4">
              <a:extLst>
                <a:ext uri="{FF2B5EF4-FFF2-40B4-BE49-F238E27FC236}">
                  <a16:creationId xmlns:a16="http://schemas.microsoft.com/office/drawing/2014/main" id="{17E277F6-C0CF-8620-CCE7-E0E1E9077388}"/>
                </a:ext>
              </a:extLst>
            </p:cNvPr>
            <p:cNvSpPr txBox="1"/>
            <p:nvPr/>
          </p:nvSpPr>
          <p:spPr>
            <a:xfrm>
              <a:off x="4760491" y="206179"/>
              <a:ext cx="282205" cy="282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42A0DA-8622-8B7F-457B-9BB356A77093}"/>
              </a:ext>
            </a:extLst>
          </p:cNvPr>
          <p:cNvGrpSpPr/>
          <p:nvPr/>
        </p:nvGrpSpPr>
        <p:grpSpPr>
          <a:xfrm>
            <a:off x="9137826" y="3171827"/>
            <a:ext cx="1901651" cy="695325"/>
            <a:chOff x="5482965" y="0"/>
            <a:chExt cx="1955864" cy="69955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B50A510-A188-533C-F363-F8B1771C83FE}"/>
                </a:ext>
              </a:extLst>
            </p:cNvPr>
            <p:cNvSpPr/>
            <p:nvPr/>
          </p:nvSpPr>
          <p:spPr>
            <a:xfrm>
              <a:off x="5482965" y="0"/>
              <a:ext cx="1955864" cy="6995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3E8DCFB8-F5BD-6A29-F4E2-42A498B445D1}"/>
                </a:ext>
              </a:extLst>
            </p:cNvPr>
            <p:cNvSpPr txBox="1"/>
            <p:nvPr/>
          </p:nvSpPr>
          <p:spPr>
            <a:xfrm>
              <a:off x="5503455" y="20489"/>
              <a:ext cx="1914886" cy="658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Start render </a:t>
              </a:r>
              <a:endParaRPr lang="en-US" sz="1800" kern="1200" dirty="0"/>
            </a:p>
          </p:txBody>
        </p:sp>
      </p:grp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DFE83FDE-C228-231F-B317-B645E7F615D5}"/>
              </a:ext>
            </a:extLst>
          </p:cNvPr>
          <p:cNvSpPr/>
          <p:nvPr/>
        </p:nvSpPr>
        <p:spPr>
          <a:xfrm rot="5400000">
            <a:off x="7784038" y="2388443"/>
            <a:ext cx="571503" cy="190165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98FD06C6-08BF-B42D-A9AB-D93A2805C719}"/>
              </a:ext>
            </a:extLst>
          </p:cNvPr>
          <p:cNvSpPr/>
          <p:nvPr/>
        </p:nvSpPr>
        <p:spPr>
          <a:xfrm rot="16200000" flipV="1">
            <a:off x="7784038" y="2674195"/>
            <a:ext cx="571504" cy="190165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7B443-45BD-5729-8DFD-91B9EB46081E}"/>
              </a:ext>
            </a:extLst>
          </p:cNvPr>
          <p:cNvSpPr txBox="1"/>
          <p:nvPr/>
        </p:nvSpPr>
        <p:spPr>
          <a:xfrm>
            <a:off x="87254" y="166216"/>
            <a:ext cx="406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Rendering step-by-step</a:t>
            </a:r>
          </a:p>
        </p:txBody>
      </p:sp>
    </p:spTree>
    <p:extLst>
      <p:ext uri="{BB962C8B-B14F-4D97-AF65-F5344CB8AC3E}">
        <p14:creationId xmlns:p14="http://schemas.microsoft.com/office/powerpoint/2010/main" val="318100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CD935-19E8-5223-43BB-8374FF01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550133"/>
            <a:ext cx="5527854" cy="3888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79E66-F228-A663-5093-17B0F25B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09" y="1550133"/>
            <a:ext cx="5544916" cy="38886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C1E8C7-47C0-7999-D861-A301CC692A8E}"/>
              </a:ext>
            </a:extLst>
          </p:cNvPr>
          <p:cNvGrpSpPr/>
          <p:nvPr/>
        </p:nvGrpSpPr>
        <p:grpSpPr>
          <a:xfrm>
            <a:off x="5894425" y="3193195"/>
            <a:ext cx="403150" cy="471609"/>
            <a:chOff x="4760491" y="111857"/>
            <a:chExt cx="403150" cy="471609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279229B-C128-21A7-7B32-6BF38C6728CE}"/>
                </a:ext>
              </a:extLst>
            </p:cNvPr>
            <p:cNvSpPr/>
            <p:nvPr/>
          </p:nvSpPr>
          <p:spPr>
            <a:xfrm>
              <a:off x="4760491" y="111857"/>
              <a:ext cx="403150" cy="4716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Arrow: Right 4">
              <a:extLst>
                <a:ext uri="{FF2B5EF4-FFF2-40B4-BE49-F238E27FC236}">
                  <a16:creationId xmlns:a16="http://schemas.microsoft.com/office/drawing/2014/main" id="{E0AC7264-7A6A-635D-0912-4B31277FB41D}"/>
                </a:ext>
              </a:extLst>
            </p:cNvPr>
            <p:cNvSpPr txBox="1"/>
            <p:nvPr/>
          </p:nvSpPr>
          <p:spPr>
            <a:xfrm>
              <a:off x="4760491" y="206179"/>
              <a:ext cx="282205" cy="282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449B41-E890-9658-3E5D-2C1444DE1EDC}"/>
              </a:ext>
            </a:extLst>
          </p:cNvPr>
          <p:cNvSpPr txBox="1"/>
          <p:nvPr/>
        </p:nvSpPr>
        <p:spPr>
          <a:xfrm>
            <a:off x="536619" y="5618822"/>
            <a:ext cx="4892765" cy="646331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Select single layer tab, choose the data file being plotted and press Next.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7528C-415E-52E2-B1F1-9FE4ED7FE207}"/>
              </a:ext>
            </a:extLst>
          </p:cNvPr>
          <p:cNvSpPr txBox="1"/>
          <p:nvPr/>
        </p:nvSpPr>
        <p:spPr>
          <a:xfrm>
            <a:off x="6880269" y="5618822"/>
            <a:ext cx="4892765" cy="923330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Adjust Upper/Lower limits and thickness value if necessary. Press Render Graph to start render when done.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09ADD-7E3D-6AA8-203D-A71933E6D6E1}"/>
              </a:ext>
            </a:extLst>
          </p:cNvPr>
          <p:cNvSpPr txBox="1"/>
          <p:nvPr/>
        </p:nvSpPr>
        <p:spPr>
          <a:xfrm>
            <a:off x="87254" y="166216"/>
            <a:ext cx="481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layer selection</a:t>
            </a:r>
          </a:p>
        </p:txBody>
      </p:sp>
    </p:spTree>
    <p:extLst>
      <p:ext uri="{BB962C8B-B14F-4D97-AF65-F5344CB8AC3E}">
        <p14:creationId xmlns:p14="http://schemas.microsoft.com/office/powerpoint/2010/main" val="391700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C1E8C7-47C0-7999-D861-A301CC692A8E}"/>
              </a:ext>
            </a:extLst>
          </p:cNvPr>
          <p:cNvGrpSpPr/>
          <p:nvPr/>
        </p:nvGrpSpPr>
        <p:grpSpPr>
          <a:xfrm>
            <a:off x="5894425" y="3193195"/>
            <a:ext cx="403150" cy="471609"/>
            <a:chOff x="4760491" y="111857"/>
            <a:chExt cx="403150" cy="471609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279229B-C128-21A7-7B32-6BF38C6728CE}"/>
                </a:ext>
              </a:extLst>
            </p:cNvPr>
            <p:cNvSpPr/>
            <p:nvPr/>
          </p:nvSpPr>
          <p:spPr>
            <a:xfrm>
              <a:off x="4760491" y="111857"/>
              <a:ext cx="403150" cy="4716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Arrow: Right 4">
              <a:extLst>
                <a:ext uri="{FF2B5EF4-FFF2-40B4-BE49-F238E27FC236}">
                  <a16:creationId xmlns:a16="http://schemas.microsoft.com/office/drawing/2014/main" id="{E0AC7264-7A6A-635D-0912-4B31277FB41D}"/>
                </a:ext>
              </a:extLst>
            </p:cNvPr>
            <p:cNvSpPr txBox="1"/>
            <p:nvPr/>
          </p:nvSpPr>
          <p:spPr>
            <a:xfrm>
              <a:off x="4760491" y="206179"/>
              <a:ext cx="282205" cy="282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449B41-E890-9658-3E5D-2C1444DE1EDC}"/>
              </a:ext>
            </a:extLst>
          </p:cNvPr>
          <p:cNvSpPr txBox="1"/>
          <p:nvPr/>
        </p:nvSpPr>
        <p:spPr>
          <a:xfrm>
            <a:off x="536619" y="5618822"/>
            <a:ext cx="4892765" cy="646331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Pick one data file in each category(layer) by pressing the “Add” button next to file name.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7528C-415E-52E2-B1F1-9FE4ED7FE207}"/>
              </a:ext>
            </a:extLst>
          </p:cNvPr>
          <p:cNvSpPr txBox="1"/>
          <p:nvPr/>
        </p:nvSpPr>
        <p:spPr>
          <a:xfrm>
            <a:off x="6880269" y="5618822"/>
            <a:ext cx="4892765" cy="923330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Only 1 single file per layer is permitted. Press “Remove” to Add other data. Press “Render Graph” to start the render process when done.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65979-C507-CBE8-5BA2-E285B34D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5" y="1443007"/>
            <a:ext cx="5625455" cy="3971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01963-88A2-B408-CBD0-DEB351ED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0" y="1443007"/>
            <a:ext cx="5642790" cy="3971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6D27E9-0D08-763A-46E0-F11CAB6590D5}"/>
              </a:ext>
            </a:extLst>
          </p:cNvPr>
          <p:cNvSpPr txBox="1"/>
          <p:nvPr/>
        </p:nvSpPr>
        <p:spPr>
          <a:xfrm>
            <a:off x="87254" y="166216"/>
            <a:ext cx="32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 layer selection</a:t>
            </a:r>
          </a:p>
        </p:txBody>
      </p:sp>
    </p:spTree>
    <p:extLst>
      <p:ext uri="{BB962C8B-B14F-4D97-AF65-F5344CB8AC3E}">
        <p14:creationId xmlns:p14="http://schemas.microsoft.com/office/powerpoint/2010/main" val="161534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477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Dan Nguyen</dc:creator>
  <cp:lastModifiedBy>Viet Pham Hoang</cp:lastModifiedBy>
  <cp:revision>161</cp:revision>
  <dcterms:created xsi:type="dcterms:W3CDTF">2021-08-21T07:08:21Z</dcterms:created>
  <dcterms:modified xsi:type="dcterms:W3CDTF">2023-12-19T08:34:04Z</dcterms:modified>
</cp:coreProperties>
</file>