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56" r:id="rId2"/>
    <p:sldId id="267" r:id="rId3"/>
    <p:sldId id="266" r:id="rId4"/>
    <p:sldId id="288" r:id="rId5"/>
    <p:sldId id="268" r:id="rId6"/>
    <p:sldId id="278" r:id="rId7"/>
    <p:sldId id="279" r:id="rId8"/>
    <p:sldId id="280" r:id="rId9"/>
    <p:sldId id="281" r:id="rId10"/>
    <p:sldId id="283" r:id="rId11"/>
    <p:sldId id="284" r:id="rId12"/>
    <p:sldId id="285" r:id="rId13"/>
    <p:sldId id="269" r:id="rId14"/>
    <p:sldId id="271" r:id="rId15"/>
    <p:sldId id="290" r:id="rId16"/>
    <p:sldId id="272" r:id="rId17"/>
    <p:sldId id="273" r:id="rId18"/>
    <p:sldId id="274" r:id="rId19"/>
    <p:sldId id="275" r:id="rId20"/>
    <p:sldId id="276" r:id="rId21"/>
    <p:sldId id="291" r:id="rId22"/>
    <p:sldId id="277" r:id="rId23"/>
    <p:sldId id="289" r:id="rId24"/>
    <p:sldId id="270" r:id="rId25"/>
    <p:sldId id="265" r:id="rId26"/>
  </p:sldIdLst>
  <p:sldSz cx="12192000" cy="6858000"/>
  <p:notesSz cx="6858000" cy="9144000"/>
  <p:embeddedFontLst>
    <p:embeddedFont>
      <p:font typeface="Barlow" panose="00000500000000000000" pitchFamily="2" charset="0"/>
      <p:regular r:id="rId28"/>
      <p:bold r:id="rId29"/>
      <p:italic r:id="rId30"/>
      <p:boldItalic r:id="rId31"/>
    </p:embeddedFont>
    <p:embeddedFont>
      <p:font typeface="K2D"/>
      <p:regular r:id="rId32"/>
      <p:bold r:id="rId33"/>
      <p:italic r:id="rId34"/>
      <p:boldItalic r:id="rId35"/>
    </p:embeddedFont>
    <p:embeddedFont>
      <p:font typeface="Readex Pro"/>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8F0"/>
    <a:srgbClr val="1C4856"/>
    <a:srgbClr val="688794"/>
    <a:srgbClr val="FFFFFF"/>
    <a:srgbClr val="00B379"/>
    <a:srgbClr val="FF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89" autoAdjust="0"/>
    <p:restoredTop sz="94902" autoAdjust="0"/>
  </p:normalViewPr>
  <p:slideViewPr>
    <p:cSldViewPr snapToGrid="0">
      <p:cViewPr varScale="1">
        <p:scale>
          <a:sx n="78" d="100"/>
          <a:sy n="78"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3032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36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a:extLst>
            <a:ext uri="{FF2B5EF4-FFF2-40B4-BE49-F238E27FC236}">
              <a16:creationId xmlns:a16="http://schemas.microsoft.com/office/drawing/2014/main" id="{3B5197E9-8A38-EC7B-7869-E86FD01E2D11}"/>
            </a:ext>
          </a:extLst>
        </p:cNvPr>
        <p:cNvGrpSpPr/>
        <p:nvPr/>
      </p:nvGrpSpPr>
      <p:grpSpPr>
        <a:xfrm>
          <a:off x="0" y="0"/>
          <a:ext cx="0" cy="0"/>
          <a:chOff x="0" y="0"/>
          <a:chExt cx="0" cy="0"/>
        </a:xfrm>
      </p:grpSpPr>
      <p:sp>
        <p:nvSpPr>
          <p:cNvPr id="579" name="Google Shape;579;p4:notes">
            <a:extLst>
              <a:ext uri="{FF2B5EF4-FFF2-40B4-BE49-F238E27FC236}">
                <a16:creationId xmlns:a16="http://schemas.microsoft.com/office/drawing/2014/main" id="{93C104CD-D1EB-DDFE-A5D8-F71384C3A8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0" name="Google Shape;580;p4:notes">
            <a:extLst>
              <a:ext uri="{FF2B5EF4-FFF2-40B4-BE49-F238E27FC236}">
                <a16:creationId xmlns:a16="http://schemas.microsoft.com/office/drawing/2014/main" id="{DA35412B-9CC7-AB05-10B3-90A504F2AB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13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0" name="Google Shape;5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28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a:extLst>
            <a:ext uri="{FF2B5EF4-FFF2-40B4-BE49-F238E27FC236}">
              <a16:creationId xmlns:a16="http://schemas.microsoft.com/office/drawing/2014/main" id="{12A36485-F2BF-9A48-3B25-8BDF3253CF1C}"/>
            </a:ext>
          </a:extLst>
        </p:cNvPr>
        <p:cNvGrpSpPr/>
        <p:nvPr/>
      </p:nvGrpSpPr>
      <p:grpSpPr>
        <a:xfrm>
          <a:off x="0" y="0"/>
          <a:ext cx="0" cy="0"/>
          <a:chOff x="0" y="0"/>
          <a:chExt cx="0" cy="0"/>
        </a:xfrm>
      </p:grpSpPr>
      <p:sp>
        <p:nvSpPr>
          <p:cNvPr id="579" name="Google Shape;579;p4:notes">
            <a:extLst>
              <a:ext uri="{FF2B5EF4-FFF2-40B4-BE49-F238E27FC236}">
                <a16:creationId xmlns:a16="http://schemas.microsoft.com/office/drawing/2014/main" id="{B4BC3F3A-FACC-2084-C83C-5BE1511315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0" name="Google Shape;580;p4:notes">
            <a:extLst>
              <a:ext uri="{FF2B5EF4-FFF2-40B4-BE49-F238E27FC236}">
                <a16:creationId xmlns:a16="http://schemas.microsoft.com/office/drawing/2014/main" id="{55ED385F-5901-9A3B-34D4-55CE6EB9F8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3977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a:extLst>
            <a:ext uri="{FF2B5EF4-FFF2-40B4-BE49-F238E27FC236}">
              <a16:creationId xmlns:a16="http://schemas.microsoft.com/office/drawing/2014/main" id="{7FD3E9CF-B34A-BC8C-CA99-93B6B000E947}"/>
            </a:ext>
          </a:extLst>
        </p:cNvPr>
        <p:cNvGrpSpPr/>
        <p:nvPr/>
      </p:nvGrpSpPr>
      <p:grpSpPr>
        <a:xfrm>
          <a:off x="0" y="0"/>
          <a:ext cx="0" cy="0"/>
          <a:chOff x="0" y="0"/>
          <a:chExt cx="0" cy="0"/>
        </a:xfrm>
      </p:grpSpPr>
      <p:sp>
        <p:nvSpPr>
          <p:cNvPr id="579" name="Google Shape;579;p4:notes">
            <a:extLst>
              <a:ext uri="{FF2B5EF4-FFF2-40B4-BE49-F238E27FC236}">
                <a16:creationId xmlns:a16="http://schemas.microsoft.com/office/drawing/2014/main" id="{D1BCCBEB-56AC-268E-290F-84B85537CA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0" name="Google Shape;580;p4:notes">
            <a:extLst>
              <a:ext uri="{FF2B5EF4-FFF2-40B4-BE49-F238E27FC236}">
                <a16:creationId xmlns:a16="http://schemas.microsoft.com/office/drawing/2014/main" id="{262CA783-6393-E53B-B27D-604F105FFE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50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a:extLst>
            <a:ext uri="{FF2B5EF4-FFF2-40B4-BE49-F238E27FC236}">
              <a16:creationId xmlns:a16="http://schemas.microsoft.com/office/drawing/2014/main" id="{71294478-6410-B382-2420-87AFB98267EA}"/>
            </a:ext>
          </a:extLst>
        </p:cNvPr>
        <p:cNvGrpSpPr/>
        <p:nvPr/>
      </p:nvGrpSpPr>
      <p:grpSpPr>
        <a:xfrm>
          <a:off x="0" y="0"/>
          <a:ext cx="0" cy="0"/>
          <a:chOff x="0" y="0"/>
          <a:chExt cx="0" cy="0"/>
        </a:xfrm>
      </p:grpSpPr>
      <p:sp>
        <p:nvSpPr>
          <p:cNvPr id="579" name="Google Shape;579;p4:notes">
            <a:extLst>
              <a:ext uri="{FF2B5EF4-FFF2-40B4-BE49-F238E27FC236}">
                <a16:creationId xmlns:a16="http://schemas.microsoft.com/office/drawing/2014/main" id="{E611401C-3948-4B8D-D642-AB57505484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0" name="Google Shape;580;p4:notes">
            <a:extLst>
              <a:ext uri="{FF2B5EF4-FFF2-40B4-BE49-F238E27FC236}">
                <a16:creationId xmlns:a16="http://schemas.microsoft.com/office/drawing/2014/main" id="{4C929333-409D-6116-936E-A942F59D5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70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287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1F5CAA"/>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493144" y="2008231"/>
            <a:ext cx="11205713" cy="18553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a:buNone/>
              <a:defRPr sz="4400" b="1">
                <a:solidFill>
                  <a:schemeClr val="lt1"/>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493144" y="3863542"/>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4" name="Google Shape;14;p2"/>
          <p:cNvPicPr preferRelativeResize="0"/>
          <p:nvPr/>
        </p:nvPicPr>
        <p:blipFill rotWithShape="1">
          <a:blip r:embed="rId2">
            <a:alphaModFix/>
          </a:blip>
          <a:srcRect/>
          <a:stretch/>
        </p:blipFill>
        <p:spPr>
          <a:xfrm>
            <a:off x="5565071" y="682737"/>
            <a:ext cx="1061859" cy="1062060"/>
          </a:xfrm>
          <a:prstGeom prst="rect">
            <a:avLst/>
          </a:prstGeom>
          <a:noFill/>
          <a:ln>
            <a:noFill/>
          </a:ln>
        </p:spPr>
      </p:pic>
      <p:sp>
        <p:nvSpPr>
          <p:cNvPr id="15" name="Google Shape;15;p2"/>
          <p:cNvSpPr txBox="1">
            <a:spLocks noGrp="1"/>
          </p:cNvSpPr>
          <p:nvPr>
            <p:ph type="body" idx="2"/>
          </p:nvPr>
        </p:nvSpPr>
        <p:spPr>
          <a:xfrm>
            <a:off x="493144" y="4924425"/>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a:solidFill>
                  <a:schemeClr val="lt1"/>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a:ea typeface="Barlow"/>
                <a:cs typeface="Barlow"/>
                <a:sym typeface="Barlow"/>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a:ea typeface="Barlow"/>
                <a:cs typeface="Barlow"/>
                <a:sym typeface="Barlow"/>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2"/>
          <p:cNvSpPr/>
          <p:nvPr/>
        </p:nvSpPr>
        <p:spPr>
          <a:xfrm>
            <a:off x="4998720" y="4782423"/>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K2D"/>
              <a:ea typeface="K2D"/>
              <a:cs typeface="K2D"/>
              <a:sym typeface="K2D"/>
            </a:endParaRPr>
          </a:p>
        </p:txBody>
      </p:sp>
      <p:grpSp>
        <p:nvGrpSpPr>
          <p:cNvPr id="17" name="Google Shape;17;p2"/>
          <p:cNvGrpSpPr/>
          <p:nvPr/>
        </p:nvGrpSpPr>
        <p:grpSpPr>
          <a:xfrm rot="5400000" flipH="1">
            <a:off x="11994349" y="89858"/>
            <a:ext cx="108319" cy="107166"/>
            <a:chOff x="9886950" y="442913"/>
            <a:chExt cx="216694" cy="214386"/>
          </a:xfrm>
        </p:grpSpPr>
        <p:sp>
          <p:nvSpPr>
            <p:cNvPr id="18" name="Google Shape;18;p2"/>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1" name="Google Shape;21;p2"/>
          <p:cNvPicPr preferRelativeResize="0"/>
          <p:nvPr/>
        </p:nvPicPr>
        <p:blipFill rotWithShape="1">
          <a:blip r:embed="rId3">
            <a:alphaModFix/>
          </a:blip>
          <a:srcRect/>
          <a:stretch/>
        </p:blipFill>
        <p:spPr>
          <a:xfrm>
            <a:off x="2585036" y="6478829"/>
            <a:ext cx="9326880" cy="118101"/>
          </a:xfrm>
          <a:prstGeom prst="rect">
            <a:avLst/>
          </a:prstGeom>
          <a:noFill/>
          <a:ln>
            <a:noFill/>
          </a:ln>
        </p:spPr>
      </p:pic>
      <p:sp>
        <p:nvSpPr>
          <p:cNvPr id="22" name="Google Shape;22;p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chemeClr val="lt1"/>
                </a:solidFill>
                <a:latin typeface="K2D"/>
                <a:ea typeface="K2D"/>
                <a:cs typeface="K2D"/>
                <a:sym typeface="K2D"/>
              </a:rPr>
              <a:t>‹#›</a:t>
            </a:fld>
            <a:endParaRPr sz="1200" b="0" i="0" u="none" strike="noStrike" cap="none">
              <a:solidFill>
                <a:schemeClr val="lt1"/>
              </a:solidFill>
              <a:latin typeface="K2D"/>
              <a:ea typeface="K2D"/>
              <a:cs typeface="K2D"/>
              <a:sym typeface="K2D"/>
            </a:endParaRPr>
          </a:p>
        </p:txBody>
      </p:sp>
      <p:sp>
        <p:nvSpPr>
          <p:cNvPr id="23" name="Google Shape;23;p2"/>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K2D"/>
                <a:ea typeface="K2D"/>
                <a:cs typeface="K2D"/>
                <a:sym typeface="K2D"/>
              </a:rPr>
              <a:t>CTU</a:t>
            </a:r>
            <a:endParaRPr/>
          </a:p>
        </p:txBody>
      </p:sp>
      <p:grpSp>
        <p:nvGrpSpPr>
          <p:cNvPr id="24" name="Google Shape;24;p2"/>
          <p:cNvGrpSpPr/>
          <p:nvPr/>
        </p:nvGrpSpPr>
        <p:grpSpPr>
          <a:xfrm>
            <a:off x="817685" y="6410864"/>
            <a:ext cx="2760487" cy="403790"/>
            <a:chOff x="741485" y="6410864"/>
            <a:chExt cx="2760487" cy="403790"/>
          </a:xfrm>
        </p:grpSpPr>
        <p:sp>
          <p:nvSpPr>
            <p:cNvPr id="25" name="Google Shape;25;p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26" name="Google Shape;26;p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grpSp>
      <p:sp>
        <p:nvSpPr>
          <p:cNvPr id="27" name="Google Shape;27;p2"/>
          <p:cNvSpPr txBox="1"/>
          <p:nvPr/>
        </p:nvSpPr>
        <p:spPr>
          <a:xfrm>
            <a:off x="10529596" y="6467840"/>
            <a:ext cx="14830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sp>
        <p:nvSpPr>
          <p:cNvPr id="28" name="Google Shape;28;p2"/>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charRg st="1" end="1"/>
                                            </p:txEl>
                                          </p:spTgt>
                                        </p:tgtEl>
                                        <p:attrNameLst>
                                          <p:attrName>style.visibility</p:attrName>
                                        </p:attrNameLst>
                                      </p:cBhvr>
                                      <p:to>
                                        <p:strVal val="visible"/>
                                      </p:to>
                                    </p:set>
                                    <p:animEffect transition="in" filter="fade">
                                      <p:cBhvr>
                                        <p:cTn id="13" dur="1000"/>
                                        <p:tgtEl>
                                          <p:spTgt spid="13">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charRg st="1" end="1"/>
                                            </p:txEl>
                                          </p:spTgt>
                                        </p:tgtEl>
                                        <p:attrNameLst>
                                          <p:attrName>style.visibility</p:attrName>
                                        </p:attrNameLst>
                                      </p:cBhvr>
                                      <p:to>
                                        <p:strVal val="visible"/>
                                      </p:to>
                                    </p:set>
                                    <p:animEffect transition="in" filter="fade">
                                      <p:cBhvr>
                                        <p:cTn id="16" dur="1000"/>
                                        <p:tgtEl>
                                          <p:spTgt spid="13">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xEl>
                                              <p:charRg st="1" end="1"/>
                                            </p:txEl>
                                          </p:spTgt>
                                        </p:tgtEl>
                                        <p:attrNameLst>
                                          <p:attrName>style.visibility</p:attrName>
                                        </p:attrNameLst>
                                      </p:cBhvr>
                                      <p:to>
                                        <p:strVal val="visible"/>
                                      </p:to>
                                    </p:set>
                                    <p:animEffect transition="in" filter="fade">
                                      <p:cBhvr>
                                        <p:cTn id="19" dur="1000"/>
                                        <p:tgtEl>
                                          <p:spTgt spid="13">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xEl>
                                              <p:charRg st="1" end="1"/>
                                            </p:txEl>
                                          </p:spTgt>
                                        </p:tgtEl>
                                        <p:attrNameLst>
                                          <p:attrName>style.visibility</p:attrName>
                                        </p:attrNameLst>
                                      </p:cBhvr>
                                      <p:to>
                                        <p:strVal val="visible"/>
                                      </p:to>
                                    </p:set>
                                    <p:animEffect transition="in" filter="fade">
                                      <p:cBhvr>
                                        <p:cTn id="22" dur="1000"/>
                                        <p:tgtEl>
                                          <p:spTgt spid="13">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xEl>
                                              <p:charRg st="1" end="1"/>
                                            </p:txEl>
                                          </p:spTgt>
                                        </p:tgtEl>
                                        <p:attrNameLst>
                                          <p:attrName>style.visibility</p:attrName>
                                        </p:attrNameLst>
                                      </p:cBhvr>
                                      <p:to>
                                        <p:strVal val="visible"/>
                                      </p:to>
                                    </p:set>
                                    <p:animEffect transition="in" filter="fade">
                                      <p:cBhvr>
                                        <p:cTn id="25" dur="1000"/>
                                        <p:tgtEl>
                                          <p:spTgt spid="13">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charRg st="1" end="1"/>
                                            </p:txEl>
                                          </p:spTgt>
                                        </p:tgtEl>
                                        <p:attrNameLst>
                                          <p:attrName>style.visibility</p:attrName>
                                        </p:attrNameLst>
                                      </p:cBhvr>
                                      <p:to>
                                        <p:strVal val="visible"/>
                                      </p:to>
                                    </p:set>
                                    <p:animEffect transition="in" filter="fade">
                                      <p:cBhvr>
                                        <p:cTn id="28" dur="1000"/>
                                        <p:tgtEl>
                                          <p:spTgt spid="13">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xEl>
                                              <p:charRg st="1" end="1"/>
                                            </p:txEl>
                                          </p:spTgt>
                                        </p:tgtEl>
                                        <p:attrNameLst>
                                          <p:attrName>style.visibility</p:attrName>
                                        </p:attrNameLst>
                                      </p:cBhvr>
                                      <p:to>
                                        <p:strVal val="visible"/>
                                      </p:to>
                                    </p:set>
                                    <p:animEffect transition="in" filter="fade">
                                      <p:cBhvr>
                                        <p:cTn id="31" dur="1000"/>
                                        <p:tgtEl>
                                          <p:spTgt spid="13">
                                            <p:txEl>
                                              <p:char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xEl>
                                              <p:charRg st="1" end="1"/>
                                            </p:txEl>
                                          </p:spTgt>
                                        </p:tgtEl>
                                        <p:attrNameLst>
                                          <p:attrName>style.visibility</p:attrName>
                                        </p:attrNameLst>
                                      </p:cBhvr>
                                      <p:to>
                                        <p:strVal val="visible"/>
                                      </p:to>
                                    </p:set>
                                    <p:animEffect transition="in" filter="fade">
                                      <p:cBhvr>
                                        <p:cTn id="34" dur="1000"/>
                                        <p:tgtEl>
                                          <p:spTgt spid="13">
                                            <p:txEl>
                                              <p:charRg st="1" end="1"/>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25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1000"/>
                                        <p:tgtEl>
                                          <p:spTgt spid="15">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xEl>
                                              <p:charRg st="1" end="1"/>
                                            </p:txEl>
                                          </p:spTgt>
                                        </p:tgtEl>
                                        <p:attrNameLst>
                                          <p:attrName>style.visibility</p:attrName>
                                        </p:attrNameLst>
                                      </p:cBhvr>
                                      <p:to>
                                        <p:strVal val="visible"/>
                                      </p:to>
                                    </p:set>
                                    <p:animEffect transition="in" filter="fade">
                                      <p:cBhvr>
                                        <p:cTn id="44" dur="1000"/>
                                        <p:tgtEl>
                                          <p:spTgt spid="15">
                                            <p:txEl>
                                              <p:char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xEl>
                                              <p:charRg st="1" end="1"/>
                                            </p:txEl>
                                          </p:spTgt>
                                        </p:tgtEl>
                                        <p:attrNameLst>
                                          <p:attrName>style.visibility</p:attrName>
                                        </p:attrNameLst>
                                      </p:cBhvr>
                                      <p:to>
                                        <p:strVal val="visible"/>
                                      </p:to>
                                    </p:set>
                                    <p:animEffect transition="in" filter="fade">
                                      <p:cBhvr>
                                        <p:cTn id="47" dur="1000"/>
                                        <p:tgtEl>
                                          <p:spTgt spid="15">
                                            <p:txEl>
                                              <p:char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xEl>
                                              <p:charRg st="1" end="1"/>
                                            </p:txEl>
                                          </p:spTgt>
                                        </p:tgtEl>
                                        <p:attrNameLst>
                                          <p:attrName>style.visibility</p:attrName>
                                        </p:attrNameLst>
                                      </p:cBhvr>
                                      <p:to>
                                        <p:strVal val="visible"/>
                                      </p:to>
                                    </p:set>
                                    <p:animEffect transition="in" filter="fade">
                                      <p:cBhvr>
                                        <p:cTn id="50" dur="1000"/>
                                        <p:tgtEl>
                                          <p:spTgt spid="15">
                                            <p:txEl>
                                              <p:charRg st="1" end="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xEl>
                                              <p:charRg st="1" end="1"/>
                                            </p:txEl>
                                          </p:spTgt>
                                        </p:tgtEl>
                                        <p:attrNameLst>
                                          <p:attrName>style.visibility</p:attrName>
                                        </p:attrNameLst>
                                      </p:cBhvr>
                                      <p:to>
                                        <p:strVal val="visible"/>
                                      </p:to>
                                    </p:set>
                                    <p:animEffect transition="in" filter="fade">
                                      <p:cBhvr>
                                        <p:cTn id="53" dur="1000"/>
                                        <p:tgtEl>
                                          <p:spTgt spid="15">
                                            <p:txEl>
                                              <p:charRg st="1" end="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5">
                                            <p:txEl>
                                              <p:charRg st="1" end="1"/>
                                            </p:txEl>
                                          </p:spTgt>
                                        </p:tgtEl>
                                        <p:attrNameLst>
                                          <p:attrName>style.visibility</p:attrName>
                                        </p:attrNameLst>
                                      </p:cBhvr>
                                      <p:to>
                                        <p:strVal val="visible"/>
                                      </p:to>
                                    </p:set>
                                    <p:animEffect transition="in" filter="fade">
                                      <p:cBhvr>
                                        <p:cTn id="56" dur="1000"/>
                                        <p:tgtEl>
                                          <p:spTgt spid="15">
                                            <p:txEl>
                                              <p:charRg st="1" end="1"/>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xEl>
                                              <p:charRg st="1" end="1"/>
                                            </p:txEl>
                                          </p:spTgt>
                                        </p:tgtEl>
                                        <p:attrNameLst>
                                          <p:attrName>style.visibility</p:attrName>
                                        </p:attrNameLst>
                                      </p:cBhvr>
                                      <p:to>
                                        <p:strVal val="visible"/>
                                      </p:to>
                                    </p:set>
                                    <p:animEffect transition="in" filter="fade">
                                      <p:cBhvr>
                                        <p:cTn id="59" dur="1000"/>
                                        <p:tgtEl>
                                          <p:spTgt spid="15">
                                            <p:txEl>
                                              <p:charRg st="1" end="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5">
                                            <p:txEl>
                                              <p:charRg st="1" end="1"/>
                                            </p:txEl>
                                          </p:spTgt>
                                        </p:tgtEl>
                                        <p:attrNameLst>
                                          <p:attrName>style.visibility</p:attrName>
                                        </p:attrNameLst>
                                      </p:cBhvr>
                                      <p:to>
                                        <p:strVal val="visible"/>
                                      </p:to>
                                    </p:set>
                                    <p:animEffect transition="in" filter="fade">
                                      <p:cBhvr>
                                        <p:cTn id="62" dur="1000"/>
                                        <p:tgtEl>
                                          <p:spTgt spid="15">
                                            <p:txEl>
                                              <p:char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5">
                                            <p:txEl>
                                              <p:charRg st="1" end="1"/>
                                            </p:txEl>
                                          </p:spTgt>
                                        </p:tgtEl>
                                        <p:attrNameLst>
                                          <p:attrName>style.visibility</p:attrName>
                                        </p:attrNameLst>
                                      </p:cBhvr>
                                      <p:to>
                                        <p:strVal val="visible"/>
                                      </p:to>
                                    </p:set>
                                    <p:animEffect transition="in" filter="fade">
                                      <p:cBhvr>
                                        <p:cTn id="65" dur="1000"/>
                                        <p:tgtEl>
                                          <p:spTgt spid="15">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838200" y="1520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marL="914400" lvl="1" indent="-2286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marL="1371600" lvl="2" indent="-228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marL="1828800" lvl="3"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marL="2286000" lvl="4"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9" name="Google Shape;239;p14"/>
          <p:cNvPicPr preferRelativeResize="0"/>
          <p:nvPr/>
        </p:nvPicPr>
        <p:blipFill rotWithShape="1">
          <a:blip r:embed="rId2">
            <a:alphaModFix/>
          </a:blip>
          <a:srcRect/>
          <a:stretch/>
        </p:blipFill>
        <p:spPr>
          <a:xfrm>
            <a:off x="478656" y="656757"/>
            <a:ext cx="292100" cy="292100"/>
          </a:xfrm>
          <a:prstGeom prst="rect">
            <a:avLst/>
          </a:prstGeom>
          <a:noFill/>
          <a:ln>
            <a:noFill/>
          </a:ln>
        </p:spPr>
      </p:pic>
      <p:pic>
        <p:nvPicPr>
          <p:cNvPr id="240" name="Google Shape;240;p14"/>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241" name="Google Shape;241;p1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42" name="Google Shape;242;p14"/>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243" name="Google Shape;243;p14"/>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44" name="Google Shape;244;p14"/>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245" name="Google Shape;245;p14"/>
          <p:cNvGrpSpPr/>
          <p:nvPr/>
        </p:nvGrpSpPr>
        <p:grpSpPr>
          <a:xfrm>
            <a:off x="817685" y="6410864"/>
            <a:ext cx="2760487" cy="403790"/>
            <a:chOff x="741485" y="6410864"/>
            <a:chExt cx="2760487" cy="403790"/>
          </a:xfrm>
        </p:grpSpPr>
        <p:sp>
          <p:nvSpPr>
            <p:cNvPr id="246" name="Google Shape;246;p1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47" name="Google Shape;247;p1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248" name="Google Shape;248;p14"/>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249" name="Google Shape;249;p14"/>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250" name="Google Shape;250;p14"/>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4"/>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laceholder Left - Title Right ">
  <p:cSld name="Placeholder Left - Title Right ">
    <p:spTree>
      <p:nvGrpSpPr>
        <p:cNvPr id="1" name="Shape 252"/>
        <p:cNvGrpSpPr/>
        <p:nvPr/>
      </p:nvGrpSpPr>
      <p:grpSpPr>
        <a:xfrm>
          <a:off x="0" y="0"/>
          <a:ext cx="0" cy="0"/>
          <a:chOff x="0" y="0"/>
          <a:chExt cx="0" cy="0"/>
        </a:xfrm>
      </p:grpSpPr>
      <p:pic>
        <p:nvPicPr>
          <p:cNvPr id="253" name="Google Shape;253;p15"/>
          <p:cNvPicPr preferRelativeResize="0"/>
          <p:nvPr/>
        </p:nvPicPr>
        <p:blipFill rotWithShape="1">
          <a:blip r:embed="rId2">
            <a:alphaModFix/>
          </a:blip>
          <a:srcRect/>
          <a:stretch/>
        </p:blipFill>
        <p:spPr>
          <a:xfrm>
            <a:off x="4369124" y="1727802"/>
            <a:ext cx="3453753" cy="3402396"/>
          </a:xfrm>
          <a:prstGeom prst="rect">
            <a:avLst/>
          </a:prstGeom>
          <a:noFill/>
          <a:ln>
            <a:noFill/>
          </a:ln>
        </p:spPr>
      </p:pic>
      <p:sp>
        <p:nvSpPr>
          <p:cNvPr id="254" name="Google Shape;254;p15"/>
          <p:cNvSpPr txBox="1">
            <a:spLocks noGrp="1"/>
          </p:cNvSpPr>
          <p:nvPr>
            <p:ph type="ctrTitle"/>
          </p:nvPr>
        </p:nvSpPr>
        <p:spPr>
          <a:xfrm>
            <a:off x="6737350" y="1332588"/>
            <a:ext cx="446722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15"/>
          <p:cNvSpPr txBox="1">
            <a:spLocks noGrp="1"/>
          </p:cNvSpPr>
          <p:nvPr>
            <p:ph type="subTitle" idx="1"/>
          </p:nvPr>
        </p:nvSpPr>
        <p:spPr>
          <a:xfrm>
            <a:off x="6737348" y="3093124"/>
            <a:ext cx="4467229" cy="219233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6" name="Google Shape;256;p15"/>
          <p:cNvSpPr txBox="1">
            <a:spLocks noGrp="1"/>
          </p:cNvSpPr>
          <p:nvPr>
            <p:ph type="body" idx="2"/>
          </p:nvPr>
        </p:nvSpPr>
        <p:spPr>
          <a:xfrm>
            <a:off x="624706" y="1332588"/>
            <a:ext cx="5381626" cy="39528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7" name="Google Shape;257;p15"/>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258" name="Google Shape;258;p1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59" name="Google Shape;259;p1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260" name="Google Shape;260;p1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61" name="Google Shape;261;p1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262" name="Google Shape;262;p15"/>
          <p:cNvGrpSpPr/>
          <p:nvPr/>
        </p:nvGrpSpPr>
        <p:grpSpPr>
          <a:xfrm>
            <a:off x="817685" y="6410864"/>
            <a:ext cx="2760487" cy="403790"/>
            <a:chOff x="741485" y="6410864"/>
            <a:chExt cx="2760487" cy="403790"/>
          </a:xfrm>
        </p:grpSpPr>
        <p:sp>
          <p:nvSpPr>
            <p:cNvPr id="263" name="Google Shape;263;p1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64" name="Google Shape;264;p1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265" name="Google Shape;265;p1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266" name="Google Shape;266;p15"/>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267" name="Google Shape;267;p15"/>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1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5">
                                            <p:txEl>
                                              <p:pRg st="0" end="0"/>
                                            </p:txEl>
                                          </p:spTgt>
                                        </p:tgtEl>
                                        <p:attrNameLst>
                                          <p:attrName>style.visibility</p:attrName>
                                        </p:attrNameLst>
                                      </p:cBhvr>
                                      <p:to>
                                        <p:strVal val="visible"/>
                                      </p:to>
                                    </p:set>
                                    <p:animEffect transition="in" filter="fade">
                                      <p:cBhvr>
                                        <p:cTn id="11" dur="500"/>
                                        <p:tgtEl>
                                          <p:spTgt spid="25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5">
                                            <p:txEl>
                                              <p:charRg st="1" end="1"/>
                                            </p:txEl>
                                          </p:spTgt>
                                        </p:tgtEl>
                                        <p:attrNameLst>
                                          <p:attrName>style.visibility</p:attrName>
                                        </p:attrNameLst>
                                      </p:cBhvr>
                                      <p:to>
                                        <p:strVal val="visible"/>
                                      </p:to>
                                    </p:set>
                                    <p:animEffect transition="in" filter="fade">
                                      <p:cBhvr>
                                        <p:cTn id="15" dur="500"/>
                                        <p:tgtEl>
                                          <p:spTgt spid="255">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5">
                                            <p:txEl>
                                              <p:charRg st="1" end="1"/>
                                            </p:txEl>
                                          </p:spTgt>
                                        </p:tgtEl>
                                        <p:attrNameLst>
                                          <p:attrName>style.visibility</p:attrName>
                                        </p:attrNameLst>
                                      </p:cBhvr>
                                      <p:to>
                                        <p:strVal val="visible"/>
                                      </p:to>
                                    </p:set>
                                    <p:animEffect transition="in" filter="fade">
                                      <p:cBhvr>
                                        <p:cTn id="19" dur="500"/>
                                        <p:tgtEl>
                                          <p:spTgt spid="255">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5">
                                            <p:txEl>
                                              <p:charRg st="1" end="1"/>
                                            </p:txEl>
                                          </p:spTgt>
                                        </p:tgtEl>
                                        <p:attrNameLst>
                                          <p:attrName>style.visibility</p:attrName>
                                        </p:attrNameLst>
                                      </p:cBhvr>
                                      <p:to>
                                        <p:strVal val="visible"/>
                                      </p:to>
                                    </p:set>
                                    <p:animEffect transition="in" filter="fade">
                                      <p:cBhvr>
                                        <p:cTn id="23" dur="500"/>
                                        <p:tgtEl>
                                          <p:spTgt spid="255">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5">
                                            <p:txEl>
                                              <p:charRg st="1" end="1"/>
                                            </p:txEl>
                                          </p:spTgt>
                                        </p:tgtEl>
                                        <p:attrNameLst>
                                          <p:attrName>style.visibility</p:attrName>
                                        </p:attrNameLst>
                                      </p:cBhvr>
                                      <p:to>
                                        <p:strVal val="visible"/>
                                      </p:to>
                                    </p:set>
                                    <p:animEffect transition="in" filter="fade">
                                      <p:cBhvr>
                                        <p:cTn id="27" dur="500"/>
                                        <p:tgtEl>
                                          <p:spTgt spid="255">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5">
                                            <p:txEl>
                                              <p:charRg st="1" end="1"/>
                                            </p:txEl>
                                          </p:spTgt>
                                        </p:tgtEl>
                                        <p:attrNameLst>
                                          <p:attrName>style.visibility</p:attrName>
                                        </p:attrNameLst>
                                      </p:cBhvr>
                                      <p:to>
                                        <p:strVal val="visible"/>
                                      </p:to>
                                    </p:set>
                                    <p:animEffect transition="in" filter="fade">
                                      <p:cBhvr>
                                        <p:cTn id="31" dur="500"/>
                                        <p:tgtEl>
                                          <p:spTgt spid="255">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5">
                                            <p:txEl>
                                              <p:charRg st="1" end="1"/>
                                            </p:txEl>
                                          </p:spTgt>
                                        </p:tgtEl>
                                        <p:attrNameLst>
                                          <p:attrName>style.visibility</p:attrName>
                                        </p:attrNameLst>
                                      </p:cBhvr>
                                      <p:to>
                                        <p:strVal val="visible"/>
                                      </p:to>
                                    </p:set>
                                    <p:animEffect transition="in" filter="fade">
                                      <p:cBhvr>
                                        <p:cTn id="35" dur="500"/>
                                        <p:tgtEl>
                                          <p:spTgt spid="255">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55">
                                            <p:txEl>
                                              <p:charRg st="1" end="1"/>
                                            </p:txEl>
                                          </p:spTgt>
                                        </p:tgtEl>
                                        <p:attrNameLst>
                                          <p:attrName>style.visibility</p:attrName>
                                        </p:attrNameLst>
                                      </p:cBhvr>
                                      <p:to>
                                        <p:strVal val="visible"/>
                                      </p:to>
                                    </p:set>
                                    <p:animEffect transition="in" filter="fade">
                                      <p:cBhvr>
                                        <p:cTn id="39" dur="500"/>
                                        <p:tgtEl>
                                          <p:spTgt spid="255">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55">
                                            <p:txEl>
                                              <p:charRg st="1" end="1"/>
                                            </p:txEl>
                                          </p:spTgt>
                                        </p:tgtEl>
                                        <p:attrNameLst>
                                          <p:attrName>style.visibility</p:attrName>
                                        </p:attrNameLst>
                                      </p:cBhvr>
                                      <p:to>
                                        <p:strVal val="visible"/>
                                      </p:to>
                                    </p:set>
                                    <p:animEffect transition="in" filter="fade">
                                      <p:cBhvr>
                                        <p:cTn id="43" dur="500"/>
                                        <p:tgtEl>
                                          <p:spTgt spid="255">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Left">
  <p:cSld name="Picture Left">
    <p:spTree>
      <p:nvGrpSpPr>
        <p:cNvPr id="1" name="Shape 269"/>
        <p:cNvGrpSpPr/>
        <p:nvPr/>
      </p:nvGrpSpPr>
      <p:grpSpPr>
        <a:xfrm>
          <a:off x="0" y="0"/>
          <a:ext cx="0" cy="0"/>
          <a:chOff x="0" y="0"/>
          <a:chExt cx="0" cy="0"/>
        </a:xfrm>
      </p:grpSpPr>
      <p:sp>
        <p:nvSpPr>
          <p:cNvPr id="270" name="Google Shape;270;p16"/>
          <p:cNvSpPr>
            <a:spLocks noGrp="1"/>
          </p:cNvSpPr>
          <p:nvPr>
            <p:ph type="pic" idx="2"/>
          </p:nvPr>
        </p:nvSpPr>
        <p:spPr>
          <a:xfrm>
            <a:off x="0" y="0"/>
            <a:ext cx="4787900" cy="6858000"/>
          </a:xfrm>
          <a:prstGeom prst="rect">
            <a:avLst/>
          </a:prstGeom>
          <a:noFill/>
          <a:ln>
            <a:noFill/>
          </a:ln>
        </p:spPr>
      </p:sp>
      <p:sp>
        <p:nvSpPr>
          <p:cNvPr id="271" name="Google Shape;271;p16"/>
          <p:cNvSpPr txBox="1">
            <a:spLocks noGrp="1"/>
          </p:cNvSpPr>
          <p:nvPr>
            <p:ph type="ctrTitle"/>
          </p:nvPr>
        </p:nvSpPr>
        <p:spPr>
          <a:xfrm>
            <a:off x="5626100" y="1109534"/>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16"/>
          <p:cNvSpPr txBox="1">
            <a:spLocks noGrp="1"/>
          </p:cNvSpPr>
          <p:nvPr>
            <p:ph type="subTitle" idx="1"/>
          </p:nvPr>
        </p:nvSpPr>
        <p:spPr>
          <a:xfrm>
            <a:off x="5626098" y="2870070"/>
            <a:ext cx="5959480" cy="2502381"/>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3" name="Google Shape;273;p16"/>
          <p:cNvSpPr/>
          <p:nvPr/>
        </p:nvSpPr>
        <p:spPr>
          <a:xfrm>
            <a:off x="4787899" y="0"/>
            <a:ext cx="116779" cy="685800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pic>
        <p:nvPicPr>
          <p:cNvPr id="274" name="Google Shape;274;p16"/>
          <p:cNvPicPr preferRelativeResize="0"/>
          <p:nvPr/>
        </p:nvPicPr>
        <p:blipFill rotWithShape="1">
          <a:blip r:embed="rId2">
            <a:alphaModFix/>
          </a:blip>
          <a:srcRect/>
          <a:stretch/>
        </p:blipFill>
        <p:spPr>
          <a:xfrm>
            <a:off x="4785106" y="241300"/>
            <a:ext cx="292100" cy="292100"/>
          </a:xfrm>
          <a:prstGeom prst="rect">
            <a:avLst/>
          </a:prstGeom>
          <a:noFill/>
          <a:ln>
            <a:noFill/>
          </a:ln>
        </p:spPr>
      </p:pic>
      <p:pic>
        <p:nvPicPr>
          <p:cNvPr id="275" name="Google Shape;275;p16"/>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276" name="Google Shape;276;p1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77" name="Google Shape;277;p1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278" name="Google Shape;278;p1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79" name="Google Shape;279;p1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280" name="Google Shape;280;p16"/>
          <p:cNvGrpSpPr/>
          <p:nvPr/>
        </p:nvGrpSpPr>
        <p:grpSpPr>
          <a:xfrm>
            <a:off x="817685" y="6410864"/>
            <a:ext cx="2760487" cy="403790"/>
            <a:chOff x="741485" y="6410864"/>
            <a:chExt cx="2760487" cy="403790"/>
          </a:xfrm>
        </p:grpSpPr>
        <p:sp>
          <p:nvSpPr>
            <p:cNvPr id="281" name="Google Shape;281;p1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82" name="Google Shape;282;p1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283" name="Google Shape;283;p16"/>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284" name="Google Shape;284;p16"/>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285" name="Google Shape;285;p16"/>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6" name="Google Shape;286;p16"/>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2">
                                            <p:txEl>
                                              <p:pRg st="0" end="0"/>
                                            </p:txEl>
                                          </p:spTgt>
                                        </p:tgtEl>
                                        <p:attrNameLst>
                                          <p:attrName>style.visibility</p:attrName>
                                        </p:attrNameLst>
                                      </p:cBhvr>
                                      <p:to>
                                        <p:strVal val="visible"/>
                                      </p:to>
                                    </p:set>
                                    <p:animEffect transition="in" filter="fade">
                                      <p:cBhvr>
                                        <p:cTn id="11" dur="500"/>
                                        <p:tgtEl>
                                          <p:spTgt spid="27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2">
                                            <p:txEl>
                                              <p:charRg st="1" end="1"/>
                                            </p:txEl>
                                          </p:spTgt>
                                        </p:tgtEl>
                                        <p:attrNameLst>
                                          <p:attrName>style.visibility</p:attrName>
                                        </p:attrNameLst>
                                      </p:cBhvr>
                                      <p:to>
                                        <p:strVal val="visible"/>
                                      </p:to>
                                    </p:set>
                                    <p:animEffect transition="in" filter="fade">
                                      <p:cBhvr>
                                        <p:cTn id="15" dur="500"/>
                                        <p:tgtEl>
                                          <p:spTgt spid="272">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2">
                                            <p:txEl>
                                              <p:charRg st="1" end="1"/>
                                            </p:txEl>
                                          </p:spTgt>
                                        </p:tgtEl>
                                        <p:attrNameLst>
                                          <p:attrName>style.visibility</p:attrName>
                                        </p:attrNameLst>
                                      </p:cBhvr>
                                      <p:to>
                                        <p:strVal val="visible"/>
                                      </p:to>
                                    </p:set>
                                    <p:animEffect transition="in" filter="fade">
                                      <p:cBhvr>
                                        <p:cTn id="19" dur="500"/>
                                        <p:tgtEl>
                                          <p:spTgt spid="272">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2">
                                            <p:txEl>
                                              <p:charRg st="1" end="1"/>
                                            </p:txEl>
                                          </p:spTgt>
                                        </p:tgtEl>
                                        <p:attrNameLst>
                                          <p:attrName>style.visibility</p:attrName>
                                        </p:attrNameLst>
                                      </p:cBhvr>
                                      <p:to>
                                        <p:strVal val="visible"/>
                                      </p:to>
                                    </p:set>
                                    <p:animEffect transition="in" filter="fade">
                                      <p:cBhvr>
                                        <p:cTn id="23" dur="500"/>
                                        <p:tgtEl>
                                          <p:spTgt spid="272">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2">
                                            <p:txEl>
                                              <p:charRg st="1" end="1"/>
                                            </p:txEl>
                                          </p:spTgt>
                                        </p:tgtEl>
                                        <p:attrNameLst>
                                          <p:attrName>style.visibility</p:attrName>
                                        </p:attrNameLst>
                                      </p:cBhvr>
                                      <p:to>
                                        <p:strVal val="visible"/>
                                      </p:to>
                                    </p:set>
                                    <p:animEffect transition="in" filter="fade">
                                      <p:cBhvr>
                                        <p:cTn id="27" dur="500"/>
                                        <p:tgtEl>
                                          <p:spTgt spid="272">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2">
                                            <p:txEl>
                                              <p:charRg st="1" end="1"/>
                                            </p:txEl>
                                          </p:spTgt>
                                        </p:tgtEl>
                                        <p:attrNameLst>
                                          <p:attrName>style.visibility</p:attrName>
                                        </p:attrNameLst>
                                      </p:cBhvr>
                                      <p:to>
                                        <p:strVal val="visible"/>
                                      </p:to>
                                    </p:set>
                                    <p:animEffect transition="in" filter="fade">
                                      <p:cBhvr>
                                        <p:cTn id="31" dur="500"/>
                                        <p:tgtEl>
                                          <p:spTgt spid="272">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2">
                                            <p:txEl>
                                              <p:charRg st="1" end="1"/>
                                            </p:txEl>
                                          </p:spTgt>
                                        </p:tgtEl>
                                        <p:attrNameLst>
                                          <p:attrName>style.visibility</p:attrName>
                                        </p:attrNameLst>
                                      </p:cBhvr>
                                      <p:to>
                                        <p:strVal val="visible"/>
                                      </p:to>
                                    </p:set>
                                    <p:animEffect transition="in" filter="fade">
                                      <p:cBhvr>
                                        <p:cTn id="35" dur="500"/>
                                        <p:tgtEl>
                                          <p:spTgt spid="272">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2">
                                            <p:txEl>
                                              <p:charRg st="1" end="1"/>
                                            </p:txEl>
                                          </p:spTgt>
                                        </p:tgtEl>
                                        <p:attrNameLst>
                                          <p:attrName>style.visibility</p:attrName>
                                        </p:attrNameLst>
                                      </p:cBhvr>
                                      <p:to>
                                        <p:strVal val="visible"/>
                                      </p:to>
                                    </p:set>
                                    <p:animEffect transition="in" filter="fade">
                                      <p:cBhvr>
                                        <p:cTn id="39" dur="500"/>
                                        <p:tgtEl>
                                          <p:spTgt spid="272">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2">
                                            <p:txEl>
                                              <p:charRg st="1" end="1"/>
                                            </p:txEl>
                                          </p:spTgt>
                                        </p:tgtEl>
                                        <p:attrNameLst>
                                          <p:attrName>style.visibility</p:attrName>
                                        </p:attrNameLst>
                                      </p:cBhvr>
                                      <p:to>
                                        <p:strVal val="visible"/>
                                      </p:to>
                                    </p:set>
                                    <p:animEffect transition="in" filter="fade">
                                      <p:cBhvr>
                                        <p:cTn id="43" dur="500"/>
                                        <p:tgtEl>
                                          <p:spTgt spid="272">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ue Left">
  <p:cSld name="Blue Left">
    <p:spTree>
      <p:nvGrpSpPr>
        <p:cNvPr id="1" name="Shape 287"/>
        <p:cNvGrpSpPr/>
        <p:nvPr/>
      </p:nvGrpSpPr>
      <p:grpSpPr>
        <a:xfrm>
          <a:off x="0" y="0"/>
          <a:ext cx="0" cy="0"/>
          <a:chOff x="0" y="0"/>
          <a:chExt cx="0" cy="0"/>
        </a:xfrm>
      </p:grpSpPr>
      <p:grpSp>
        <p:nvGrpSpPr>
          <p:cNvPr id="288" name="Google Shape;288;p17"/>
          <p:cNvGrpSpPr/>
          <p:nvPr/>
        </p:nvGrpSpPr>
        <p:grpSpPr>
          <a:xfrm>
            <a:off x="170156" y="134614"/>
            <a:ext cx="3918888" cy="6192390"/>
            <a:chOff x="125766" y="134614"/>
            <a:chExt cx="3918888" cy="6192390"/>
          </a:xfrm>
        </p:grpSpPr>
        <p:sp>
          <p:nvSpPr>
            <p:cNvPr id="289" name="Google Shape;289;p17"/>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90" name="Google Shape;290;p17"/>
            <p:cNvSpPr/>
            <p:nvPr/>
          </p:nvSpPr>
          <p:spPr>
            <a:xfrm>
              <a:off x="125766" y="134614"/>
              <a:ext cx="3918888" cy="5488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grpSp>
      <p:sp>
        <p:nvSpPr>
          <p:cNvPr id="291" name="Google Shape;291;p17"/>
          <p:cNvSpPr txBox="1">
            <a:spLocks noGrp="1"/>
          </p:cNvSpPr>
          <p:nvPr>
            <p:ph type="subTitle" idx="1"/>
          </p:nvPr>
        </p:nvSpPr>
        <p:spPr>
          <a:xfrm>
            <a:off x="423332" y="2190750"/>
            <a:ext cx="3335867" cy="37615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2" name="Google Shape;292;p17"/>
          <p:cNvSpPr txBox="1">
            <a:spLocks noGrp="1"/>
          </p:cNvSpPr>
          <p:nvPr>
            <p:ph type="ctrTitle"/>
          </p:nvPr>
        </p:nvSpPr>
        <p:spPr>
          <a:xfrm>
            <a:off x="423333" y="481807"/>
            <a:ext cx="3335866" cy="157003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K2D"/>
              <a:buNone/>
              <a:defRPr sz="2800" b="1">
                <a:solidFill>
                  <a:schemeClr val="lt1"/>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3" name="Google Shape;293;p17"/>
          <p:cNvSpPr txBox="1">
            <a:spLocks noGrp="1"/>
          </p:cNvSpPr>
          <p:nvPr>
            <p:ph type="body" idx="2"/>
          </p:nvPr>
        </p:nvSpPr>
        <p:spPr>
          <a:xfrm>
            <a:off x="4210050" y="1233577"/>
            <a:ext cx="7685088" cy="48825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4" name="Google Shape;294;p17"/>
          <p:cNvPicPr preferRelativeResize="0"/>
          <p:nvPr/>
        </p:nvPicPr>
        <p:blipFill rotWithShape="1">
          <a:blip r:embed="rId2">
            <a:alphaModFix/>
          </a:blip>
          <a:srcRect/>
          <a:stretch/>
        </p:blipFill>
        <p:spPr>
          <a:xfrm>
            <a:off x="3857565" y="285479"/>
            <a:ext cx="457200" cy="457200"/>
          </a:xfrm>
          <a:prstGeom prst="rect">
            <a:avLst/>
          </a:prstGeom>
          <a:noFill/>
          <a:ln>
            <a:noFill/>
          </a:ln>
        </p:spPr>
      </p:pic>
      <p:pic>
        <p:nvPicPr>
          <p:cNvPr id="295" name="Google Shape;295;p17"/>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296" name="Google Shape;296;p1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97" name="Google Shape;297;p1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298" name="Google Shape;298;p1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99" name="Google Shape;299;p1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300" name="Google Shape;300;p17"/>
          <p:cNvGrpSpPr/>
          <p:nvPr/>
        </p:nvGrpSpPr>
        <p:grpSpPr>
          <a:xfrm>
            <a:off x="817685" y="6410864"/>
            <a:ext cx="2760487" cy="403790"/>
            <a:chOff x="741485" y="6410864"/>
            <a:chExt cx="2760487" cy="403790"/>
          </a:xfrm>
        </p:grpSpPr>
        <p:sp>
          <p:nvSpPr>
            <p:cNvPr id="301" name="Google Shape;301;p1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02" name="Google Shape;302;p1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03" name="Google Shape;303;p17"/>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04" name="Google Shape;304;p17"/>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305" name="Google Shape;305;p17"/>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6" name="Google Shape;306;p17"/>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Top">
  <p:cSld name="Picture Top">
    <p:bg>
      <p:bgPr>
        <a:solidFill>
          <a:schemeClr val="lt1"/>
        </a:solidFill>
        <a:effectLst/>
      </p:bgPr>
    </p:bg>
    <p:spTree>
      <p:nvGrpSpPr>
        <p:cNvPr id="1" name="Shape 307"/>
        <p:cNvGrpSpPr/>
        <p:nvPr/>
      </p:nvGrpSpPr>
      <p:grpSpPr>
        <a:xfrm>
          <a:off x="0" y="0"/>
          <a:ext cx="0" cy="0"/>
          <a:chOff x="0" y="0"/>
          <a:chExt cx="0" cy="0"/>
        </a:xfrm>
      </p:grpSpPr>
      <p:grpSp>
        <p:nvGrpSpPr>
          <p:cNvPr id="308" name="Google Shape;308;p18"/>
          <p:cNvGrpSpPr/>
          <p:nvPr/>
        </p:nvGrpSpPr>
        <p:grpSpPr>
          <a:xfrm>
            <a:off x="152386" y="134613"/>
            <a:ext cx="11887228" cy="2275212"/>
            <a:chOff x="125766" y="134611"/>
            <a:chExt cx="3918888" cy="6192393"/>
          </a:xfrm>
        </p:grpSpPr>
        <p:sp>
          <p:nvSpPr>
            <p:cNvPr id="309" name="Google Shape;309;p18"/>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10" name="Google Shape;310;p18"/>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grpSp>
      <p:sp>
        <p:nvSpPr>
          <p:cNvPr id="311" name="Google Shape;311;p18"/>
          <p:cNvSpPr txBox="1">
            <a:spLocks noGrp="1"/>
          </p:cNvSpPr>
          <p:nvPr>
            <p:ph type="subTitle" idx="1"/>
          </p:nvPr>
        </p:nvSpPr>
        <p:spPr>
          <a:xfrm>
            <a:off x="6191250" y="465934"/>
            <a:ext cx="5229225" cy="1634339"/>
          </a:xfrm>
          <a:prstGeom prst="rect">
            <a:avLst/>
          </a:prstGeom>
          <a:noFill/>
          <a:ln>
            <a:noFill/>
          </a:ln>
        </p:spPr>
        <p:txBody>
          <a:bodyPr spcFirstLastPara="1" wrap="square" lIns="91425" tIns="45700" rIns="91425" bIns="45700" anchor="t" anchorCtr="0">
            <a:noAutofit/>
          </a:bodyPr>
          <a:lstStyle>
            <a:lvl1pPr lvl="0" algn="l">
              <a:lnSpc>
                <a:spcPct val="15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2" name="Google Shape;312;p18"/>
          <p:cNvSpPr txBox="1">
            <a:spLocks noGrp="1"/>
          </p:cNvSpPr>
          <p:nvPr>
            <p:ph type="ctrTitle"/>
          </p:nvPr>
        </p:nvSpPr>
        <p:spPr>
          <a:xfrm>
            <a:off x="624705" y="3223632"/>
            <a:ext cx="4928369"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a:buNone/>
              <a:defRPr sz="28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3" name="Google Shape;313;p18"/>
          <p:cNvSpPr>
            <a:spLocks noGrp="1"/>
          </p:cNvSpPr>
          <p:nvPr>
            <p:ph type="pic" idx="2"/>
          </p:nvPr>
        </p:nvSpPr>
        <p:spPr>
          <a:xfrm>
            <a:off x="625089" y="438150"/>
            <a:ext cx="4927600" cy="2619375"/>
          </a:xfrm>
          <a:prstGeom prst="rect">
            <a:avLst/>
          </a:prstGeom>
          <a:solidFill>
            <a:schemeClr val="lt1"/>
          </a:solidFill>
          <a:ln>
            <a:noFill/>
          </a:ln>
        </p:spPr>
      </p:sp>
      <p:sp>
        <p:nvSpPr>
          <p:cNvPr id="314" name="Google Shape;314;p18"/>
          <p:cNvSpPr/>
          <p:nvPr/>
        </p:nvSpPr>
        <p:spPr>
          <a:xfrm>
            <a:off x="624706" y="3062972"/>
            <a:ext cx="4927984"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pic>
        <p:nvPicPr>
          <p:cNvPr id="315" name="Google Shape;315;p18"/>
          <p:cNvPicPr preferRelativeResize="0"/>
          <p:nvPr/>
        </p:nvPicPr>
        <p:blipFill rotWithShape="1">
          <a:blip r:embed="rId2">
            <a:alphaModFix amt="85000"/>
          </a:blip>
          <a:srcRect/>
          <a:stretch/>
        </p:blipFill>
        <p:spPr>
          <a:xfrm>
            <a:off x="7069466" y="2644402"/>
            <a:ext cx="3453753" cy="3402396"/>
          </a:xfrm>
          <a:prstGeom prst="rect">
            <a:avLst/>
          </a:prstGeom>
          <a:noFill/>
          <a:ln>
            <a:noFill/>
          </a:ln>
        </p:spPr>
      </p:pic>
      <p:pic>
        <p:nvPicPr>
          <p:cNvPr id="316" name="Google Shape;316;p18"/>
          <p:cNvPicPr preferRelativeResize="0"/>
          <p:nvPr/>
        </p:nvPicPr>
        <p:blipFill rotWithShape="1">
          <a:blip r:embed="rId3">
            <a:alphaModFix/>
          </a:blip>
          <a:srcRect/>
          <a:stretch/>
        </p:blipFill>
        <p:spPr>
          <a:xfrm>
            <a:off x="11353815" y="2177429"/>
            <a:ext cx="457200" cy="457200"/>
          </a:xfrm>
          <a:prstGeom prst="rect">
            <a:avLst/>
          </a:prstGeom>
          <a:noFill/>
          <a:ln>
            <a:noFill/>
          </a:ln>
        </p:spPr>
      </p:pic>
      <p:pic>
        <p:nvPicPr>
          <p:cNvPr id="317" name="Google Shape;317;p18"/>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318" name="Google Shape;318;p1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19" name="Google Shape;319;p18"/>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320" name="Google Shape;320;p18"/>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21" name="Google Shape;321;p18"/>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322" name="Google Shape;322;p18"/>
          <p:cNvGrpSpPr/>
          <p:nvPr/>
        </p:nvGrpSpPr>
        <p:grpSpPr>
          <a:xfrm>
            <a:off x="817685" y="6410864"/>
            <a:ext cx="2760487" cy="403790"/>
            <a:chOff x="741485" y="6410864"/>
            <a:chExt cx="2760487" cy="403790"/>
          </a:xfrm>
        </p:grpSpPr>
        <p:sp>
          <p:nvSpPr>
            <p:cNvPr id="323" name="Google Shape;323;p1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24" name="Google Shape;324;p1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25" name="Google Shape;325;p18"/>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26" name="Google Shape;326;p18"/>
          <p:cNvPicPr preferRelativeResize="0"/>
          <p:nvPr/>
        </p:nvPicPr>
        <p:blipFill rotWithShape="1">
          <a:blip r:embed="rId5">
            <a:alphaModFix/>
          </a:blip>
          <a:srcRect/>
          <a:stretch/>
        </p:blipFill>
        <p:spPr>
          <a:xfrm>
            <a:off x="2583391" y="6481985"/>
            <a:ext cx="9339545" cy="118261"/>
          </a:xfrm>
          <a:prstGeom prst="rect">
            <a:avLst/>
          </a:prstGeom>
          <a:noFill/>
          <a:ln>
            <a:noFill/>
          </a:ln>
        </p:spPr>
      </p:pic>
      <p:sp>
        <p:nvSpPr>
          <p:cNvPr id="327" name="Google Shape;327;p18"/>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18"/>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Bottom">
  <p:cSld name="Picture Bottom">
    <p:bg>
      <p:bgPr>
        <a:solidFill>
          <a:schemeClr val="lt1"/>
        </a:solidFill>
        <a:effectLst/>
      </p:bgPr>
    </p:bg>
    <p:spTree>
      <p:nvGrpSpPr>
        <p:cNvPr id="1" name="Shape 329"/>
        <p:cNvGrpSpPr/>
        <p:nvPr/>
      </p:nvGrpSpPr>
      <p:grpSpPr>
        <a:xfrm>
          <a:off x="0" y="0"/>
          <a:ext cx="0" cy="0"/>
          <a:chOff x="0" y="0"/>
          <a:chExt cx="0" cy="0"/>
        </a:xfrm>
      </p:grpSpPr>
      <p:grpSp>
        <p:nvGrpSpPr>
          <p:cNvPr id="330" name="Google Shape;330;p19"/>
          <p:cNvGrpSpPr/>
          <p:nvPr/>
        </p:nvGrpSpPr>
        <p:grpSpPr>
          <a:xfrm>
            <a:off x="152386" y="3979538"/>
            <a:ext cx="11887228" cy="2275212"/>
            <a:chOff x="125766" y="134611"/>
            <a:chExt cx="3918888" cy="6192393"/>
          </a:xfrm>
        </p:grpSpPr>
        <p:sp>
          <p:nvSpPr>
            <p:cNvPr id="331" name="Google Shape;331;p19"/>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32" name="Google Shape;332;p19"/>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grpSp>
      <p:sp>
        <p:nvSpPr>
          <p:cNvPr id="333" name="Google Shape;333;p19"/>
          <p:cNvSpPr txBox="1">
            <a:spLocks noGrp="1"/>
          </p:cNvSpPr>
          <p:nvPr>
            <p:ph type="subTitle" idx="1"/>
          </p:nvPr>
        </p:nvSpPr>
        <p:spPr>
          <a:xfrm>
            <a:off x="741485" y="4229011"/>
            <a:ext cx="5229225" cy="1634339"/>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4" name="Google Shape;334;p19"/>
          <p:cNvSpPr txBox="1">
            <a:spLocks noGrp="1"/>
          </p:cNvSpPr>
          <p:nvPr>
            <p:ph type="ctrTitle"/>
          </p:nvPr>
        </p:nvSpPr>
        <p:spPr>
          <a:xfrm>
            <a:off x="6569891" y="811935"/>
            <a:ext cx="5229225"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a:buNone/>
              <a:defRPr sz="28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19"/>
          <p:cNvSpPr>
            <a:spLocks noGrp="1"/>
          </p:cNvSpPr>
          <p:nvPr>
            <p:ph type="pic" idx="2"/>
          </p:nvPr>
        </p:nvSpPr>
        <p:spPr>
          <a:xfrm>
            <a:off x="6720704" y="2860675"/>
            <a:ext cx="4927600" cy="2619375"/>
          </a:xfrm>
          <a:prstGeom prst="rect">
            <a:avLst/>
          </a:prstGeom>
          <a:solidFill>
            <a:schemeClr val="lt1"/>
          </a:solidFill>
          <a:ln>
            <a:noFill/>
          </a:ln>
        </p:spPr>
      </p:sp>
      <p:sp>
        <p:nvSpPr>
          <p:cNvPr id="336" name="Google Shape;336;p19"/>
          <p:cNvSpPr/>
          <p:nvPr/>
        </p:nvSpPr>
        <p:spPr>
          <a:xfrm>
            <a:off x="6720704" y="2772120"/>
            <a:ext cx="4928369"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pic>
        <p:nvPicPr>
          <p:cNvPr id="337" name="Google Shape;337;p19"/>
          <p:cNvPicPr preferRelativeResize="0"/>
          <p:nvPr/>
        </p:nvPicPr>
        <p:blipFill rotWithShape="1">
          <a:blip r:embed="rId2">
            <a:alphaModFix amt="85000"/>
          </a:blip>
          <a:srcRect/>
          <a:stretch/>
        </p:blipFill>
        <p:spPr>
          <a:xfrm>
            <a:off x="1183842" y="373388"/>
            <a:ext cx="3453753" cy="3402396"/>
          </a:xfrm>
          <a:prstGeom prst="rect">
            <a:avLst/>
          </a:prstGeom>
          <a:noFill/>
          <a:ln>
            <a:noFill/>
          </a:ln>
        </p:spPr>
      </p:pic>
      <p:pic>
        <p:nvPicPr>
          <p:cNvPr id="338" name="Google Shape;338;p19"/>
          <p:cNvPicPr preferRelativeResize="0"/>
          <p:nvPr/>
        </p:nvPicPr>
        <p:blipFill rotWithShape="1">
          <a:blip r:embed="rId3">
            <a:alphaModFix/>
          </a:blip>
          <a:srcRect/>
          <a:stretch/>
        </p:blipFill>
        <p:spPr>
          <a:xfrm rot="-5400000">
            <a:off x="222467" y="3759764"/>
            <a:ext cx="457200" cy="457200"/>
          </a:xfrm>
          <a:prstGeom prst="rect">
            <a:avLst/>
          </a:prstGeom>
          <a:noFill/>
          <a:ln>
            <a:noFill/>
          </a:ln>
        </p:spPr>
      </p:pic>
      <p:pic>
        <p:nvPicPr>
          <p:cNvPr id="339" name="Google Shape;339;p19"/>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340" name="Google Shape;340;p1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41" name="Google Shape;341;p1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342" name="Google Shape;342;p19"/>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43" name="Google Shape;343;p1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344" name="Google Shape;344;p19"/>
          <p:cNvGrpSpPr/>
          <p:nvPr/>
        </p:nvGrpSpPr>
        <p:grpSpPr>
          <a:xfrm>
            <a:off x="817685" y="6410864"/>
            <a:ext cx="2760487" cy="403790"/>
            <a:chOff x="741485" y="6410864"/>
            <a:chExt cx="2760487" cy="403790"/>
          </a:xfrm>
        </p:grpSpPr>
        <p:sp>
          <p:nvSpPr>
            <p:cNvPr id="345" name="Google Shape;345;p1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46" name="Google Shape;346;p1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47" name="Google Shape;347;p19"/>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48" name="Google Shape;348;p19"/>
          <p:cNvPicPr preferRelativeResize="0"/>
          <p:nvPr/>
        </p:nvPicPr>
        <p:blipFill rotWithShape="1">
          <a:blip r:embed="rId5">
            <a:alphaModFix/>
          </a:blip>
          <a:srcRect/>
          <a:stretch/>
        </p:blipFill>
        <p:spPr>
          <a:xfrm>
            <a:off x="2583391" y="6481985"/>
            <a:ext cx="9339545" cy="118261"/>
          </a:xfrm>
          <a:prstGeom prst="rect">
            <a:avLst/>
          </a:prstGeom>
          <a:noFill/>
          <a:ln>
            <a:noFill/>
          </a:ln>
        </p:spPr>
      </p:pic>
      <p:sp>
        <p:nvSpPr>
          <p:cNvPr id="349" name="Google Shape;349;p19"/>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19"/>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51"/>
        <p:cNvGrpSpPr/>
        <p:nvPr/>
      </p:nvGrpSpPr>
      <p:grpSpPr>
        <a:xfrm>
          <a:off x="0" y="0"/>
          <a:ext cx="0" cy="0"/>
          <a:chOff x="0" y="0"/>
          <a:chExt cx="0" cy="0"/>
        </a:xfrm>
      </p:grpSpPr>
      <p:sp>
        <p:nvSpPr>
          <p:cNvPr id="352" name="Google Shape;352;p20"/>
          <p:cNvSpPr txBox="1">
            <a:spLocks noGrp="1"/>
          </p:cNvSpPr>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600"/>
              <a:buFont typeface="K2D"/>
              <a:buNone/>
              <a:defRPr sz="36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20"/>
          <p:cNvSpPr txBox="1">
            <a:spLocks noGrp="1"/>
          </p:cNvSpPr>
          <p:nvPr>
            <p:ph type="body" idx="1"/>
          </p:nvPr>
        </p:nvSpPr>
        <p:spPr>
          <a:xfrm>
            <a:off x="839789"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4" name="Google Shape;354;p20"/>
          <p:cNvSpPr txBox="1">
            <a:spLocks noGrp="1"/>
          </p:cNvSpPr>
          <p:nvPr>
            <p:ph type="body" idx="2"/>
          </p:nvPr>
        </p:nvSpPr>
        <p:spPr>
          <a:xfrm>
            <a:off x="839788"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5" name="Google Shape;355;p20"/>
          <p:cNvSpPr txBox="1">
            <a:spLocks noGrp="1"/>
          </p:cNvSpPr>
          <p:nvPr>
            <p:ph type="body" idx="3"/>
          </p:nvPr>
        </p:nvSpPr>
        <p:spPr>
          <a:xfrm>
            <a:off x="6308727"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6" name="Google Shape;356;p20"/>
          <p:cNvSpPr txBox="1">
            <a:spLocks noGrp="1"/>
          </p:cNvSpPr>
          <p:nvPr>
            <p:ph type="body" idx="4"/>
          </p:nvPr>
        </p:nvSpPr>
        <p:spPr>
          <a:xfrm>
            <a:off x="6308726"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57" name="Google Shape;357;p20"/>
          <p:cNvPicPr preferRelativeResize="0"/>
          <p:nvPr/>
        </p:nvPicPr>
        <p:blipFill rotWithShape="1">
          <a:blip r:embed="rId2">
            <a:alphaModFix/>
          </a:blip>
          <a:srcRect/>
          <a:stretch/>
        </p:blipFill>
        <p:spPr>
          <a:xfrm>
            <a:off x="478656" y="688507"/>
            <a:ext cx="292100" cy="292100"/>
          </a:xfrm>
          <a:prstGeom prst="rect">
            <a:avLst/>
          </a:prstGeom>
          <a:noFill/>
          <a:ln>
            <a:noFill/>
          </a:ln>
        </p:spPr>
      </p:pic>
      <p:pic>
        <p:nvPicPr>
          <p:cNvPr id="358" name="Google Shape;358;p20"/>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359" name="Google Shape;359;p2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60" name="Google Shape;360;p2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361" name="Google Shape;361;p2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62" name="Google Shape;362;p2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363" name="Google Shape;363;p20"/>
          <p:cNvGrpSpPr/>
          <p:nvPr/>
        </p:nvGrpSpPr>
        <p:grpSpPr>
          <a:xfrm>
            <a:off x="817685" y="6410864"/>
            <a:ext cx="2760487" cy="403790"/>
            <a:chOff x="741485" y="6410864"/>
            <a:chExt cx="2760487" cy="403790"/>
          </a:xfrm>
        </p:grpSpPr>
        <p:sp>
          <p:nvSpPr>
            <p:cNvPr id="364" name="Google Shape;364;p2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65" name="Google Shape;365;p2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66" name="Google Shape;366;p20"/>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67" name="Google Shape;367;p20"/>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368" name="Google Shape;368;p20"/>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0"/>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10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1" name="Shape 370"/>
        <p:cNvGrpSpPr/>
        <p:nvPr/>
      </p:nvGrpSpPr>
      <p:grpSpPr>
        <a:xfrm>
          <a:off x="0" y="0"/>
          <a:ext cx="0" cy="0"/>
          <a:chOff x="0" y="0"/>
          <a:chExt cx="0" cy="0"/>
        </a:xfrm>
      </p:grpSpPr>
      <p:cxnSp>
        <p:nvCxnSpPr>
          <p:cNvPr id="371" name="Google Shape;371;p21"/>
          <p:cNvCxnSpPr/>
          <p:nvPr/>
        </p:nvCxnSpPr>
        <p:spPr>
          <a:xfrm>
            <a:off x="6096000" y="1162050"/>
            <a:ext cx="0" cy="4753154"/>
          </a:xfrm>
          <a:prstGeom prst="straightConnector1">
            <a:avLst/>
          </a:prstGeom>
          <a:noFill/>
          <a:ln w="57150" cap="rnd" cmpd="sng">
            <a:solidFill>
              <a:srgbClr val="00AFEF">
                <a:alpha val="24705"/>
              </a:srgbClr>
            </a:solidFill>
            <a:prstDash val="dot"/>
            <a:miter lim="800000"/>
            <a:headEnd type="none" w="sm" len="sm"/>
            <a:tailEnd type="none" w="sm" len="sm"/>
          </a:ln>
        </p:spPr>
      </p:cxnSp>
      <p:sp>
        <p:nvSpPr>
          <p:cNvPr id="372" name="Google Shape;372;p21"/>
          <p:cNvSpPr>
            <a:spLocks noGrp="1"/>
          </p:cNvSpPr>
          <p:nvPr>
            <p:ph type="pic" idx="2"/>
          </p:nvPr>
        </p:nvSpPr>
        <p:spPr>
          <a:xfrm>
            <a:off x="897765" y="1162050"/>
            <a:ext cx="4697377" cy="1949450"/>
          </a:xfrm>
          <a:prstGeom prst="rect">
            <a:avLst/>
          </a:prstGeom>
          <a:noFill/>
          <a:ln>
            <a:noFill/>
          </a:ln>
        </p:spPr>
      </p:sp>
      <p:sp>
        <p:nvSpPr>
          <p:cNvPr id="373" name="Google Shape;373;p21"/>
          <p:cNvSpPr>
            <a:spLocks noGrp="1"/>
          </p:cNvSpPr>
          <p:nvPr>
            <p:ph type="pic" idx="3"/>
          </p:nvPr>
        </p:nvSpPr>
        <p:spPr>
          <a:xfrm>
            <a:off x="6597297" y="1162050"/>
            <a:ext cx="4697377" cy="1949450"/>
          </a:xfrm>
          <a:prstGeom prst="rect">
            <a:avLst/>
          </a:prstGeom>
          <a:noFill/>
          <a:ln>
            <a:noFill/>
          </a:ln>
        </p:spPr>
      </p:sp>
      <p:sp>
        <p:nvSpPr>
          <p:cNvPr id="374" name="Google Shape;374;p21"/>
          <p:cNvSpPr txBox="1">
            <a:spLocks noGrp="1"/>
          </p:cNvSpPr>
          <p:nvPr>
            <p:ph type="body" idx="1"/>
          </p:nvPr>
        </p:nvSpPr>
        <p:spPr>
          <a:xfrm>
            <a:off x="898361"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p21"/>
          <p:cNvSpPr txBox="1">
            <a:spLocks noGrp="1"/>
          </p:cNvSpPr>
          <p:nvPr>
            <p:ph type="body" idx="4"/>
          </p:nvPr>
        </p:nvSpPr>
        <p:spPr>
          <a:xfrm>
            <a:off x="6597892"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p21"/>
          <p:cNvSpPr/>
          <p:nvPr/>
        </p:nvSpPr>
        <p:spPr>
          <a:xfrm rot="10800000">
            <a:off x="898257"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77" name="Google Shape;377;p21"/>
          <p:cNvSpPr/>
          <p:nvPr/>
        </p:nvSpPr>
        <p:spPr>
          <a:xfrm rot="10800000">
            <a:off x="6597788"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pic>
        <p:nvPicPr>
          <p:cNvPr id="378" name="Google Shape;378;p21"/>
          <p:cNvPicPr preferRelativeResize="0"/>
          <p:nvPr/>
        </p:nvPicPr>
        <p:blipFill rotWithShape="1">
          <a:blip r:embed="rId2">
            <a:alphaModFix/>
          </a:blip>
          <a:srcRect/>
          <a:stretch/>
        </p:blipFill>
        <p:spPr>
          <a:xfrm>
            <a:off x="11987783" y="93587"/>
            <a:ext cx="107165" cy="107007"/>
          </a:xfrm>
          <a:prstGeom prst="rect">
            <a:avLst/>
          </a:prstGeom>
          <a:noFill/>
          <a:ln>
            <a:noFill/>
          </a:ln>
        </p:spPr>
      </p:pic>
      <p:sp>
        <p:nvSpPr>
          <p:cNvPr id="379" name="Google Shape;379;p2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80" name="Google Shape;380;p2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381" name="Google Shape;381;p2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82" name="Google Shape;382;p2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383" name="Google Shape;383;p21"/>
          <p:cNvGrpSpPr/>
          <p:nvPr/>
        </p:nvGrpSpPr>
        <p:grpSpPr>
          <a:xfrm>
            <a:off x="817685" y="6410864"/>
            <a:ext cx="2760487" cy="403790"/>
            <a:chOff x="741485" y="6410864"/>
            <a:chExt cx="2760487" cy="403790"/>
          </a:xfrm>
        </p:grpSpPr>
        <p:sp>
          <p:nvSpPr>
            <p:cNvPr id="384" name="Google Shape;384;p2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85" name="Google Shape;385;p2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86" name="Google Shape;386;p21"/>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87" name="Google Shape;387;p21"/>
          <p:cNvPicPr preferRelativeResize="0"/>
          <p:nvPr/>
        </p:nvPicPr>
        <p:blipFill rotWithShape="1">
          <a:blip r:embed="rId3">
            <a:alphaModFix/>
          </a:blip>
          <a:srcRect/>
          <a:stretch/>
        </p:blipFill>
        <p:spPr>
          <a:xfrm>
            <a:off x="2583391" y="6481985"/>
            <a:ext cx="9339545" cy="118261"/>
          </a:xfrm>
          <a:prstGeom prst="rect">
            <a:avLst/>
          </a:prstGeom>
          <a:noFill/>
          <a:ln>
            <a:noFill/>
          </a:ln>
        </p:spPr>
      </p:pic>
      <p:sp>
        <p:nvSpPr>
          <p:cNvPr id="388" name="Google Shape;388;p21"/>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9" name="Google Shape;389;p21"/>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1" name="Shape 390"/>
        <p:cNvGrpSpPr/>
        <p:nvPr/>
      </p:nvGrpSpPr>
      <p:grpSpPr>
        <a:xfrm>
          <a:off x="0" y="0"/>
          <a:ext cx="0" cy="0"/>
          <a:chOff x="0" y="0"/>
          <a:chExt cx="0" cy="0"/>
        </a:xfrm>
      </p:grpSpPr>
      <p:sp>
        <p:nvSpPr>
          <p:cNvPr id="391" name="Google Shape;391;p22"/>
          <p:cNvSpPr>
            <a:spLocks noGrp="1"/>
          </p:cNvSpPr>
          <p:nvPr>
            <p:ph type="pic" idx="2"/>
          </p:nvPr>
        </p:nvSpPr>
        <p:spPr>
          <a:xfrm>
            <a:off x="329375" y="1162050"/>
            <a:ext cx="3368256" cy="1949450"/>
          </a:xfrm>
          <a:prstGeom prst="rect">
            <a:avLst/>
          </a:prstGeom>
          <a:noFill/>
          <a:ln>
            <a:noFill/>
          </a:ln>
        </p:spPr>
      </p:sp>
      <p:cxnSp>
        <p:nvCxnSpPr>
          <p:cNvPr id="392" name="Google Shape;392;p22"/>
          <p:cNvCxnSpPr/>
          <p:nvPr/>
        </p:nvCxnSpPr>
        <p:spPr>
          <a:xfrm>
            <a:off x="4038600" y="1162050"/>
            <a:ext cx="0" cy="4753154"/>
          </a:xfrm>
          <a:prstGeom prst="straightConnector1">
            <a:avLst/>
          </a:prstGeom>
          <a:noFill/>
          <a:ln w="57150" cap="rnd" cmpd="sng">
            <a:solidFill>
              <a:srgbClr val="00AFEF">
                <a:alpha val="24705"/>
              </a:srgbClr>
            </a:solidFill>
            <a:prstDash val="dot"/>
            <a:miter lim="800000"/>
            <a:headEnd type="none" w="sm" len="sm"/>
            <a:tailEnd type="none" w="sm" len="sm"/>
          </a:ln>
        </p:spPr>
      </p:cxnSp>
      <p:cxnSp>
        <p:nvCxnSpPr>
          <p:cNvPr id="393" name="Google Shape;393;p22"/>
          <p:cNvCxnSpPr/>
          <p:nvPr/>
        </p:nvCxnSpPr>
        <p:spPr>
          <a:xfrm>
            <a:off x="8086459" y="1162050"/>
            <a:ext cx="0" cy="4753154"/>
          </a:xfrm>
          <a:prstGeom prst="straightConnector1">
            <a:avLst/>
          </a:prstGeom>
          <a:noFill/>
          <a:ln w="57150" cap="rnd" cmpd="sng">
            <a:solidFill>
              <a:srgbClr val="00AFEF">
                <a:alpha val="24705"/>
              </a:srgbClr>
            </a:solidFill>
            <a:prstDash val="dot"/>
            <a:miter lim="800000"/>
            <a:headEnd type="none" w="sm" len="sm"/>
            <a:tailEnd type="none" w="sm" len="sm"/>
          </a:ln>
        </p:spPr>
      </p:cxnSp>
      <p:sp>
        <p:nvSpPr>
          <p:cNvPr id="394" name="Google Shape;394;p22"/>
          <p:cNvSpPr>
            <a:spLocks noGrp="1"/>
          </p:cNvSpPr>
          <p:nvPr>
            <p:ph type="pic" idx="3"/>
          </p:nvPr>
        </p:nvSpPr>
        <p:spPr>
          <a:xfrm>
            <a:off x="4378402" y="1162050"/>
            <a:ext cx="3368256" cy="1949450"/>
          </a:xfrm>
          <a:prstGeom prst="rect">
            <a:avLst/>
          </a:prstGeom>
          <a:noFill/>
          <a:ln>
            <a:noFill/>
          </a:ln>
        </p:spPr>
      </p:sp>
      <p:sp>
        <p:nvSpPr>
          <p:cNvPr id="395" name="Google Shape;395;p22"/>
          <p:cNvSpPr>
            <a:spLocks noGrp="1"/>
          </p:cNvSpPr>
          <p:nvPr>
            <p:ph type="pic" idx="4"/>
          </p:nvPr>
        </p:nvSpPr>
        <p:spPr>
          <a:xfrm>
            <a:off x="8426261" y="1162050"/>
            <a:ext cx="3368256" cy="1949450"/>
          </a:xfrm>
          <a:prstGeom prst="rect">
            <a:avLst/>
          </a:prstGeom>
          <a:noFill/>
          <a:ln>
            <a:noFill/>
          </a:ln>
        </p:spPr>
      </p:sp>
      <p:sp>
        <p:nvSpPr>
          <p:cNvPr id="396" name="Google Shape;396;p22"/>
          <p:cNvSpPr txBox="1">
            <a:spLocks noGrp="1"/>
          </p:cNvSpPr>
          <p:nvPr>
            <p:ph type="body" idx="1"/>
          </p:nvPr>
        </p:nvSpPr>
        <p:spPr>
          <a:xfrm>
            <a:off x="32991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10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10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7" name="Google Shape;397;p22"/>
          <p:cNvSpPr txBox="1">
            <a:spLocks noGrp="1"/>
          </p:cNvSpPr>
          <p:nvPr>
            <p:ph type="body" idx="5"/>
          </p:nvPr>
        </p:nvSpPr>
        <p:spPr>
          <a:xfrm>
            <a:off x="437840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8" name="Google Shape;398;p22"/>
          <p:cNvSpPr txBox="1">
            <a:spLocks noGrp="1"/>
          </p:cNvSpPr>
          <p:nvPr>
            <p:ph type="body" idx="6"/>
          </p:nvPr>
        </p:nvSpPr>
        <p:spPr>
          <a:xfrm>
            <a:off x="8426260"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9" name="Google Shape;399;p22"/>
          <p:cNvSpPr/>
          <p:nvPr/>
        </p:nvSpPr>
        <p:spPr>
          <a:xfrm rot="10800000">
            <a:off x="329374"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00" name="Google Shape;400;p22"/>
          <p:cNvSpPr/>
          <p:nvPr/>
        </p:nvSpPr>
        <p:spPr>
          <a:xfrm rot="10800000">
            <a:off x="4377232"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01" name="Google Shape;401;p22"/>
          <p:cNvSpPr/>
          <p:nvPr/>
        </p:nvSpPr>
        <p:spPr>
          <a:xfrm rot="10800000">
            <a:off x="8425090"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pic>
        <p:nvPicPr>
          <p:cNvPr id="402" name="Google Shape;402;p22"/>
          <p:cNvPicPr preferRelativeResize="0"/>
          <p:nvPr/>
        </p:nvPicPr>
        <p:blipFill rotWithShape="1">
          <a:blip r:embed="rId2">
            <a:alphaModFix/>
          </a:blip>
          <a:srcRect/>
          <a:stretch/>
        </p:blipFill>
        <p:spPr>
          <a:xfrm>
            <a:off x="11987783" y="93587"/>
            <a:ext cx="107165" cy="107007"/>
          </a:xfrm>
          <a:prstGeom prst="rect">
            <a:avLst/>
          </a:prstGeom>
          <a:noFill/>
          <a:ln>
            <a:noFill/>
          </a:ln>
        </p:spPr>
      </p:pic>
      <p:sp>
        <p:nvSpPr>
          <p:cNvPr id="403" name="Google Shape;403;p2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04" name="Google Shape;404;p22"/>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405" name="Google Shape;405;p22"/>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06" name="Google Shape;406;p22"/>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407" name="Google Shape;407;p22"/>
          <p:cNvGrpSpPr/>
          <p:nvPr/>
        </p:nvGrpSpPr>
        <p:grpSpPr>
          <a:xfrm>
            <a:off x="817685" y="6410864"/>
            <a:ext cx="2760487" cy="403790"/>
            <a:chOff x="741485" y="6410864"/>
            <a:chExt cx="2760487" cy="403790"/>
          </a:xfrm>
        </p:grpSpPr>
        <p:sp>
          <p:nvSpPr>
            <p:cNvPr id="408" name="Google Shape;408;p2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09" name="Google Shape;409;p2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410" name="Google Shape;410;p22"/>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411" name="Google Shape;411;p22"/>
          <p:cNvPicPr preferRelativeResize="0"/>
          <p:nvPr/>
        </p:nvPicPr>
        <p:blipFill rotWithShape="1">
          <a:blip r:embed="rId3">
            <a:alphaModFix/>
          </a:blip>
          <a:srcRect/>
          <a:stretch/>
        </p:blipFill>
        <p:spPr>
          <a:xfrm>
            <a:off x="2583391" y="6481985"/>
            <a:ext cx="9339545" cy="118261"/>
          </a:xfrm>
          <a:prstGeom prst="rect">
            <a:avLst/>
          </a:prstGeom>
          <a:noFill/>
          <a:ln>
            <a:noFill/>
          </a:ln>
        </p:spPr>
      </p:pic>
      <p:sp>
        <p:nvSpPr>
          <p:cNvPr id="412" name="Google Shape;412;p22"/>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3" name="Google Shape;413;p22"/>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14"/>
        <p:cNvGrpSpPr/>
        <p:nvPr/>
      </p:nvGrpSpPr>
      <p:grpSpPr>
        <a:xfrm>
          <a:off x="0" y="0"/>
          <a:ext cx="0" cy="0"/>
          <a:chOff x="0" y="0"/>
          <a:chExt cx="0" cy="0"/>
        </a:xfrm>
      </p:grpSpPr>
      <p:sp>
        <p:nvSpPr>
          <p:cNvPr id="415" name="Google Shape;415;p23"/>
          <p:cNvSpPr txBox="1">
            <a:spLocks noGrp="1"/>
          </p:cNvSpPr>
          <p:nvPr>
            <p:ph type="body" idx="1"/>
          </p:nvPr>
        </p:nvSpPr>
        <p:spPr>
          <a:xfrm rot="5400000">
            <a:off x="4113213" y="-1449386"/>
            <a:ext cx="3965573" cy="1051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6" name="Google Shape;416;p23"/>
          <p:cNvSpPr txBox="1">
            <a:spLocks noGrp="1"/>
          </p:cNvSpPr>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17" name="Google Shape;417;p23"/>
          <p:cNvPicPr preferRelativeResize="0"/>
          <p:nvPr/>
        </p:nvPicPr>
        <p:blipFill rotWithShape="1">
          <a:blip r:embed="rId2">
            <a:alphaModFix/>
          </a:blip>
          <a:srcRect/>
          <a:stretch/>
        </p:blipFill>
        <p:spPr>
          <a:xfrm>
            <a:off x="478656" y="688507"/>
            <a:ext cx="292100" cy="292100"/>
          </a:xfrm>
          <a:prstGeom prst="rect">
            <a:avLst/>
          </a:prstGeom>
          <a:noFill/>
          <a:ln>
            <a:noFill/>
          </a:ln>
        </p:spPr>
      </p:pic>
      <p:pic>
        <p:nvPicPr>
          <p:cNvPr id="418" name="Google Shape;418;p23"/>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419" name="Google Shape;419;p2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20" name="Google Shape;420;p23"/>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421" name="Google Shape;421;p23"/>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22" name="Google Shape;422;p23"/>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423" name="Google Shape;423;p23"/>
          <p:cNvGrpSpPr/>
          <p:nvPr/>
        </p:nvGrpSpPr>
        <p:grpSpPr>
          <a:xfrm>
            <a:off x="817685" y="6410864"/>
            <a:ext cx="2760487" cy="403790"/>
            <a:chOff x="741485" y="6410864"/>
            <a:chExt cx="2760487" cy="403790"/>
          </a:xfrm>
        </p:grpSpPr>
        <p:sp>
          <p:nvSpPr>
            <p:cNvPr id="424" name="Google Shape;424;p2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25" name="Google Shape;425;p2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426" name="Google Shape;426;p23"/>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427" name="Google Shape;427;p23"/>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428" name="Google Shape;428;p23"/>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9" name="Google Shape;429;p23"/>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with logo">
  <p:cSld name="Title and Content with logo">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838200" y="1520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marL="914400" lvl="1" indent="-2286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marL="1371600" lvl="2" indent="-228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marL="1828800" lvl="3"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marL="2286000" lvl="4"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5" name="Google Shape;65;p5"/>
          <p:cNvPicPr preferRelativeResize="0"/>
          <p:nvPr/>
        </p:nvPicPr>
        <p:blipFill rotWithShape="1">
          <a:blip r:embed="rId2">
            <a:alphaModFix amt="85000"/>
          </a:blip>
          <a:srcRect/>
          <a:stretch/>
        </p:blipFill>
        <p:spPr>
          <a:xfrm>
            <a:off x="4369124" y="1727802"/>
            <a:ext cx="3453753" cy="3402396"/>
          </a:xfrm>
          <a:prstGeom prst="rect">
            <a:avLst/>
          </a:prstGeom>
          <a:noFill/>
          <a:ln>
            <a:noFill/>
          </a:ln>
        </p:spPr>
      </p:pic>
      <p:pic>
        <p:nvPicPr>
          <p:cNvPr id="66" name="Google Shape;66;p5"/>
          <p:cNvPicPr preferRelativeResize="0"/>
          <p:nvPr/>
        </p:nvPicPr>
        <p:blipFill rotWithShape="1">
          <a:blip r:embed="rId3">
            <a:alphaModFix/>
          </a:blip>
          <a:srcRect/>
          <a:stretch/>
        </p:blipFill>
        <p:spPr>
          <a:xfrm>
            <a:off x="478656" y="656757"/>
            <a:ext cx="292100" cy="292100"/>
          </a:xfrm>
          <a:prstGeom prst="rect">
            <a:avLst/>
          </a:prstGeom>
          <a:noFill/>
          <a:ln>
            <a:noFill/>
          </a:ln>
        </p:spPr>
      </p:pic>
      <p:pic>
        <p:nvPicPr>
          <p:cNvPr id="67" name="Google Shape;67;p5"/>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68" name="Google Shape;68;p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69" name="Google Shape;69;p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70" name="Google Shape;70;p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71" name="Google Shape;71;p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72" name="Google Shape;72;p5"/>
          <p:cNvGrpSpPr/>
          <p:nvPr/>
        </p:nvGrpSpPr>
        <p:grpSpPr>
          <a:xfrm>
            <a:off x="817685" y="6410864"/>
            <a:ext cx="2760487" cy="403790"/>
            <a:chOff x="741485" y="6410864"/>
            <a:chExt cx="2760487" cy="403790"/>
          </a:xfrm>
        </p:grpSpPr>
        <p:sp>
          <p:nvSpPr>
            <p:cNvPr id="73" name="Google Shape;73;p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74" name="Google Shape;74;p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75" name="Google Shape;75;p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76" name="Google Shape;76;p5"/>
          <p:cNvPicPr preferRelativeResize="0"/>
          <p:nvPr/>
        </p:nvPicPr>
        <p:blipFill rotWithShape="1">
          <a:blip r:embed="rId5">
            <a:alphaModFix/>
          </a:blip>
          <a:srcRect/>
          <a:stretch/>
        </p:blipFill>
        <p:spPr>
          <a:xfrm>
            <a:off x="2583391" y="6481985"/>
            <a:ext cx="9339545" cy="118261"/>
          </a:xfrm>
          <a:prstGeom prst="rect">
            <a:avLst/>
          </a:prstGeom>
          <a:noFill/>
          <a:ln>
            <a:noFill/>
          </a:ln>
        </p:spPr>
      </p:pic>
      <p:sp>
        <p:nvSpPr>
          <p:cNvPr id="77" name="Google Shape;77;p5"/>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430"/>
        <p:cNvGrpSpPr/>
        <p:nvPr/>
      </p:nvGrpSpPr>
      <p:grpSpPr>
        <a:xfrm>
          <a:off x="0" y="0"/>
          <a:ext cx="0" cy="0"/>
          <a:chOff x="0" y="0"/>
          <a:chExt cx="0" cy="0"/>
        </a:xfrm>
      </p:grpSpPr>
      <p:sp>
        <p:nvSpPr>
          <p:cNvPr id="431" name="Google Shape;43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24"/>
          <p:cNvSpPr txBox="1">
            <a:spLocks noGrp="1"/>
          </p:cNvSpPr>
          <p:nvPr>
            <p:ph type="body" idx="1"/>
          </p:nvPr>
        </p:nvSpPr>
        <p:spPr>
          <a:xfrm rot="5400000">
            <a:off x="1875631" y="-672303"/>
            <a:ext cx="5811837" cy="7886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33" name="Google Shape;433;p24"/>
          <p:cNvPicPr preferRelativeResize="0"/>
          <p:nvPr/>
        </p:nvPicPr>
        <p:blipFill rotWithShape="1">
          <a:blip r:embed="rId2">
            <a:alphaModFix/>
          </a:blip>
          <a:srcRect/>
          <a:stretch/>
        </p:blipFill>
        <p:spPr>
          <a:xfrm>
            <a:off x="10121981" y="51983"/>
            <a:ext cx="292100" cy="292100"/>
          </a:xfrm>
          <a:prstGeom prst="rect">
            <a:avLst/>
          </a:prstGeom>
          <a:noFill/>
          <a:ln>
            <a:noFill/>
          </a:ln>
        </p:spPr>
      </p:pic>
      <p:pic>
        <p:nvPicPr>
          <p:cNvPr id="434" name="Google Shape;434;p24"/>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435" name="Google Shape;435;p2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36" name="Google Shape;436;p24"/>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437" name="Google Shape;437;p24"/>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38" name="Google Shape;438;p24"/>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439" name="Google Shape;439;p24"/>
          <p:cNvGrpSpPr/>
          <p:nvPr/>
        </p:nvGrpSpPr>
        <p:grpSpPr>
          <a:xfrm>
            <a:off x="817685" y="6410864"/>
            <a:ext cx="2760487" cy="403790"/>
            <a:chOff x="741485" y="6410864"/>
            <a:chExt cx="2760487" cy="403790"/>
          </a:xfrm>
        </p:grpSpPr>
        <p:sp>
          <p:nvSpPr>
            <p:cNvPr id="440" name="Google Shape;440;p2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41" name="Google Shape;441;p2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442" name="Google Shape;442;p24"/>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443" name="Google Shape;443;p24"/>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444" name="Google Shape;444;p24"/>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5" name="Google Shape;445;p24"/>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6"/>
        <p:cNvGrpSpPr/>
        <p:nvPr/>
      </p:nvGrpSpPr>
      <p:grpSpPr>
        <a:xfrm>
          <a:off x="0" y="0"/>
          <a:ext cx="0" cy="0"/>
          <a:chOff x="0" y="0"/>
          <a:chExt cx="0" cy="0"/>
        </a:xfrm>
      </p:grpSpPr>
      <p:sp>
        <p:nvSpPr>
          <p:cNvPr id="447" name="Google Shape;447;p25"/>
          <p:cNvSpPr txBox="1">
            <a:spLocks noGrp="1"/>
          </p:cNvSpPr>
          <p:nvPr>
            <p:ph type="title"/>
          </p:nvPr>
        </p:nvSpPr>
        <p:spPr>
          <a:xfrm>
            <a:off x="838200" y="325583"/>
            <a:ext cx="10515600" cy="9784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48" name="Google Shape;448;p25"/>
          <p:cNvPicPr preferRelativeResize="0"/>
          <p:nvPr/>
        </p:nvPicPr>
        <p:blipFill rotWithShape="1">
          <a:blip r:embed="rId2">
            <a:alphaModFix amt="85000"/>
          </a:blip>
          <a:srcRect/>
          <a:stretch/>
        </p:blipFill>
        <p:spPr>
          <a:xfrm>
            <a:off x="4369124" y="1727802"/>
            <a:ext cx="3453753" cy="3402396"/>
          </a:xfrm>
          <a:prstGeom prst="rect">
            <a:avLst/>
          </a:prstGeom>
          <a:noFill/>
          <a:ln>
            <a:noFill/>
          </a:ln>
        </p:spPr>
      </p:pic>
      <p:pic>
        <p:nvPicPr>
          <p:cNvPr id="449" name="Google Shape;449;p25"/>
          <p:cNvPicPr preferRelativeResize="0"/>
          <p:nvPr/>
        </p:nvPicPr>
        <p:blipFill rotWithShape="1">
          <a:blip r:embed="rId3">
            <a:alphaModFix/>
          </a:blip>
          <a:srcRect/>
          <a:stretch/>
        </p:blipFill>
        <p:spPr>
          <a:xfrm>
            <a:off x="478656" y="656757"/>
            <a:ext cx="292100" cy="292100"/>
          </a:xfrm>
          <a:prstGeom prst="rect">
            <a:avLst/>
          </a:prstGeom>
          <a:noFill/>
          <a:ln>
            <a:noFill/>
          </a:ln>
        </p:spPr>
      </p:pic>
      <p:pic>
        <p:nvPicPr>
          <p:cNvPr id="450" name="Google Shape;450;p25"/>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451" name="Google Shape;451;p2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52" name="Google Shape;452;p2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453" name="Google Shape;453;p2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54" name="Google Shape;454;p2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455" name="Google Shape;455;p25"/>
          <p:cNvGrpSpPr/>
          <p:nvPr/>
        </p:nvGrpSpPr>
        <p:grpSpPr>
          <a:xfrm>
            <a:off x="817685" y="6410864"/>
            <a:ext cx="2760487" cy="403790"/>
            <a:chOff x="741485" y="6410864"/>
            <a:chExt cx="2760487" cy="403790"/>
          </a:xfrm>
        </p:grpSpPr>
        <p:sp>
          <p:nvSpPr>
            <p:cNvPr id="456" name="Google Shape;456;p2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57" name="Google Shape;457;p2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458" name="Google Shape;458;p2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459" name="Google Shape;459;p25"/>
          <p:cNvPicPr preferRelativeResize="0"/>
          <p:nvPr/>
        </p:nvPicPr>
        <p:blipFill rotWithShape="1">
          <a:blip r:embed="rId5">
            <a:alphaModFix/>
          </a:blip>
          <a:srcRect/>
          <a:stretch/>
        </p:blipFill>
        <p:spPr>
          <a:xfrm>
            <a:off x="2583391" y="6481985"/>
            <a:ext cx="9339545" cy="118261"/>
          </a:xfrm>
          <a:prstGeom prst="rect">
            <a:avLst/>
          </a:prstGeom>
          <a:noFill/>
          <a:ln>
            <a:noFill/>
          </a:ln>
        </p:spPr>
      </p:pic>
      <p:sp>
        <p:nvSpPr>
          <p:cNvPr id="460" name="Google Shape;460;p25"/>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2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White" type="blank">
  <p:cSld name="BLANK">
    <p:spTree>
      <p:nvGrpSpPr>
        <p:cNvPr id="1" name="Shape 462"/>
        <p:cNvGrpSpPr/>
        <p:nvPr/>
      </p:nvGrpSpPr>
      <p:grpSpPr>
        <a:xfrm>
          <a:off x="0" y="0"/>
          <a:ext cx="0" cy="0"/>
          <a:chOff x="0" y="0"/>
          <a:chExt cx="0" cy="0"/>
        </a:xfrm>
      </p:grpSpPr>
      <p:pic>
        <p:nvPicPr>
          <p:cNvPr id="463" name="Google Shape;463;p26"/>
          <p:cNvPicPr preferRelativeResize="0"/>
          <p:nvPr/>
        </p:nvPicPr>
        <p:blipFill rotWithShape="1">
          <a:blip r:embed="rId2">
            <a:alphaModFix amt="85000"/>
          </a:blip>
          <a:srcRect/>
          <a:stretch/>
        </p:blipFill>
        <p:spPr>
          <a:xfrm>
            <a:off x="4369124" y="1727802"/>
            <a:ext cx="3453753" cy="3402396"/>
          </a:xfrm>
          <a:prstGeom prst="rect">
            <a:avLst/>
          </a:prstGeom>
          <a:noFill/>
          <a:ln>
            <a:noFill/>
          </a:ln>
        </p:spPr>
      </p:pic>
      <p:pic>
        <p:nvPicPr>
          <p:cNvPr id="464" name="Google Shape;464;p26"/>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465" name="Google Shape;465;p2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66" name="Google Shape;466;p2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467" name="Google Shape;467;p2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68" name="Google Shape;468;p2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469" name="Google Shape;469;p26"/>
          <p:cNvGrpSpPr/>
          <p:nvPr/>
        </p:nvGrpSpPr>
        <p:grpSpPr>
          <a:xfrm>
            <a:off x="817685" y="6410864"/>
            <a:ext cx="2760487" cy="403790"/>
            <a:chOff x="741485" y="6410864"/>
            <a:chExt cx="2760487" cy="403790"/>
          </a:xfrm>
        </p:grpSpPr>
        <p:sp>
          <p:nvSpPr>
            <p:cNvPr id="470" name="Google Shape;470;p2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71" name="Google Shape;471;p2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472" name="Google Shape;472;p26"/>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473" name="Google Shape;473;p26"/>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474" name="Google Shape;474;p26"/>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26"/>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Blue 1">
  <p:cSld name="Blank Blue 1">
    <p:bg>
      <p:bgPr>
        <a:solidFill>
          <a:srgbClr val="1F5CA9"/>
        </a:solidFill>
        <a:effectLst/>
      </p:bgPr>
    </p:bg>
    <p:spTree>
      <p:nvGrpSpPr>
        <p:cNvPr id="1" name="Shape 476"/>
        <p:cNvGrpSpPr/>
        <p:nvPr/>
      </p:nvGrpSpPr>
      <p:grpSpPr>
        <a:xfrm>
          <a:off x="0" y="0"/>
          <a:ext cx="0" cy="0"/>
          <a:chOff x="0" y="0"/>
          <a:chExt cx="0" cy="0"/>
        </a:xfrm>
      </p:grpSpPr>
      <p:pic>
        <p:nvPicPr>
          <p:cNvPr id="477" name="Google Shape;477;p27"/>
          <p:cNvPicPr preferRelativeResize="0"/>
          <p:nvPr/>
        </p:nvPicPr>
        <p:blipFill rotWithShape="1">
          <a:blip r:embed="rId2">
            <a:alphaModFix/>
          </a:blip>
          <a:srcRect/>
          <a:stretch/>
        </p:blipFill>
        <p:spPr>
          <a:xfrm>
            <a:off x="4369124" y="1727802"/>
            <a:ext cx="3453753" cy="3402396"/>
          </a:xfrm>
          <a:prstGeom prst="rect">
            <a:avLst/>
          </a:prstGeom>
          <a:noFill/>
          <a:ln>
            <a:noFill/>
          </a:ln>
        </p:spPr>
      </p:pic>
      <p:sp>
        <p:nvSpPr>
          <p:cNvPr id="478" name="Google Shape;478;p27"/>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grpSp>
        <p:nvGrpSpPr>
          <p:cNvPr id="479" name="Google Shape;479;p27"/>
          <p:cNvGrpSpPr/>
          <p:nvPr/>
        </p:nvGrpSpPr>
        <p:grpSpPr>
          <a:xfrm>
            <a:off x="205437" y="6454898"/>
            <a:ext cx="544432" cy="365125"/>
            <a:chOff x="119712" y="6454898"/>
            <a:chExt cx="544432" cy="365125"/>
          </a:xfrm>
        </p:grpSpPr>
        <p:sp>
          <p:nvSpPr>
            <p:cNvPr id="480" name="Google Shape;480;p27"/>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81" name="Google Shape;481;p2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grpSp>
      <p:sp>
        <p:nvSpPr>
          <p:cNvPr id="482" name="Google Shape;482;p27"/>
          <p:cNvSpPr txBox="1">
            <a:spLocks noGrp="1"/>
          </p:cNvSpPr>
          <p:nvPr>
            <p:ph type="dt" idx="10"/>
          </p:nvPr>
        </p:nvSpPr>
        <p:spPr>
          <a:xfrm>
            <a:off x="9144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3" name="Google Shape;483;p27"/>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4" name="Google Shape;484;p27"/>
          <p:cNvSpPr txBox="1"/>
          <p:nvPr/>
        </p:nvSpPr>
        <p:spPr>
          <a:xfrm>
            <a:off x="8176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sp>
        <p:nvSpPr>
          <p:cNvPr id="485" name="Google Shape;485;p27"/>
          <p:cNvSpPr txBox="1"/>
          <p:nvPr/>
        </p:nvSpPr>
        <p:spPr>
          <a:xfrm>
            <a:off x="105363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pic>
        <p:nvPicPr>
          <p:cNvPr id="486" name="Google Shape;486;p27"/>
          <p:cNvPicPr preferRelativeResize="0"/>
          <p:nvPr/>
        </p:nvPicPr>
        <p:blipFill rotWithShape="1">
          <a:blip r:embed="rId3">
            <a:alphaModFix/>
          </a:blip>
          <a:srcRect/>
          <a:stretch/>
        </p:blipFill>
        <p:spPr>
          <a:xfrm>
            <a:off x="2602785" y="6488354"/>
            <a:ext cx="9336024" cy="118217"/>
          </a:xfrm>
          <a:prstGeom prst="rect">
            <a:avLst/>
          </a:prstGeom>
          <a:noFill/>
          <a:ln>
            <a:noFill/>
          </a:ln>
        </p:spPr>
      </p:pic>
      <p:sp>
        <p:nvSpPr>
          <p:cNvPr id="487" name="Google Shape;487;p27"/>
          <p:cNvSpPr txBox="1"/>
          <p:nvPr/>
        </p:nvSpPr>
        <p:spPr>
          <a:xfrm>
            <a:off x="8176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grpSp>
        <p:nvGrpSpPr>
          <p:cNvPr id="488" name="Google Shape;488;p27"/>
          <p:cNvGrpSpPr/>
          <p:nvPr/>
        </p:nvGrpSpPr>
        <p:grpSpPr>
          <a:xfrm rot="5400000" flipH="1">
            <a:off x="11994349" y="89858"/>
            <a:ext cx="108319" cy="107166"/>
            <a:chOff x="9886950" y="442913"/>
            <a:chExt cx="216694" cy="214386"/>
          </a:xfrm>
        </p:grpSpPr>
        <p:sp>
          <p:nvSpPr>
            <p:cNvPr id="489" name="Google Shape;489;p27"/>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0" name="Google Shape;490;p27"/>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1" name="Google Shape;491;p27"/>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Blue 2">
  <p:cSld name="Blank Blue 2">
    <p:bg>
      <p:bgPr>
        <a:solidFill>
          <a:srgbClr val="00B0F0"/>
        </a:solidFill>
        <a:effectLst/>
      </p:bgPr>
    </p:bg>
    <p:spTree>
      <p:nvGrpSpPr>
        <p:cNvPr id="1" name="Shape 492"/>
        <p:cNvGrpSpPr/>
        <p:nvPr/>
      </p:nvGrpSpPr>
      <p:grpSpPr>
        <a:xfrm>
          <a:off x="0" y="0"/>
          <a:ext cx="0" cy="0"/>
          <a:chOff x="0" y="0"/>
          <a:chExt cx="0" cy="0"/>
        </a:xfrm>
      </p:grpSpPr>
      <p:pic>
        <p:nvPicPr>
          <p:cNvPr id="493" name="Google Shape;493;p28"/>
          <p:cNvPicPr preferRelativeResize="0"/>
          <p:nvPr/>
        </p:nvPicPr>
        <p:blipFill rotWithShape="1">
          <a:blip r:embed="rId2">
            <a:alphaModFix/>
          </a:blip>
          <a:srcRect/>
          <a:stretch/>
        </p:blipFill>
        <p:spPr>
          <a:xfrm>
            <a:off x="4369124" y="1727802"/>
            <a:ext cx="3453753" cy="3402396"/>
          </a:xfrm>
          <a:prstGeom prst="rect">
            <a:avLst/>
          </a:prstGeom>
          <a:noFill/>
          <a:ln>
            <a:noFill/>
          </a:ln>
        </p:spPr>
      </p:pic>
      <p:grpSp>
        <p:nvGrpSpPr>
          <p:cNvPr id="494" name="Google Shape;494;p28"/>
          <p:cNvGrpSpPr/>
          <p:nvPr/>
        </p:nvGrpSpPr>
        <p:grpSpPr>
          <a:xfrm rot="5400000" flipH="1">
            <a:off x="11994349" y="89858"/>
            <a:ext cx="108319" cy="107166"/>
            <a:chOff x="9886950" y="442913"/>
            <a:chExt cx="216694" cy="214386"/>
          </a:xfrm>
        </p:grpSpPr>
        <p:sp>
          <p:nvSpPr>
            <p:cNvPr id="495" name="Google Shape;495;p28"/>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6" name="Google Shape;496;p28"/>
            <p:cNvSpPr/>
            <p:nvPr/>
          </p:nvSpPr>
          <p:spPr>
            <a:xfrm>
              <a:off x="10006013" y="559668"/>
              <a:ext cx="97631" cy="97631"/>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7" name="Google Shape;497;p28"/>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498" name="Google Shape;498;p28"/>
          <p:cNvPicPr preferRelativeResize="0"/>
          <p:nvPr/>
        </p:nvPicPr>
        <p:blipFill rotWithShape="1">
          <a:blip r:embed="rId3">
            <a:alphaModFix/>
          </a:blip>
          <a:srcRect/>
          <a:stretch/>
        </p:blipFill>
        <p:spPr>
          <a:xfrm>
            <a:off x="2599612" y="6488270"/>
            <a:ext cx="9336024" cy="118110"/>
          </a:xfrm>
          <a:prstGeom prst="rect">
            <a:avLst/>
          </a:prstGeom>
          <a:noFill/>
          <a:ln>
            <a:noFill/>
          </a:ln>
        </p:spPr>
      </p:pic>
      <p:sp>
        <p:nvSpPr>
          <p:cNvPr id="499" name="Google Shape;499;p2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500" name="Google Shape;500;p28"/>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501" name="Google Shape;501;p28"/>
          <p:cNvSpPr/>
          <p:nvPr/>
        </p:nvSpPr>
        <p:spPr>
          <a:xfrm>
            <a:off x="11577955" y="6548263"/>
            <a:ext cx="340536" cy="17037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502" name="Google Shape;502;p28"/>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503" name="Google Shape;503;p28"/>
          <p:cNvGrpSpPr/>
          <p:nvPr/>
        </p:nvGrpSpPr>
        <p:grpSpPr>
          <a:xfrm>
            <a:off x="817685" y="6410864"/>
            <a:ext cx="2760487" cy="403790"/>
            <a:chOff x="741485" y="6410864"/>
            <a:chExt cx="2760487" cy="403790"/>
          </a:xfrm>
        </p:grpSpPr>
        <p:sp>
          <p:nvSpPr>
            <p:cNvPr id="504" name="Google Shape;504;p2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505" name="Google Shape;505;p2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grpSp>
      <p:sp>
        <p:nvSpPr>
          <p:cNvPr id="506" name="Google Shape;506;p28"/>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sp>
        <p:nvSpPr>
          <p:cNvPr id="507" name="Google Shape;507;p28"/>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8" name="Google Shape;508;p28"/>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cbook 1">
  <p:cSld name="Macbook 1">
    <p:spTree>
      <p:nvGrpSpPr>
        <p:cNvPr id="1" name="Shape 509"/>
        <p:cNvGrpSpPr/>
        <p:nvPr/>
      </p:nvGrpSpPr>
      <p:grpSpPr>
        <a:xfrm>
          <a:off x="0" y="0"/>
          <a:ext cx="0" cy="0"/>
          <a:chOff x="0" y="0"/>
          <a:chExt cx="0" cy="0"/>
        </a:xfrm>
      </p:grpSpPr>
      <p:grpSp>
        <p:nvGrpSpPr>
          <p:cNvPr id="510" name="Google Shape;510;p29"/>
          <p:cNvGrpSpPr/>
          <p:nvPr/>
        </p:nvGrpSpPr>
        <p:grpSpPr>
          <a:xfrm>
            <a:off x="2262706" y="1080007"/>
            <a:ext cx="7666588" cy="4425443"/>
            <a:chOff x="2738438" y="30163"/>
            <a:chExt cx="11828463" cy="6827838"/>
          </a:xfrm>
        </p:grpSpPr>
        <p:sp>
          <p:nvSpPr>
            <p:cNvPr id="511" name="Google Shape;511;p29"/>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512" name="Google Shape;512;p29"/>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784"/>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513" name="Google Shape;513;p29"/>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514" name="Google Shape;514;p29"/>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515" name="Google Shape;515;p29"/>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516" name="Google Shape;516;p29"/>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517" name="Google Shape;517;p29"/>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grpSp>
      <p:sp>
        <p:nvSpPr>
          <p:cNvPr id="518" name="Google Shape;518;p29"/>
          <p:cNvSpPr>
            <a:spLocks noGrp="1"/>
          </p:cNvSpPr>
          <p:nvPr>
            <p:ph type="pic" idx="2"/>
          </p:nvPr>
        </p:nvSpPr>
        <p:spPr>
          <a:xfrm>
            <a:off x="3219450" y="1400175"/>
            <a:ext cx="5762625" cy="3600450"/>
          </a:xfrm>
          <a:prstGeom prst="rect">
            <a:avLst/>
          </a:prstGeom>
          <a:solidFill>
            <a:srgbClr val="F2F2F2"/>
          </a:solidFill>
          <a:ln>
            <a:noFill/>
          </a:ln>
        </p:spPr>
      </p:sp>
      <p:pic>
        <p:nvPicPr>
          <p:cNvPr id="519" name="Google Shape;519;p29"/>
          <p:cNvPicPr preferRelativeResize="0"/>
          <p:nvPr/>
        </p:nvPicPr>
        <p:blipFill rotWithShape="1">
          <a:blip r:embed="rId2">
            <a:alphaModFix/>
          </a:blip>
          <a:srcRect/>
          <a:stretch/>
        </p:blipFill>
        <p:spPr>
          <a:xfrm>
            <a:off x="11987783" y="93587"/>
            <a:ext cx="107165" cy="107007"/>
          </a:xfrm>
          <a:prstGeom prst="rect">
            <a:avLst/>
          </a:prstGeom>
          <a:noFill/>
          <a:ln>
            <a:noFill/>
          </a:ln>
        </p:spPr>
      </p:pic>
      <p:sp>
        <p:nvSpPr>
          <p:cNvPr id="520" name="Google Shape;520;p2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521" name="Google Shape;521;p2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522" name="Google Shape;522;p29"/>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523" name="Google Shape;523;p2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524" name="Google Shape;524;p29"/>
          <p:cNvGrpSpPr/>
          <p:nvPr/>
        </p:nvGrpSpPr>
        <p:grpSpPr>
          <a:xfrm>
            <a:off x="817685" y="6410864"/>
            <a:ext cx="2760487" cy="403790"/>
            <a:chOff x="741485" y="6410864"/>
            <a:chExt cx="2760487" cy="403790"/>
          </a:xfrm>
        </p:grpSpPr>
        <p:sp>
          <p:nvSpPr>
            <p:cNvPr id="525" name="Google Shape;525;p2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526" name="Google Shape;526;p2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527" name="Google Shape;527;p29"/>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528" name="Google Shape;528;p29"/>
          <p:cNvPicPr preferRelativeResize="0"/>
          <p:nvPr/>
        </p:nvPicPr>
        <p:blipFill rotWithShape="1">
          <a:blip r:embed="rId3">
            <a:alphaModFix/>
          </a:blip>
          <a:srcRect/>
          <a:stretch/>
        </p:blipFill>
        <p:spPr>
          <a:xfrm>
            <a:off x="2583391" y="6481985"/>
            <a:ext cx="9339545" cy="118261"/>
          </a:xfrm>
          <a:prstGeom prst="rect">
            <a:avLst/>
          </a:prstGeom>
          <a:noFill/>
          <a:ln>
            <a:noFill/>
          </a:ln>
        </p:spPr>
      </p:pic>
      <p:sp>
        <p:nvSpPr>
          <p:cNvPr id="529" name="Google Shape;529;p29"/>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0" name="Google Shape;530;p29"/>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hone 2">
  <p:cSld name="Phone 2">
    <p:spTree>
      <p:nvGrpSpPr>
        <p:cNvPr id="1" name="Shape 531"/>
        <p:cNvGrpSpPr/>
        <p:nvPr/>
      </p:nvGrpSpPr>
      <p:grpSpPr>
        <a:xfrm>
          <a:off x="0" y="0"/>
          <a:ext cx="0" cy="0"/>
          <a:chOff x="0" y="0"/>
          <a:chExt cx="0" cy="0"/>
        </a:xfrm>
      </p:grpSpPr>
      <p:pic>
        <p:nvPicPr>
          <p:cNvPr id="532" name="Google Shape;532;p30"/>
          <p:cNvPicPr preferRelativeResize="0"/>
          <p:nvPr/>
        </p:nvPicPr>
        <p:blipFill rotWithShape="1">
          <a:blip r:embed="rId2">
            <a:alphaModFix/>
          </a:blip>
          <a:srcRect/>
          <a:stretch/>
        </p:blipFill>
        <p:spPr>
          <a:xfrm>
            <a:off x="7943863" y="1011126"/>
            <a:ext cx="3171810" cy="5138780"/>
          </a:xfrm>
          <a:prstGeom prst="rect">
            <a:avLst/>
          </a:prstGeom>
          <a:noFill/>
          <a:ln>
            <a:noFill/>
          </a:ln>
        </p:spPr>
      </p:pic>
      <p:pic>
        <p:nvPicPr>
          <p:cNvPr id="533" name="Google Shape;533;p30"/>
          <p:cNvPicPr preferRelativeResize="0"/>
          <p:nvPr/>
        </p:nvPicPr>
        <p:blipFill rotWithShape="1">
          <a:blip r:embed="rId3">
            <a:alphaModFix amt="85000"/>
          </a:blip>
          <a:srcRect/>
          <a:stretch/>
        </p:blipFill>
        <p:spPr>
          <a:xfrm>
            <a:off x="4369123" y="1742120"/>
            <a:ext cx="3453753" cy="3402396"/>
          </a:xfrm>
          <a:prstGeom prst="rect">
            <a:avLst/>
          </a:prstGeom>
          <a:noFill/>
          <a:ln>
            <a:noFill/>
          </a:ln>
        </p:spPr>
      </p:pic>
      <p:pic>
        <p:nvPicPr>
          <p:cNvPr id="534" name="Google Shape;534;p30"/>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535" name="Google Shape;535;p30"/>
          <p:cNvSpPr txBox="1">
            <a:spLocks noGrp="1"/>
          </p:cNvSpPr>
          <p:nvPr>
            <p:ph type="ctrTitle"/>
          </p:nvPr>
        </p:nvSpPr>
        <p:spPr>
          <a:xfrm>
            <a:off x="514349" y="1048131"/>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a:buNone/>
              <a:defRPr sz="40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6" name="Google Shape;536;p30"/>
          <p:cNvSpPr txBox="1">
            <a:spLocks noGrp="1"/>
          </p:cNvSpPr>
          <p:nvPr>
            <p:ph type="subTitle" idx="1"/>
          </p:nvPr>
        </p:nvSpPr>
        <p:spPr>
          <a:xfrm>
            <a:off x="514348" y="2808667"/>
            <a:ext cx="5153026" cy="228720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37" name="Google Shape;537;p3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538" name="Google Shape;538;p3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539" name="Google Shape;539;p3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540" name="Google Shape;540;p3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541" name="Google Shape;541;p30"/>
          <p:cNvGrpSpPr/>
          <p:nvPr/>
        </p:nvGrpSpPr>
        <p:grpSpPr>
          <a:xfrm>
            <a:off x="817685" y="6410864"/>
            <a:ext cx="2760487" cy="403790"/>
            <a:chOff x="741485" y="6410864"/>
            <a:chExt cx="2760487" cy="403790"/>
          </a:xfrm>
        </p:grpSpPr>
        <p:sp>
          <p:nvSpPr>
            <p:cNvPr id="542" name="Google Shape;542;p3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543" name="Google Shape;543;p3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544" name="Google Shape;544;p30"/>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545" name="Google Shape;545;p30"/>
          <p:cNvPicPr preferRelativeResize="0"/>
          <p:nvPr/>
        </p:nvPicPr>
        <p:blipFill rotWithShape="1">
          <a:blip r:embed="rId5">
            <a:alphaModFix/>
          </a:blip>
          <a:srcRect/>
          <a:stretch/>
        </p:blipFill>
        <p:spPr>
          <a:xfrm>
            <a:off x="2583391" y="6481985"/>
            <a:ext cx="9339545" cy="118261"/>
          </a:xfrm>
          <a:prstGeom prst="rect">
            <a:avLst/>
          </a:prstGeom>
          <a:noFill/>
          <a:ln>
            <a:noFill/>
          </a:ln>
        </p:spPr>
      </p:pic>
      <p:sp>
        <p:nvSpPr>
          <p:cNvPr id="546" name="Google Shape;546;p30"/>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7" name="Google Shape;547;p30"/>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0"/>
          <p:cNvSpPr>
            <a:spLocks noGrp="1"/>
          </p:cNvSpPr>
          <p:nvPr>
            <p:ph type="pic" idx="2"/>
          </p:nvPr>
        </p:nvSpPr>
        <p:spPr>
          <a:xfrm>
            <a:off x="8461702" y="1108334"/>
            <a:ext cx="2131430" cy="4626572"/>
          </a:xfrm>
          <a:prstGeom prst="rect">
            <a:avLst/>
          </a:prstGeom>
          <a:solidFill>
            <a:srgbClr val="F2F2F2"/>
          </a:solidFill>
          <a:ln>
            <a:noFill/>
          </a:ln>
        </p:spPr>
      </p:sp>
      <p:pic>
        <p:nvPicPr>
          <p:cNvPr id="549" name="Google Shape;549;p30"/>
          <p:cNvPicPr preferRelativeResize="0">
            <a:picLocks noGrp="1"/>
          </p:cNvPicPr>
          <p:nvPr>
            <p:ph type="pic" idx="3"/>
          </p:nvPr>
        </p:nvPicPr>
        <p:blipFill/>
        <p:spPr>
          <a:xfrm>
            <a:off x="9255760" y="1200818"/>
            <a:ext cx="534445" cy="155541"/>
          </a:xfrm>
          <a:prstGeom prst="rect">
            <a:avLst/>
          </a:prstGeom>
          <a:blipFill rotWithShape="1">
            <a:blip r:embed="rId6">
              <a:alphaModFix/>
            </a:blip>
            <a:stretch>
              <a:fillRect/>
            </a:stretch>
          </a:blip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500"/>
                                        <p:tgtEl>
                                          <p:spTgt spid="5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6">
                                            <p:txEl>
                                              <p:pRg st="0" end="0"/>
                                            </p:txEl>
                                          </p:spTgt>
                                        </p:tgtEl>
                                        <p:attrNameLst>
                                          <p:attrName>style.visibility</p:attrName>
                                        </p:attrNameLst>
                                      </p:cBhvr>
                                      <p:to>
                                        <p:strVal val="visible"/>
                                      </p:to>
                                    </p:set>
                                    <p:animEffect transition="in" filter="fade">
                                      <p:cBhvr>
                                        <p:cTn id="11" dur="500"/>
                                        <p:tgtEl>
                                          <p:spTgt spid="53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6">
                                            <p:txEl>
                                              <p:charRg st="1" end="1"/>
                                            </p:txEl>
                                          </p:spTgt>
                                        </p:tgtEl>
                                        <p:attrNameLst>
                                          <p:attrName>style.visibility</p:attrName>
                                        </p:attrNameLst>
                                      </p:cBhvr>
                                      <p:to>
                                        <p:strVal val="visible"/>
                                      </p:to>
                                    </p:set>
                                    <p:animEffect transition="in" filter="fade">
                                      <p:cBhvr>
                                        <p:cTn id="15" dur="500"/>
                                        <p:tgtEl>
                                          <p:spTgt spid="536">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36">
                                            <p:txEl>
                                              <p:charRg st="1" end="1"/>
                                            </p:txEl>
                                          </p:spTgt>
                                        </p:tgtEl>
                                        <p:attrNameLst>
                                          <p:attrName>style.visibility</p:attrName>
                                        </p:attrNameLst>
                                      </p:cBhvr>
                                      <p:to>
                                        <p:strVal val="visible"/>
                                      </p:to>
                                    </p:set>
                                    <p:animEffect transition="in" filter="fade">
                                      <p:cBhvr>
                                        <p:cTn id="19" dur="500"/>
                                        <p:tgtEl>
                                          <p:spTgt spid="536">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6">
                                            <p:txEl>
                                              <p:charRg st="1" end="1"/>
                                            </p:txEl>
                                          </p:spTgt>
                                        </p:tgtEl>
                                        <p:attrNameLst>
                                          <p:attrName>style.visibility</p:attrName>
                                        </p:attrNameLst>
                                      </p:cBhvr>
                                      <p:to>
                                        <p:strVal val="visible"/>
                                      </p:to>
                                    </p:set>
                                    <p:animEffect transition="in" filter="fade">
                                      <p:cBhvr>
                                        <p:cTn id="23" dur="500"/>
                                        <p:tgtEl>
                                          <p:spTgt spid="536">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36">
                                            <p:txEl>
                                              <p:charRg st="1" end="1"/>
                                            </p:txEl>
                                          </p:spTgt>
                                        </p:tgtEl>
                                        <p:attrNameLst>
                                          <p:attrName>style.visibility</p:attrName>
                                        </p:attrNameLst>
                                      </p:cBhvr>
                                      <p:to>
                                        <p:strVal val="visible"/>
                                      </p:to>
                                    </p:set>
                                    <p:animEffect transition="in" filter="fade">
                                      <p:cBhvr>
                                        <p:cTn id="27" dur="500"/>
                                        <p:tgtEl>
                                          <p:spTgt spid="536">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6">
                                            <p:txEl>
                                              <p:charRg st="1" end="1"/>
                                            </p:txEl>
                                          </p:spTgt>
                                        </p:tgtEl>
                                        <p:attrNameLst>
                                          <p:attrName>style.visibility</p:attrName>
                                        </p:attrNameLst>
                                      </p:cBhvr>
                                      <p:to>
                                        <p:strVal val="visible"/>
                                      </p:to>
                                    </p:set>
                                    <p:animEffect transition="in" filter="fade">
                                      <p:cBhvr>
                                        <p:cTn id="31" dur="500"/>
                                        <p:tgtEl>
                                          <p:spTgt spid="536">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36">
                                            <p:txEl>
                                              <p:charRg st="1" end="1"/>
                                            </p:txEl>
                                          </p:spTgt>
                                        </p:tgtEl>
                                        <p:attrNameLst>
                                          <p:attrName>style.visibility</p:attrName>
                                        </p:attrNameLst>
                                      </p:cBhvr>
                                      <p:to>
                                        <p:strVal val="visible"/>
                                      </p:to>
                                    </p:set>
                                    <p:animEffect transition="in" filter="fade">
                                      <p:cBhvr>
                                        <p:cTn id="35" dur="500"/>
                                        <p:tgtEl>
                                          <p:spTgt spid="536">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36">
                                            <p:txEl>
                                              <p:charRg st="1" end="1"/>
                                            </p:txEl>
                                          </p:spTgt>
                                        </p:tgtEl>
                                        <p:attrNameLst>
                                          <p:attrName>style.visibility</p:attrName>
                                        </p:attrNameLst>
                                      </p:cBhvr>
                                      <p:to>
                                        <p:strVal val="visible"/>
                                      </p:to>
                                    </p:set>
                                    <p:animEffect transition="in" filter="fade">
                                      <p:cBhvr>
                                        <p:cTn id="39" dur="500"/>
                                        <p:tgtEl>
                                          <p:spTgt spid="536">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36">
                                            <p:txEl>
                                              <p:charRg st="1" end="1"/>
                                            </p:txEl>
                                          </p:spTgt>
                                        </p:tgtEl>
                                        <p:attrNameLst>
                                          <p:attrName>style.visibility</p:attrName>
                                        </p:attrNameLst>
                                      </p:cBhvr>
                                      <p:to>
                                        <p:strVal val="visible"/>
                                      </p:to>
                                    </p:set>
                                    <p:animEffect transition="in" filter="fade">
                                      <p:cBhvr>
                                        <p:cTn id="43" dur="500"/>
                                        <p:tgtEl>
                                          <p:spTgt spid="53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Picture Left">
  <p:cSld name="1_Picture Left">
    <p:spTree>
      <p:nvGrpSpPr>
        <p:cNvPr id="1" name="Shape 96"/>
        <p:cNvGrpSpPr/>
        <p:nvPr/>
      </p:nvGrpSpPr>
      <p:grpSpPr>
        <a:xfrm>
          <a:off x="0" y="0"/>
          <a:ext cx="0" cy="0"/>
          <a:chOff x="0" y="0"/>
          <a:chExt cx="0" cy="0"/>
        </a:xfrm>
      </p:grpSpPr>
      <p:pic>
        <p:nvPicPr>
          <p:cNvPr id="97" name="Google Shape;97;p7"/>
          <p:cNvPicPr preferRelativeResize="0"/>
          <p:nvPr/>
        </p:nvPicPr>
        <p:blipFill rotWithShape="1">
          <a:blip r:embed="rId2">
            <a:alphaModFix/>
          </a:blip>
          <a:srcRect/>
          <a:stretch/>
        </p:blipFill>
        <p:spPr>
          <a:xfrm rot="2700000">
            <a:off x="781863" y="1310095"/>
            <a:ext cx="3916148" cy="3910374"/>
          </a:xfrm>
          <a:prstGeom prst="rect">
            <a:avLst/>
          </a:prstGeom>
          <a:noFill/>
          <a:ln>
            <a:noFill/>
          </a:ln>
        </p:spPr>
      </p:pic>
      <p:sp>
        <p:nvSpPr>
          <p:cNvPr id="98" name="Google Shape;98;p7"/>
          <p:cNvSpPr txBox="1">
            <a:spLocks noGrp="1"/>
          </p:cNvSpPr>
          <p:nvPr>
            <p:ph type="ctrTitle"/>
          </p:nvPr>
        </p:nvSpPr>
        <p:spPr>
          <a:xfrm>
            <a:off x="5575300" y="769938"/>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7"/>
          <p:cNvSpPr txBox="1">
            <a:spLocks noGrp="1"/>
          </p:cNvSpPr>
          <p:nvPr>
            <p:ph type="subTitle" idx="1"/>
          </p:nvPr>
        </p:nvSpPr>
        <p:spPr>
          <a:xfrm>
            <a:off x="5575298" y="2530474"/>
            <a:ext cx="5959480" cy="3550350"/>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00" name="Google Shape;100;p7"/>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101" name="Google Shape;101;p7"/>
          <p:cNvSpPr>
            <a:spLocks noGrp="1"/>
          </p:cNvSpPr>
          <p:nvPr>
            <p:ph type="pic" idx="2"/>
          </p:nvPr>
        </p:nvSpPr>
        <p:spPr>
          <a:xfrm>
            <a:off x="438976" y="127568"/>
            <a:ext cx="2971800" cy="2971800"/>
          </a:xfrm>
          <a:prstGeom prst="diamond">
            <a:avLst/>
          </a:prstGeom>
          <a:noFill/>
          <a:ln>
            <a:noFill/>
          </a:ln>
        </p:spPr>
      </p:sp>
      <p:sp>
        <p:nvSpPr>
          <p:cNvPr id="102" name="Google Shape;102;p7"/>
          <p:cNvSpPr>
            <a:spLocks noGrp="1"/>
          </p:cNvSpPr>
          <p:nvPr>
            <p:ph type="pic" idx="3"/>
          </p:nvPr>
        </p:nvSpPr>
        <p:spPr>
          <a:xfrm>
            <a:off x="438976" y="3365543"/>
            <a:ext cx="2971800" cy="2971800"/>
          </a:xfrm>
          <a:prstGeom prst="diamond">
            <a:avLst/>
          </a:prstGeom>
          <a:noFill/>
          <a:ln>
            <a:noFill/>
          </a:ln>
        </p:spPr>
      </p:sp>
      <p:sp>
        <p:nvSpPr>
          <p:cNvPr id="103" name="Google Shape;103;p7"/>
          <p:cNvSpPr>
            <a:spLocks noGrp="1"/>
          </p:cNvSpPr>
          <p:nvPr>
            <p:ph type="pic" idx="4"/>
          </p:nvPr>
        </p:nvSpPr>
        <p:spPr>
          <a:xfrm>
            <a:off x="2032811" y="1752381"/>
            <a:ext cx="2971800" cy="2971800"/>
          </a:xfrm>
          <a:prstGeom prst="diamond">
            <a:avLst/>
          </a:prstGeom>
          <a:noFill/>
          <a:ln>
            <a:noFill/>
          </a:ln>
        </p:spPr>
      </p:sp>
      <p:pic>
        <p:nvPicPr>
          <p:cNvPr id="104" name="Google Shape;104;p7"/>
          <p:cNvPicPr preferRelativeResize="0"/>
          <p:nvPr/>
        </p:nvPicPr>
        <p:blipFill rotWithShape="1">
          <a:blip r:embed="rId4">
            <a:alphaModFix/>
          </a:blip>
          <a:srcRect/>
          <a:stretch/>
        </p:blipFill>
        <p:spPr>
          <a:xfrm>
            <a:off x="102776" y="2393663"/>
            <a:ext cx="1716960" cy="1717475"/>
          </a:xfrm>
          <a:prstGeom prst="rect">
            <a:avLst/>
          </a:prstGeom>
          <a:noFill/>
          <a:ln>
            <a:noFill/>
          </a:ln>
        </p:spPr>
      </p:pic>
      <p:sp>
        <p:nvSpPr>
          <p:cNvPr id="105" name="Google Shape;105;p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06" name="Google Shape;106;p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107" name="Google Shape;107;p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08" name="Google Shape;108;p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109" name="Google Shape;109;p7"/>
          <p:cNvGrpSpPr/>
          <p:nvPr/>
        </p:nvGrpSpPr>
        <p:grpSpPr>
          <a:xfrm>
            <a:off x="817685" y="6410864"/>
            <a:ext cx="2760487" cy="403790"/>
            <a:chOff x="741485" y="6410864"/>
            <a:chExt cx="2760487" cy="403790"/>
          </a:xfrm>
        </p:grpSpPr>
        <p:sp>
          <p:nvSpPr>
            <p:cNvPr id="110" name="Google Shape;110;p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11" name="Google Shape;111;p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12" name="Google Shape;112;p7"/>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13" name="Google Shape;113;p7"/>
          <p:cNvPicPr preferRelativeResize="0"/>
          <p:nvPr/>
        </p:nvPicPr>
        <p:blipFill rotWithShape="1">
          <a:blip r:embed="rId5">
            <a:alphaModFix/>
          </a:blip>
          <a:srcRect/>
          <a:stretch/>
        </p:blipFill>
        <p:spPr>
          <a:xfrm>
            <a:off x="2583391" y="6481985"/>
            <a:ext cx="9339545" cy="118261"/>
          </a:xfrm>
          <a:prstGeom prst="rect">
            <a:avLst/>
          </a:prstGeom>
          <a:noFill/>
          <a:ln>
            <a:noFill/>
          </a:ln>
        </p:spPr>
      </p:pic>
      <p:sp>
        <p:nvSpPr>
          <p:cNvPr id="114" name="Google Shape;114;p7"/>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7"/>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9">
                                            <p:txEl>
                                              <p:pRg st="0" end="0"/>
                                            </p:txEl>
                                          </p:spTgt>
                                        </p:tgtEl>
                                        <p:attrNameLst>
                                          <p:attrName>style.visibility</p:attrName>
                                        </p:attrNameLst>
                                      </p:cBhvr>
                                      <p:to>
                                        <p:strVal val="visible"/>
                                      </p:to>
                                    </p:set>
                                    <p:animEffect transition="in" filter="fade">
                                      <p:cBhvr>
                                        <p:cTn id="11" dur="500"/>
                                        <p:tgtEl>
                                          <p:spTgt spid="9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9">
                                            <p:txEl>
                                              <p:charRg st="1" end="1"/>
                                            </p:txEl>
                                          </p:spTgt>
                                        </p:tgtEl>
                                        <p:attrNameLst>
                                          <p:attrName>style.visibility</p:attrName>
                                        </p:attrNameLst>
                                      </p:cBhvr>
                                      <p:to>
                                        <p:strVal val="visible"/>
                                      </p:to>
                                    </p:set>
                                    <p:animEffect transition="in" filter="fade">
                                      <p:cBhvr>
                                        <p:cTn id="15" dur="500"/>
                                        <p:tgtEl>
                                          <p:spTgt spid="99">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9">
                                            <p:txEl>
                                              <p:charRg st="1" end="1"/>
                                            </p:txEl>
                                          </p:spTgt>
                                        </p:tgtEl>
                                        <p:attrNameLst>
                                          <p:attrName>style.visibility</p:attrName>
                                        </p:attrNameLst>
                                      </p:cBhvr>
                                      <p:to>
                                        <p:strVal val="visible"/>
                                      </p:to>
                                    </p:set>
                                    <p:animEffect transition="in" filter="fade">
                                      <p:cBhvr>
                                        <p:cTn id="19" dur="500"/>
                                        <p:tgtEl>
                                          <p:spTgt spid="99">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9">
                                            <p:txEl>
                                              <p:charRg st="1" end="1"/>
                                            </p:txEl>
                                          </p:spTgt>
                                        </p:tgtEl>
                                        <p:attrNameLst>
                                          <p:attrName>style.visibility</p:attrName>
                                        </p:attrNameLst>
                                      </p:cBhvr>
                                      <p:to>
                                        <p:strVal val="visible"/>
                                      </p:to>
                                    </p:set>
                                    <p:animEffect transition="in" filter="fade">
                                      <p:cBhvr>
                                        <p:cTn id="23" dur="500"/>
                                        <p:tgtEl>
                                          <p:spTgt spid="99">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9">
                                            <p:txEl>
                                              <p:charRg st="1" end="1"/>
                                            </p:txEl>
                                          </p:spTgt>
                                        </p:tgtEl>
                                        <p:attrNameLst>
                                          <p:attrName>style.visibility</p:attrName>
                                        </p:attrNameLst>
                                      </p:cBhvr>
                                      <p:to>
                                        <p:strVal val="visible"/>
                                      </p:to>
                                    </p:set>
                                    <p:animEffect transition="in" filter="fade">
                                      <p:cBhvr>
                                        <p:cTn id="27" dur="500"/>
                                        <p:tgtEl>
                                          <p:spTgt spid="99">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9">
                                            <p:txEl>
                                              <p:charRg st="1" end="1"/>
                                            </p:txEl>
                                          </p:spTgt>
                                        </p:tgtEl>
                                        <p:attrNameLst>
                                          <p:attrName>style.visibility</p:attrName>
                                        </p:attrNameLst>
                                      </p:cBhvr>
                                      <p:to>
                                        <p:strVal val="visible"/>
                                      </p:to>
                                    </p:set>
                                    <p:animEffect transition="in" filter="fade">
                                      <p:cBhvr>
                                        <p:cTn id="31" dur="500"/>
                                        <p:tgtEl>
                                          <p:spTgt spid="99">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9">
                                            <p:txEl>
                                              <p:charRg st="1" end="1"/>
                                            </p:txEl>
                                          </p:spTgt>
                                        </p:tgtEl>
                                        <p:attrNameLst>
                                          <p:attrName>style.visibility</p:attrName>
                                        </p:attrNameLst>
                                      </p:cBhvr>
                                      <p:to>
                                        <p:strVal val="visible"/>
                                      </p:to>
                                    </p:set>
                                    <p:animEffect transition="in" filter="fade">
                                      <p:cBhvr>
                                        <p:cTn id="35" dur="500"/>
                                        <p:tgtEl>
                                          <p:spTgt spid="99">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9">
                                            <p:txEl>
                                              <p:charRg st="1" end="1"/>
                                            </p:txEl>
                                          </p:spTgt>
                                        </p:tgtEl>
                                        <p:attrNameLst>
                                          <p:attrName>style.visibility</p:attrName>
                                        </p:attrNameLst>
                                      </p:cBhvr>
                                      <p:to>
                                        <p:strVal val="visible"/>
                                      </p:to>
                                    </p:set>
                                    <p:animEffect transition="in" filter="fade">
                                      <p:cBhvr>
                                        <p:cTn id="39" dur="500"/>
                                        <p:tgtEl>
                                          <p:spTgt spid="99">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9">
                                            <p:txEl>
                                              <p:charRg st="1" end="1"/>
                                            </p:txEl>
                                          </p:spTgt>
                                        </p:tgtEl>
                                        <p:attrNameLst>
                                          <p:attrName>style.visibility</p:attrName>
                                        </p:attrNameLst>
                                      </p:cBhvr>
                                      <p:to>
                                        <p:strVal val="visible"/>
                                      </p:to>
                                    </p:set>
                                    <p:animEffect transition="in" filter="fade">
                                      <p:cBhvr>
                                        <p:cTn id="43" dur="500"/>
                                        <p:tgtEl>
                                          <p:spTgt spid="99">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allery">
  <p:cSld name="Gallery">
    <p:spTree>
      <p:nvGrpSpPr>
        <p:cNvPr id="1" name="Shape 116"/>
        <p:cNvGrpSpPr/>
        <p:nvPr/>
      </p:nvGrpSpPr>
      <p:grpSpPr>
        <a:xfrm>
          <a:off x="0" y="0"/>
          <a:ext cx="0" cy="0"/>
          <a:chOff x="0" y="0"/>
          <a:chExt cx="0" cy="0"/>
        </a:xfrm>
      </p:grpSpPr>
      <p:sp>
        <p:nvSpPr>
          <p:cNvPr id="117" name="Google Shape;117;p8"/>
          <p:cNvSpPr>
            <a:spLocks noGrp="1"/>
          </p:cNvSpPr>
          <p:nvPr>
            <p:ph type="pic" idx="2"/>
          </p:nvPr>
        </p:nvSpPr>
        <p:spPr>
          <a:xfrm>
            <a:off x="741487" y="465301"/>
            <a:ext cx="3657600" cy="2743200"/>
          </a:xfrm>
          <a:prstGeom prst="rect">
            <a:avLst/>
          </a:prstGeom>
          <a:noFill/>
          <a:ln w="57150" cap="flat" cmpd="sng">
            <a:solidFill>
              <a:srgbClr val="F2F2F2"/>
            </a:solidFill>
            <a:prstDash val="solid"/>
            <a:miter lim="800000"/>
            <a:headEnd type="none" w="sm" len="sm"/>
            <a:tailEnd type="none" w="sm" len="sm"/>
          </a:ln>
        </p:spPr>
      </p:sp>
      <p:sp>
        <p:nvSpPr>
          <p:cNvPr id="118" name="Google Shape;118;p8"/>
          <p:cNvSpPr>
            <a:spLocks noGrp="1"/>
          </p:cNvSpPr>
          <p:nvPr>
            <p:ph type="pic" idx="3"/>
          </p:nvPr>
        </p:nvSpPr>
        <p:spPr>
          <a:xfrm>
            <a:off x="4678998" y="465301"/>
            <a:ext cx="3571623" cy="2743200"/>
          </a:xfrm>
          <a:prstGeom prst="rect">
            <a:avLst/>
          </a:prstGeom>
          <a:noFill/>
          <a:ln w="57150" cap="flat" cmpd="sng">
            <a:solidFill>
              <a:srgbClr val="F2F2F2"/>
            </a:solidFill>
            <a:prstDash val="solid"/>
            <a:miter lim="800000"/>
            <a:headEnd type="none" w="sm" len="sm"/>
            <a:tailEnd type="none" w="sm" len="sm"/>
          </a:ln>
        </p:spPr>
      </p:sp>
      <p:sp>
        <p:nvSpPr>
          <p:cNvPr id="119" name="Google Shape;119;p8"/>
          <p:cNvSpPr>
            <a:spLocks noGrp="1"/>
          </p:cNvSpPr>
          <p:nvPr>
            <p:ph type="pic" idx="4"/>
          </p:nvPr>
        </p:nvSpPr>
        <p:spPr>
          <a:xfrm>
            <a:off x="8530533" y="474155"/>
            <a:ext cx="2743200" cy="2743200"/>
          </a:xfrm>
          <a:prstGeom prst="rect">
            <a:avLst/>
          </a:prstGeom>
          <a:noFill/>
          <a:ln w="57150" cap="flat" cmpd="sng">
            <a:solidFill>
              <a:srgbClr val="F2F2F2"/>
            </a:solidFill>
            <a:prstDash val="solid"/>
            <a:miter lim="800000"/>
            <a:headEnd type="none" w="sm" len="sm"/>
            <a:tailEnd type="none" w="sm" len="sm"/>
          </a:ln>
        </p:spPr>
      </p:sp>
      <p:sp>
        <p:nvSpPr>
          <p:cNvPr id="120" name="Google Shape;120;p8"/>
          <p:cNvSpPr>
            <a:spLocks noGrp="1"/>
          </p:cNvSpPr>
          <p:nvPr>
            <p:ph type="pic" idx="5"/>
          </p:nvPr>
        </p:nvSpPr>
        <p:spPr>
          <a:xfrm>
            <a:off x="7484734" y="3450874"/>
            <a:ext cx="3788999" cy="2743200"/>
          </a:xfrm>
          <a:prstGeom prst="rect">
            <a:avLst/>
          </a:prstGeom>
          <a:noFill/>
          <a:ln w="57150" cap="flat" cmpd="sng">
            <a:solidFill>
              <a:srgbClr val="F2F2F2"/>
            </a:solidFill>
            <a:prstDash val="solid"/>
            <a:miter lim="800000"/>
            <a:headEnd type="none" w="sm" len="sm"/>
            <a:tailEnd type="none" w="sm" len="sm"/>
          </a:ln>
        </p:spPr>
      </p:sp>
      <p:sp>
        <p:nvSpPr>
          <p:cNvPr id="121" name="Google Shape;121;p8"/>
          <p:cNvSpPr>
            <a:spLocks noGrp="1"/>
          </p:cNvSpPr>
          <p:nvPr>
            <p:ph type="pic" idx="6"/>
          </p:nvPr>
        </p:nvSpPr>
        <p:spPr>
          <a:xfrm>
            <a:off x="741485" y="3450874"/>
            <a:ext cx="6477000" cy="2743200"/>
          </a:xfrm>
          <a:prstGeom prst="rect">
            <a:avLst/>
          </a:prstGeom>
          <a:noFill/>
          <a:ln w="57150" cap="flat" cmpd="sng">
            <a:solidFill>
              <a:srgbClr val="F2F2F2"/>
            </a:solidFill>
            <a:prstDash val="solid"/>
            <a:miter lim="800000"/>
            <a:headEnd type="none" w="sm" len="sm"/>
            <a:tailEnd type="none" w="sm" len="sm"/>
          </a:ln>
        </p:spPr>
      </p:sp>
      <p:pic>
        <p:nvPicPr>
          <p:cNvPr id="122" name="Google Shape;122;p8"/>
          <p:cNvPicPr preferRelativeResize="0"/>
          <p:nvPr/>
        </p:nvPicPr>
        <p:blipFill rotWithShape="1">
          <a:blip r:embed="rId2">
            <a:alphaModFix/>
          </a:blip>
          <a:srcRect/>
          <a:stretch/>
        </p:blipFill>
        <p:spPr>
          <a:xfrm>
            <a:off x="11987783" y="93587"/>
            <a:ext cx="107165" cy="107007"/>
          </a:xfrm>
          <a:prstGeom prst="rect">
            <a:avLst/>
          </a:prstGeom>
          <a:noFill/>
          <a:ln>
            <a:noFill/>
          </a:ln>
        </p:spPr>
      </p:pic>
      <p:sp>
        <p:nvSpPr>
          <p:cNvPr id="123" name="Google Shape;123;p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24" name="Google Shape;124;p8"/>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125" name="Google Shape;125;p8"/>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26" name="Google Shape;126;p8"/>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127" name="Google Shape;127;p8"/>
          <p:cNvGrpSpPr/>
          <p:nvPr/>
        </p:nvGrpSpPr>
        <p:grpSpPr>
          <a:xfrm>
            <a:off x="817685" y="6410864"/>
            <a:ext cx="2760487" cy="403790"/>
            <a:chOff x="741485" y="6410864"/>
            <a:chExt cx="2760487" cy="403790"/>
          </a:xfrm>
        </p:grpSpPr>
        <p:sp>
          <p:nvSpPr>
            <p:cNvPr id="128" name="Google Shape;128;p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29" name="Google Shape;129;p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30" name="Google Shape;130;p8"/>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31" name="Google Shape;131;p8"/>
          <p:cNvPicPr preferRelativeResize="0"/>
          <p:nvPr/>
        </p:nvPicPr>
        <p:blipFill rotWithShape="1">
          <a:blip r:embed="rId3">
            <a:alphaModFix/>
          </a:blip>
          <a:srcRect/>
          <a:stretch/>
        </p:blipFill>
        <p:spPr>
          <a:xfrm>
            <a:off x="2583391" y="6481985"/>
            <a:ext cx="9339545" cy="118261"/>
          </a:xfrm>
          <a:prstGeom prst="rect">
            <a:avLst/>
          </a:prstGeom>
          <a:noFill/>
          <a:ln>
            <a:noFill/>
          </a:ln>
        </p:spPr>
      </p:pic>
      <p:sp>
        <p:nvSpPr>
          <p:cNvPr id="132" name="Google Shape;132;p8"/>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8"/>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1000"/>
                                        <p:tgtEl>
                                          <p:spTgt spid="117"/>
                                        </p:tgtEl>
                                        <p:attrNameLst>
                                          <p:attrName>ppt_w</p:attrName>
                                        </p:attrNameLst>
                                      </p:cBhvr>
                                      <p:tavLst>
                                        <p:tav tm="0">
                                          <p:val>
                                            <p:strVal val="0"/>
                                          </p:val>
                                        </p:tav>
                                        <p:tav tm="100000">
                                          <p:val>
                                            <p:strVal val="#ppt_w"/>
                                          </p:val>
                                        </p:tav>
                                      </p:tavLst>
                                    </p:anim>
                                    <p:anim calcmode="lin" valueType="num">
                                      <p:cBhvr additive="base">
                                        <p:cTn id="8" dur="1000"/>
                                        <p:tgtEl>
                                          <p:spTgt spid="11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8"/>
                                        </p:tgtEl>
                                        <p:attrNameLst>
                                          <p:attrName>style.visibility</p:attrName>
                                        </p:attrNameLst>
                                      </p:cBhvr>
                                      <p:to>
                                        <p:strVal val="visible"/>
                                      </p:to>
                                    </p:set>
                                    <p:anim calcmode="lin" valueType="num">
                                      <p:cBhvr additive="base">
                                        <p:cTn id="11" dur="1000"/>
                                        <p:tgtEl>
                                          <p:spTgt spid="118"/>
                                        </p:tgtEl>
                                        <p:attrNameLst>
                                          <p:attrName>ppt_w</p:attrName>
                                        </p:attrNameLst>
                                      </p:cBhvr>
                                      <p:tavLst>
                                        <p:tav tm="0">
                                          <p:val>
                                            <p:strVal val="0"/>
                                          </p:val>
                                        </p:tav>
                                        <p:tav tm="100000">
                                          <p:val>
                                            <p:strVal val="#ppt_w"/>
                                          </p:val>
                                        </p:tav>
                                      </p:tavLst>
                                    </p:anim>
                                    <p:anim calcmode="lin" valueType="num">
                                      <p:cBhvr additive="base">
                                        <p:cTn id="12" dur="1000"/>
                                        <p:tgtEl>
                                          <p:spTgt spid="11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1000"/>
                                        <p:tgtEl>
                                          <p:spTgt spid="119"/>
                                        </p:tgtEl>
                                        <p:attrNameLst>
                                          <p:attrName>ppt_w</p:attrName>
                                        </p:attrNameLst>
                                      </p:cBhvr>
                                      <p:tavLst>
                                        <p:tav tm="0">
                                          <p:val>
                                            <p:strVal val="0"/>
                                          </p:val>
                                        </p:tav>
                                        <p:tav tm="100000">
                                          <p:val>
                                            <p:strVal val="#ppt_w"/>
                                          </p:val>
                                        </p:tav>
                                      </p:tavLst>
                                    </p:anim>
                                    <p:anim calcmode="lin" valueType="num">
                                      <p:cBhvr additive="base">
                                        <p:cTn id="16" dur="1000"/>
                                        <p:tgtEl>
                                          <p:spTgt spid="11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additive="base">
                                        <p:cTn id="19" dur="1000"/>
                                        <p:tgtEl>
                                          <p:spTgt spid="120"/>
                                        </p:tgtEl>
                                        <p:attrNameLst>
                                          <p:attrName>ppt_w</p:attrName>
                                        </p:attrNameLst>
                                      </p:cBhvr>
                                      <p:tavLst>
                                        <p:tav tm="0">
                                          <p:val>
                                            <p:strVal val="0"/>
                                          </p:val>
                                        </p:tav>
                                        <p:tav tm="100000">
                                          <p:val>
                                            <p:strVal val="#ppt_w"/>
                                          </p:val>
                                        </p:tav>
                                      </p:tavLst>
                                    </p:anim>
                                    <p:anim calcmode="lin" valueType="num">
                                      <p:cBhvr additive="base">
                                        <p:cTn id="20" dur="1000"/>
                                        <p:tgtEl>
                                          <p:spTgt spid="120"/>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anim calcmode="lin" valueType="num">
                                      <p:cBhvr additive="base">
                                        <p:cTn id="23" dur="1000"/>
                                        <p:tgtEl>
                                          <p:spTgt spid="121"/>
                                        </p:tgtEl>
                                        <p:attrNameLst>
                                          <p:attrName>ppt_w</p:attrName>
                                        </p:attrNameLst>
                                      </p:cBhvr>
                                      <p:tavLst>
                                        <p:tav tm="0">
                                          <p:val>
                                            <p:strVal val="0"/>
                                          </p:val>
                                        </p:tav>
                                        <p:tav tm="100000">
                                          <p:val>
                                            <p:strVal val="#ppt_w"/>
                                          </p:val>
                                        </p:tav>
                                      </p:tavLst>
                                    </p:anim>
                                    <p:anim calcmode="lin" valueType="num">
                                      <p:cBhvr additive="base">
                                        <p:cTn id="24" dur="1000"/>
                                        <p:tgtEl>
                                          <p:spTgt spid="12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cbook 2">
  <p:cSld name="Macbook 2">
    <p:spTree>
      <p:nvGrpSpPr>
        <p:cNvPr id="1" name="Shape 134"/>
        <p:cNvGrpSpPr/>
        <p:nvPr/>
      </p:nvGrpSpPr>
      <p:grpSpPr>
        <a:xfrm>
          <a:off x="0" y="0"/>
          <a:ext cx="0" cy="0"/>
          <a:chOff x="0" y="0"/>
          <a:chExt cx="0" cy="0"/>
        </a:xfrm>
      </p:grpSpPr>
      <p:pic>
        <p:nvPicPr>
          <p:cNvPr id="135" name="Google Shape;135;p9"/>
          <p:cNvPicPr preferRelativeResize="0"/>
          <p:nvPr/>
        </p:nvPicPr>
        <p:blipFill rotWithShape="1">
          <a:blip r:embed="rId2">
            <a:alphaModFix amt="85000"/>
          </a:blip>
          <a:srcRect/>
          <a:stretch/>
        </p:blipFill>
        <p:spPr>
          <a:xfrm>
            <a:off x="2642247" y="1727802"/>
            <a:ext cx="3453753" cy="3402396"/>
          </a:xfrm>
          <a:prstGeom prst="rect">
            <a:avLst/>
          </a:prstGeom>
          <a:noFill/>
          <a:ln>
            <a:noFill/>
          </a:ln>
        </p:spPr>
      </p:pic>
      <p:grpSp>
        <p:nvGrpSpPr>
          <p:cNvPr id="136" name="Google Shape;136;p9"/>
          <p:cNvGrpSpPr/>
          <p:nvPr/>
        </p:nvGrpSpPr>
        <p:grpSpPr>
          <a:xfrm>
            <a:off x="5868547" y="1080007"/>
            <a:ext cx="7666588" cy="4425443"/>
            <a:chOff x="2738438" y="30163"/>
            <a:chExt cx="11828463" cy="6827838"/>
          </a:xfrm>
        </p:grpSpPr>
        <p:sp>
          <p:nvSpPr>
            <p:cNvPr id="137" name="Google Shape;137;p9"/>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138" name="Google Shape;138;p9"/>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784"/>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139" name="Google Shape;139;p9"/>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140" name="Google Shape;140;p9"/>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141" name="Google Shape;141;p9"/>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142" name="Google Shape;142;p9"/>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143" name="Google Shape;143;p9"/>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grpSp>
      <p:sp>
        <p:nvSpPr>
          <p:cNvPr id="144" name="Google Shape;144;p9"/>
          <p:cNvSpPr>
            <a:spLocks noGrp="1"/>
          </p:cNvSpPr>
          <p:nvPr>
            <p:ph type="pic" idx="2"/>
          </p:nvPr>
        </p:nvSpPr>
        <p:spPr>
          <a:xfrm>
            <a:off x="6825291" y="1400175"/>
            <a:ext cx="5762625" cy="3600450"/>
          </a:xfrm>
          <a:prstGeom prst="rect">
            <a:avLst/>
          </a:prstGeom>
          <a:solidFill>
            <a:srgbClr val="F2F2F2"/>
          </a:solidFill>
          <a:ln>
            <a:noFill/>
          </a:ln>
        </p:spPr>
      </p:sp>
      <p:sp>
        <p:nvSpPr>
          <p:cNvPr id="145" name="Google Shape;145;p9"/>
          <p:cNvSpPr txBox="1">
            <a:spLocks noGrp="1"/>
          </p:cNvSpPr>
          <p:nvPr>
            <p:ph type="ctrTitle"/>
          </p:nvPr>
        </p:nvSpPr>
        <p:spPr>
          <a:xfrm>
            <a:off x="514349" y="1400175"/>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a:buNone/>
              <a:defRPr sz="40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9"/>
          <p:cNvSpPr txBox="1">
            <a:spLocks noGrp="1"/>
          </p:cNvSpPr>
          <p:nvPr>
            <p:ph type="subTitle" idx="1"/>
          </p:nvPr>
        </p:nvSpPr>
        <p:spPr>
          <a:xfrm>
            <a:off x="514348" y="3160711"/>
            <a:ext cx="5153026" cy="1839914"/>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47" name="Google Shape;147;p9"/>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148" name="Google Shape;148;p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49" name="Google Shape;149;p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150" name="Google Shape;150;p9"/>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51" name="Google Shape;151;p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152" name="Google Shape;152;p9"/>
          <p:cNvGrpSpPr/>
          <p:nvPr/>
        </p:nvGrpSpPr>
        <p:grpSpPr>
          <a:xfrm>
            <a:off x="817685" y="6410864"/>
            <a:ext cx="2760487" cy="403790"/>
            <a:chOff x="741485" y="6410864"/>
            <a:chExt cx="2760487" cy="403790"/>
          </a:xfrm>
        </p:grpSpPr>
        <p:sp>
          <p:nvSpPr>
            <p:cNvPr id="153" name="Google Shape;153;p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54" name="Google Shape;154;p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55" name="Google Shape;155;p9"/>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56" name="Google Shape;156;p9"/>
          <p:cNvPicPr preferRelativeResize="0"/>
          <p:nvPr/>
        </p:nvPicPr>
        <p:blipFill rotWithShape="1">
          <a:blip r:embed="rId4">
            <a:alphaModFix/>
          </a:blip>
          <a:srcRect/>
          <a:stretch/>
        </p:blipFill>
        <p:spPr>
          <a:xfrm>
            <a:off x="2583391" y="6481985"/>
            <a:ext cx="9339545" cy="118261"/>
          </a:xfrm>
          <a:prstGeom prst="rect">
            <a:avLst/>
          </a:prstGeom>
          <a:noFill/>
          <a:ln>
            <a:noFill/>
          </a:ln>
        </p:spPr>
      </p:pic>
      <p:sp>
        <p:nvSpPr>
          <p:cNvPr id="157" name="Google Shape;157;p9"/>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9"/>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6">
                                            <p:txEl>
                                              <p:pRg st="0" end="0"/>
                                            </p:txEl>
                                          </p:spTgt>
                                        </p:tgtEl>
                                        <p:attrNameLst>
                                          <p:attrName>style.visibility</p:attrName>
                                        </p:attrNameLst>
                                      </p:cBhvr>
                                      <p:to>
                                        <p:strVal val="visible"/>
                                      </p:to>
                                    </p:set>
                                    <p:animEffect transition="in" filter="fade">
                                      <p:cBhvr>
                                        <p:cTn id="11" dur="500"/>
                                        <p:tgtEl>
                                          <p:spTgt spid="14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xEl>
                                              <p:charRg st="1" end="1"/>
                                            </p:txEl>
                                          </p:spTgt>
                                        </p:tgtEl>
                                        <p:attrNameLst>
                                          <p:attrName>style.visibility</p:attrName>
                                        </p:attrNameLst>
                                      </p:cBhvr>
                                      <p:to>
                                        <p:strVal val="visible"/>
                                      </p:to>
                                    </p:set>
                                    <p:animEffect transition="in" filter="fade">
                                      <p:cBhvr>
                                        <p:cTn id="15" dur="500"/>
                                        <p:tgtEl>
                                          <p:spTgt spid="146">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6">
                                            <p:txEl>
                                              <p:charRg st="1" end="1"/>
                                            </p:txEl>
                                          </p:spTgt>
                                        </p:tgtEl>
                                        <p:attrNameLst>
                                          <p:attrName>style.visibility</p:attrName>
                                        </p:attrNameLst>
                                      </p:cBhvr>
                                      <p:to>
                                        <p:strVal val="visible"/>
                                      </p:to>
                                    </p:set>
                                    <p:animEffect transition="in" filter="fade">
                                      <p:cBhvr>
                                        <p:cTn id="19" dur="500"/>
                                        <p:tgtEl>
                                          <p:spTgt spid="146">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6">
                                            <p:txEl>
                                              <p:charRg st="1" end="1"/>
                                            </p:txEl>
                                          </p:spTgt>
                                        </p:tgtEl>
                                        <p:attrNameLst>
                                          <p:attrName>style.visibility</p:attrName>
                                        </p:attrNameLst>
                                      </p:cBhvr>
                                      <p:to>
                                        <p:strVal val="visible"/>
                                      </p:to>
                                    </p:set>
                                    <p:animEffect transition="in" filter="fade">
                                      <p:cBhvr>
                                        <p:cTn id="23" dur="500"/>
                                        <p:tgtEl>
                                          <p:spTgt spid="146">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6">
                                            <p:txEl>
                                              <p:charRg st="1" end="1"/>
                                            </p:txEl>
                                          </p:spTgt>
                                        </p:tgtEl>
                                        <p:attrNameLst>
                                          <p:attrName>style.visibility</p:attrName>
                                        </p:attrNameLst>
                                      </p:cBhvr>
                                      <p:to>
                                        <p:strVal val="visible"/>
                                      </p:to>
                                    </p:set>
                                    <p:animEffect transition="in" filter="fade">
                                      <p:cBhvr>
                                        <p:cTn id="27" dur="500"/>
                                        <p:tgtEl>
                                          <p:spTgt spid="146">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6">
                                            <p:txEl>
                                              <p:charRg st="1" end="1"/>
                                            </p:txEl>
                                          </p:spTgt>
                                        </p:tgtEl>
                                        <p:attrNameLst>
                                          <p:attrName>style.visibility</p:attrName>
                                        </p:attrNameLst>
                                      </p:cBhvr>
                                      <p:to>
                                        <p:strVal val="visible"/>
                                      </p:to>
                                    </p:set>
                                    <p:animEffect transition="in" filter="fade">
                                      <p:cBhvr>
                                        <p:cTn id="31" dur="500"/>
                                        <p:tgtEl>
                                          <p:spTgt spid="146">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46">
                                            <p:txEl>
                                              <p:charRg st="1" end="1"/>
                                            </p:txEl>
                                          </p:spTgt>
                                        </p:tgtEl>
                                        <p:attrNameLst>
                                          <p:attrName>style.visibility</p:attrName>
                                        </p:attrNameLst>
                                      </p:cBhvr>
                                      <p:to>
                                        <p:strVal val="visible"/>
                                      </p:to>
                                    </p:set>
                                    <p:animEffect transition="in" filter="fade">
                                      <p:cBhvr>
                                        <p:cTn id="35" dur="500"/>
                                        <p:tgtEl>
                                          <p:spTgt spid="146">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46">
                                            <p:txEl>
                                              <p:charRg st="1" end="1"/>
                                            </p:txEl>
                                          </p:spTgt>
                                        </p:tgtEl>
                                        <p:attrNameLst>
                                          <p:attrName>style.visibility</p:attrName>
                                        </p:attrNameLst>
                                      </p:cBhvr>
                                      <p:to>
                                        <p:strVal val="visible"/>
                                      </p:to>
                                    </p:set>
                                    <p:animEffect transition="in" filter="fade">
                                      <p:cBhvr>
                                        <p:cTn id="39" dur="500"/>
                                        <p:tgtEl>
                                          <p:spTgt spid="146">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46">
                                            <p:txEl>
                                              <p:charRg st="1" end="1"/>
                                            </p:txEl>
                                          </p:spTgt>
                                        </p:tgtEl>
                                        <p:attrNameLst>
                                          <p:attrName>style.visibility</p:attrName>
                                        </p:attrNameLst>
                                      </p:cBhvr>
                                      <p:to>
                                        <p:strVal val="visible"/>
                                      </p:to>
                                    </p:set>
                                    <p:animEffect transition="in" filter="fade">
                                      <p:cBhvr>
                                        <p:cTn id="43" dur="500"/>
                                        <p:tgtEl>
                                          <p:spTgt spid="14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hone 1">
  <p:cSld name="Phone 1">
    <p:spTree>
      <p:nvGrpSpPr>
        <p:cNvPr id="1" name="Shape 159"/>
        <p:cNvGrpSpPr/>
        <p:nvPr/>
      </p:nvGrpSpPr>
      <p:grpSpPr>
        <a:xfrm>
          <a:off x="0" y="0"/>
          <a:ext cx="0" cy="0"/>
          <a:chOff x="0" y="0"/>
          <a:chExt cx="0" cy="0"/>
        </a:xfrm>
      </p:grpSpPr>
      <p:sp>
        <p:nvSpPr>
          <p:cNvPr id="160" name="Google Shape;160;p10"/>
          <p:cNvSpPr txBox="1">
            <a:spLocks noGrp="1"/>
          </p:cNvSpPr>
          <p:nvPr>
            <p:ph type="ctrTitle"/>
          </p:nvPr>
        </p:nvSpPr>
        <p:spPr>
          <a:xfrm>
            <a:off x="514349" y="1048131"/>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a:buNone/>
              <a:defRPr sz="40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10"/>
          <p:cNvSpPr txBox="1">
            <a:spLocks noGrp="1"/>
          </p:cNvSpPr>
          <p:nvPr>
            <p:ph type="subTitle" idx="1"/>
          </p:nvPr>
        </p:nvSpPr>
        <p:spPr>
          <a:xfrm>
            <a:off x="514348" y="2808667"/>
            <a:ext cx="5153026" cy="228720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62" name="Google Shape;162;p10"/>
          <p:cNvPicPr preferRelativeResize="0"/>
          <p:nvPr/>
        </p:nvPicPr>
        <p:blipFill rotWithShape="1">
          <a:blip r:embed="rId2">
            <a:alphaModFix amt="85000"/>
          </a:blip>
          <a:srcRect/>
          <a:stretch/>
        </p:blipFill>
        <p:spPr>
          <a:xfrm>
            <a:off x="4369123" y="1742120"/>
            <a:ext cx="3453753" cy="3402396"/>
          </a:xfrm>
          <a:prstGeom prst="rect">
            <a:avLst/>
          </a:prstGeom>
          <a:noFill/>
          <a:ln>
            <a:noFill/>
          </a:ln>
        </p:spPr>
      </p:pic>
      <p:pic>
        <p:nvPicPr>
          <p:cNvPr id="163" name="Google Shape;163;p10" descr="Samsung Mobile Mockup Template Download on Pngtree | Mobile mockup, Samsung  mobile, Samsung"/>
          <p:cNvPicPr preferRelativeResize="0"/>
          <p:nvPr/>
        </p:nvPicPr>
        <p:blipFill rotWithShape="1">
          <a:blip r:embed="rId3">
            <a:alphaModFix/>
          </a:blip>
          <a:srcRect/>
          <a:stretch/>
        </p:blipFill>
        <p:spPr>
          <a:xfrm>
            <a:off x="6746875" y="657226"/>
            <a:ext cx="4972049" cy="4972050"/>
          </a:xfrm>
          <a:prstGeom prst="rect">
            <a:avLst/>
          </a:prstGeom>
          <a:noFill/>
          <a:ln>
            <a:noFill/>
          </a:ln>
        </p:spPr>
      </p:pic>
      <p:sp>
        <p:nvSpPr>
          <p:cNvPr id="164" name="Google Shape;164;p10"/>
          <p:cNvSpPr>
            <a:spLocks noGrp="1"/>
          </p:cNvSpPr>
          <p:nvPr>
            <p:ph type="pic" idx="2"/>
          </p:nvPr>
        </p:nvSpPr>
        <p:spPr>
          <a:xfrm>
            <a:off x="8305800" y="1057275"/>
            <a:ext cx="2095500" cy="4038600"/>
          </a:xfrm>
          <a:prstGeom prst="roundRect">
            <a:avLst>
              <a:gd name="adj" fmla="val 4741"/>
            </a:avLst>
          </a:prstGeom>
          <a:solidFill>
            <a:srgbClr val="F2F2F2"/>
          </a:solidFill>
          <a:ln>
            <a:noFill/>
          </a:ln>
        </p:spPr>
      </p:sp>
      <p:pic>
        <p:nvPicPr>
          <p:cNvPr id="165" name="Google Shape;165;p10"/>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166" name="Google Shape;166;p1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67" name="Google Shape;167;p1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168" name="Google Shape;168;p1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69" name="Google Shape;169;p1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170" name="Google Shape;170;p10"/>
          <p:cNvGrpSpPr/>
          <p:nvPr/>
        </p:nvGrpSpPr>
        <p:grpSpPr>
          <a:xfrm>
            <a:off x="817685" y="6410864"/>
            <a:ext cx="2760487" cy="403790"/>
            <a:chOff x="741485" y="6410864"/>
            <a:chExt cx="2760487" cy="403790"/>
          </a:xfrm>
        </p:grpSpPr>
        <p:sp>
          <p:nvSpPr>
            <p:cNvPr id="171" name="Google Shape;171;p1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72" name="Google Shape;172;p1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73" name="Google Shape;173;p10"/>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74" name="Google Shape;174;p10"/>
          <p:cNvPicPr preferRelativeResize="0"/>
          <p:nvPr/>
        </p:nvPicPr>
        <p:blipFill rotWithShape="1">
          <a:blip r:embed="rId5">
            <a:alphaModFix/>
          </a:blip>
          <a:srcRect/>
          <a:stretch/>
        </p:blipFill>
        <p:spPr>
          <a:xfrm>
            <a:off x="2583391" y="6481985"/>
            <a:ext cx="9339545" cy="118261"/>
          </a:xfrm>
          <a:prstGeom prst="rect">
            <a:avLst/>
          </a:prstGeom>
          <a:noFill/>
          <a:ln>
            <a:noFill/>
          </a:ln>
        </p:spPr>
      </p:pic>
      <p:sp>
        <p:nvSpPr>
          <p:cNvPr id="175" name="Google Shape;175;p10"/>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0"/>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1">
                                            <p:txEl>
                                              <p:pRg st="0" end="0"/>
                                            </p:txEl>
                                          </p:spTgt>
                                        </p:tgtEl>
                                        <p:attrNameLst>
                                          <p:attrName>style.visibility</p:attrName>
                                        </p:attrNameLst>
                                      </p:cBhvr>
                                      <p:to>
                                        <p:strVal val="visible"/>
                                      </p:to>
                                    </p:set>
                                    <p:animEffect transition="in" filter="fade">
                                      <p:cBhvr>
                                        <p:cTn id="11" dur="500"/>
                                        <p:tgtEl>
                                          <p:spTgt spid="16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1">
                                            <p:txEl>
                                              <p:charRg st="1" end="1"/>
                                            </p:txEl>
                                          </p:spTgt>
                                        </p:tgtEl>
                                        <p:attrNameLst>
                                          <p:attrName>style.visibility</p:attrName>
                                        </p:attrNameLst>
                                      </p:cBhvr>
                                      <p:to>
                                        <p:strVal val="visible"/>
                                      </p:to>
                                    </p:set>
                                    <p:animEffect transition="in" filter="fade">
                                      <p:cBhvr>
                                        <p:cTn id="15" dur="500"/>
                                        <p:tgtEl>
                                          <p:spTgt spid="161">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1">
                                            <p:txEl>
                                              <p:charRg st="1" end="1"/>
                                            </p:txEl>
                                          </p:spTgt>
                                        </p:tgtEl>
                                        <p:attrNameLst>
                                          <p:attrName>style.visibility</p:attrName>
                                        </p:attrNameLst>
                                      </p:cBhvr>
                                      <p:to>
                                        <p:strVal val="visible"/>
                                      </p:to>
                                    </p:set>
                                    <p:animEffect transition="in" filter="fade">
                                      <p:cBhvr>
                                        <p:cTn id="19" dur="500"/>
                                        <p:tgtEl>
                                          <p:spTgt spid="161">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1">
                                            <p:txEl>
                                              <p:charRg st="1" end="1"/>
                                            </p:txEl>
                                          </p:spTgt>
                                        </p:tgtEl>
                                        <p:attrNameLst>
                                          <p:attrName>style.visibility</p:attrName>
                                        </p:attrNameLst>
                                      </p:cBhvr>
                                      <p:to>
                                        <p:strVal val="visible"/>
                                      </p:to>
                                    </p:set>
                                    <p:animEffect transition="in" filter="fade">
                                      <p:cBhvr>
                                        <p:cTn id="23" dur="500"/>
                                        <p:tgtEl>
                                          <p:spTgt spid="161">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1">
                                            <p:txEl>
                                              <p:charRg st="1" end="1"/>
                                            </p:txEl>
                                          </p:spTgt>
                                        </p:tgtEl>
                                        <p:attrNameLst>
                                          <p:attrName>style.visibility</p:attrName>
                                        </p:attrNameLst>
                                      </p:cBhvr>
                                      <p:to>
                                        <p:strVal val="visible"/>
                                      </p:to>
                                    </p:set>
                                    <p:animEffect transition="in" filter="fade">
                                      <p:cBhvr>
                                        <p:cTn id="27" dur="500"/>
                                        <p:tgtEl>
                                          <p:spTgt spid="161">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1">
                                            <p:txEl>
                                              <p:charRg st="1" end="1"/>
                                            </p:txEl>
                                          </p:spTgt>
                                        </p:tgtEl>
                                        <p:attrNameLst>
                                          <p:attrName>style.visibility</p:attrName>
                                        </p:attrNameLst>
                                      </p:cBhvr>
                                      <p:to>
                                        <p:strVal val="visible"/>
                                      </p:to>
                                    </p:set>
                                    <p:animEffect transition="in" filter="fade">
                                      <p:cBhvr>
                                        <p:cTn id="31" dur="500"/>
                                        <p:tgtEl>
                                          <p:spTgt spid="161">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1">
                                            <p:txEl>
                                              <p:charRg st="1" end="1"/>
                                            </p:txEl>
                                          </p:spTgt>
                                        </p:tgtEl>
                                        <p:attrNameLst>
                                          <p:attrName>style.visibility</p:attrName>
                                        </p:attrNameLst>
                                      </p:cBhvr>
                                      <p:to>
                                        <p:strVal val="visible"/>
                                      </p:to>
                                    </p:set>
                                    <p:animEffect transition="in" filter="fade">
                                      <p:cBhvr>
                                        <p:cTn id="35" dur="500"/>
                                        <p:tgtEl>
                                          <p:spTgt spid="161">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1">
                                            <p:txEl>
                                              <p:charRg st="1" end="1"/>
                                            </p:txEl>
                                          </p:spTgt>
                                        </p:tgtEl>
                                        <p:attrNameLst>
                                          <p:attrName>style.visibility</p:attrName>
                                        </p:attrNameLst>
                                      </p:cBhvr>
                                      <p:to>
                                        <p:strVal val="visible"/>
                                      </p:to>
                                    </p:set>
                                    <p:animEffect transition="in" filter="fade">
                                      <p:cBhvr>
                                        <p:cTn id="39" dur="500"/>
                                        <p:tgtEl>
                                          <p:spTgt spid="161">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1">
                                            <p:txEl>
                                              <p:charRg st="1" end="1"/>
                                            </p:txEl>
                                          </p:spTgt>
                                        </p:tgtEl>
                                        <p:attrNameLst>
                                          <p:attrName>style.visibility</p:attrName>
                                        </p:attrNameLst>
                                      </p:cBhvr>
                                      <p:to>
                                        <p:strVal val="visible"/>
                                      </p:to>
                                    </p:set>
                                    <p:animEffect transition="in" filter="fade">
                                      <p:cBhvr>
                                        <p:cTn id="43" dur="500"/>
                                        <p:tgtEl>
                                          <p:spTgt spid="161">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User Information">
  <p:cSld name="User Information">
    <p:bg>
      <p:bgPr>
        <a:solidFill>
          <a:schemeClr val="lt1"/>
        </a:solidFill>
        <a:effectLst/>
      </p:bgPr>
    </p:bg>
    <p:spTree>
      <p:nvGrpSpPr>
        <p:cNvPr id="1" name="Shape 177"/>
        <p:cNvGrpSpPr/>
        <p:nvPr/>
      </p:nvGrpSpPr>
      <p:grpSpPr>
        <a:xfrm>
          <a:off x="0" y="0"/>
          <a:ext cx="0" cy="0"/>
          <a:chOff x="0" y="0"/>
          <a:chExt cx="0" cy="0"/>
        </a:xfrm>
      </p:grpSpPr>
      <p:sp>
        <p:nvSpPr>
          <p:cNvPr id="178" name="Google Shape;178;p11"/>
          <p:cNvSpPr/>
          <p:nvPr/>
        </p:nvSpPr>
        <p:spPr>
          <a:xfrm>
            <a:off x="0" y="2580549"/>
            <a:ext cx="12192000" cy="107901"/>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79" name="Google Shape;179;p11"/>
          <p:cNvSpPr txBox="1">
            <a:spLocks noGrp="1"/>
          </p:cNvSpPr>
          <p:nvPr>
            <p:ph type="subTitle" idx="1"/>
          </p:nvPr>
        </p:nvSpPr>
        <p:spPr>
          <a:xfrm>
            <a:off x="3501972" y="3856819"/>
            <a:ext cx="7445428" cy="230460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rgbClr val="000000"/>
              </a:buClr>
              <a:buSzPts val="1600"/>
              <a:buNone/>
              <a:defRPr sz="1600" b="0" i="0">
                <a:solidFill>
                  <a:srgbClr val="000000"/>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0" name="Google Shape;180;p11"/>
          <p:cNvSpPr txBox="1">
            <a:spLocks noGrp="1"/>
          </p:cNvSpPr>
          <p:nvPr>
            <p:ph type="ctrTitle"/>
          </p:nvPr>
        </p:nvSpPr>
        <p:spPr>
          <a:xfrm>
            <a:off x="3503437" y="2747660"/>
            <a:ext cx="7443963" cy="9044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11"/>
          <p:cNvSpPr>
            <a:spLocks noGrp="1"/>
          </p:cNvSpPr>
          <p:nvPr>
            <p:ph type="pic" idx="2"/>
          </p:nvPr>
        </p:nvSpPr>
        <p:spPr>
          <a:xfrm>
            <a:off x="0" y="0"/>
            <a:ext cx="12192000" cy="2584938"/>
          </a:xfrm>
          <a:prstGeom prst="rect">
            <a:avLst/>
          </a:prstGeom>
          <a:solidFill>
            <a:srgbClr val="F2F2F2"/>
          </a:solidFill>
          <a:ln>
            <a:noFill/>
          </a:ln>
        </p:spPr>
      </p:sp>
      <p:sp>
        <p:nvSpPr>
          <p:cNvPr id="182" name="Google Shape;182;p11"/>
          <p:cNvSpPr>
            <a:spLocks noGrp="1"/>
          </p:cNvSpPr>
          <p:nvPr>
            <p:ph type="pic" idx="3"/>
          </p:nvPr>
        </p:nvSpPr>
        <p:spPr>
          <a:xfrm>
            <a:off x="664144" y="1144291"/>
            <a:ext cx="2601302" cy="2606040"/>
          </a:xfrm>
          <a:prstGeom prst="ellipse">
            <a:avLst/>
          </a:prstGeom>
          <a:solidFill>
            <a:srgbClr val="F2F2F2"/>
          </a:solidFill>
          <a:ln w="38100" cap="flat" cmpd="sng">
            <a:solidFill>
              <a:schemeClr val="lt1"/>
            </a:solidFill>
            <a:prstDash val="solid"/>
            <a:miter lim="800000"/>
            <a:headEnd type="none" w="sm" len="sm"/>
            <a:tailEnd type="none" w="sm" len="sm"/>
          </a:ln>
        </p:spPr>
      </p:sp>
      <p:sp>
        <p:nvSpPr>
          <p:cNvPr id="183" name="Google Shape;183;p11"/>
          <p:cNvSpPr/>
          <p:nvPr/>
        </p:nvSpPr>
        <p:spPr>
          <a:xfrm>
            <a:off x="3631224" y="3726827"/>
            <a:ext cx="1820007" cy="45719"/>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84" name="Google Shape;184;p11"/>
          <p:cNvSpPr>
            <a:spLocks noGrp="1"/>
          </p:cNvSpPr>
          <p:nvPr>
            <p:ph type="pic" idx="4"/>
          </p:nvPr>
        </p:nvSpPr>
        <p:spPr>
          <a:xfrm>
            <a:off x="10348756" y="4679980"/>
            <a:ext cx="1574800" cy="1589422"/>
          </a:xfrm>
          <a:prstGeom prst="rect">
            <a:avLst/>
          </a:prstGeom>
          <a:noFill/>
          <a:ln>
            <a:noFill/>
          </a:ln>
        </p:spPr>
      </p:sp>
      <p:pic>
        <p:nvPicPr>
          <p:cNvPr id="185" name="Google Shape;185;p11"/>
          <p:cNvPicPr preferRelativeResize="0"/>
          <p:nvPr/>
        </p:nvPicPr>
        <p:blipFill rotWithShape="1">
          <a:blip r:embed="rId2">
            <a:alphaModFix amt="85000"/>
          </a:blip>
          <a:srcRect/>
          <a:stretch/>
        </p:blipFill>
        <p:spPr>
          <a:xfrm>
            <a:off x="4839319" y="3749686"/>
            <a:ext cx="2513362" cy="2475989"/>
          </a:xfrm>
          <a:prstGeom prst="rect">
            <a:avLst/>
          </a:prstGeom>
          <a:noFill/>
          <a:ln>
            <a:noFill/>
          </a:ln>
        </p:spPr>
      </p:pic>
      <p:pic>
        <p:nvPicPr>
          <p:cNvPr id="186" name="Google Shape;186;p11"/>
          <p:cNvPicPr preferRelativeResize="0"/>
          <p:nvPr/>
        </p:nvPicPr>
        <p:blipFill rotWithShape="1">
          <a:blip r:embed="rId3">
            <a:alphaModFix/>
          </a:blip>
          <a:srcRect/>
          <a:stretch/>
        </p:blipFill>
        <p:spPr>
          <a:xfrm>
            <a:off x="3209872" y="3047462"/>
            <a:ext cx="292100" cy="292100"/>
          </a:xfrm>
          <a:prstGeom prst="rect">
            <a:avLst/>
          </a:prstGeom>
          <a:noFill/>
          <a:ln>
            <a:noFill/>
          </a:ln>
        </p:spPr>
      </p:pic>
      <p:pic>
        <p:nvPicPr>
          <p:cNvPr id="187" name="Google Shape;187;p11"/>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188" name="Google Shape;188;p1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89" name="Google Shape;189;p1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190" name="Google Shape;190;p1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91" name="Google Shape;191;p1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192" name="Google Shape;192;p11"/>
          <p:cNvGrpSpPr/>
          <p:nvPr/>
        </p:nvGrpSpPr>
        <p:grpSpPr>
          <a:xfrm>
            <a:off x="817685" y="6410864"/>
            <a:ext cx="2760487" cy="403790"/>
            <a:chOff x="741485" y="6410864"/>
            <a:chExt cx="2760487" cy="403790"/>
          </a:xfrm>
        </p:grpSpPr>
        <p:sp>
          <p:nvSpPr>
            <p:cNvPr id="193" name="Google Shape;193;p1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94" name="Google Shape;194;p1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95" name="Google Shape;195;p11"/>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96" name="Google Shape;196;p11"/>
          <p:cNvPicPr preferRelativeResize="0"/>
          <p:nvPr/>
        </p:nvPicPr>
        <p:blipFill rotWithShape="1">
          <a:blip r:embed="rId5">
            <a:alphaModFix/>
          </a:blip>
          <a:srcRect/>
          <a:stretch/>
        </p:blipFill>
        <p:spPr>
          <a:xfrm>
            <a:off x="2583391" y="6481985"/>
            <a:ext cx="9339545" cy="118261"/>
          </a:xfrm>
          <a:prstGeom prst="rect">
            <a:avLst/>
          </a:prstGeom>
          <a:noFill/>
          <a:ln>
            <a:noFill/>
          </a:ln>
        </p:spPr>
      </p:pic>
      <p:sp>
        <p:nvSpPr>
          <p:cNvPr id="197" name="Google Shape;197;p11"/>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1"/>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Blue Background">
  <p:cSld name="Title Blue Background">
    <p:bg>
      <p:bgPr>
        <a:solidFill>
          <a:srgbClr val="00B0F0"/>
        </a:solidFill>
        <a:effectLst/>
      </p:bgPr>
    </p:bg>
    <p:spTree>
      <p:nvGrpSpPr>
        <p:cNvPr id="1" name="Shape 199"/>
        <p:cNvGrpSpPr/>
        <p:nvPr/>
      </p:nvGrpSpPr>
      <p:grpSpPr>
        <a:xfrm>
          <a:off x="0" y="0"/>
          <a:ext cx="0" cy="0"/>
          <a:chOff x="0" y="0"/>
          <a:chExt cx="0" cy="0"/>
        </a:xfrm>
      </p:grpSpPr>
      <p:sp>
        <p:nvSpPr>
          <p:cNvPr id="200" name="Google Shape;200;p12"/>
          <p:cNvSpPr txBox="1">
            <a:spLocks noGrp="1"/>
          </p:cNvSpPr>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K2D"/>
              <a:buNone/>
              <a:defRPr sz="4000" b="1">
                <a:solidFill>
                  <a:schemeClr val="lt1"/>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12"/>
          <p:cNvSpPr txBox="1">
            <a:spLocks noGrp="1"/>
          </p:cNvSpPr>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02" name="Google Shape;202;p12"/>
          <p:cNvPicPr preferRelativeResize="0"/>
          <p:nvPr/>
        </p:nvPicPr>
        <p:blipFill rotWithShape="1">
          <a:blip r:embed="rId2">
            <a:alphaModFix/>
          </a:blip>
          <a:srcRect/>
          <a:stretch/>
        </p:blipFill>
        <p:spPr>
          <a:xfrm>
            <a:off x="999066" y="2914650"/>
            <a:ext cx="364657" cy="364657"/>
          </a:xfrm>
          <a:prstGeom prst="rect">
            <a:avLst/>
          </a:prstGeom>
          <a:noFill/>
          <a:ln>
            <a:noFill/>
          </a:ln>
        </p:spPr>
      </p:pic>
      <p:grpSp>
        <p:nvGrpSpPr>
          <p:cNvPr id="203" name="Google Shape;203;p12"/>
          <p:cNvGrpSpPr/>
          <p:nvPr/>
        </p:nvGrpSpPr>
        <p:grpSpPr>
          <a:xfrm rot="5400000" flipH="1">
            <a:off x="11994349" y="89858"/>
            <a:ext cx="108319" cy="107166"/>
            <a:chOff x="9886950" y="442913"/>
            <a:chExt cx="216694" cy="214386"/>
          </a:xfrm>
        </p:grpSpPr>
        <p:sp>
          <p:nvSpPr>
            <p:cNvPr id="204" name="Google Shape;204;p12"/>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12"/>
            <p:cNvSpPr/>
            <p:nvPr/>
          </p:nvSpPr>
          <p:spPr>
            <a:xfrm>
              <a:off x="10006013" y="559668"/>
              <a:ext cx="97631" cy="97631"/>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2"/>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07" name="Google Shape;207;p12"/>
          <p:cNvPicPr preferRelativeResize="0"/>
          <p:nvPr/>
        </p:nvPicPr>
        <p:blipFill rotWithShape="1">
          <a:blip r:embed="rId3">
            <a:alphaModFix/>
          </a:blip>
          <a:srcRect/>
          <a:stretch/>
        </p:blipFill>
        <p:spPr>
          <a:xfrm>
            <a:off x="2599612" y="6488270"/>
            <a:ext cx="9336024" cy="118110"/>
          </a:xfrm>
          <a:prstGeom prst="rect">
            <a:avLst/>
          </a:prstGeom>
          <a:noFill/>
          <a:ln>
            <a:noFill/>
          </a:ln>
        </p:spPr>
      </p:pic>
      <p:sp>
        <p:nvSpPr>
          <p:cNvPr id="208" name="Google Shape;208;p1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09" name="Google Shape;209;p12"/>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sp>
        <p:nvSpPr>
          <p:cNvPr id="210" name="Google Shape;210;p12"/>
          <p:cNvSpPr/>
          <p:nvPr/>
        </p:nvSpPr>
        <p:spPr>
          <a:xfrm>
            <a:off x="11577955" y="6548263"/>
            <a:ext cx="340536" cy="17037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11" name="Google Shape;211;p12"/>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K2D"/>
                <a:ea typeface="K2D"/>
                <a:cs typeface="K2D"/>
                <a:sym typeface="K2D"/>
              </a:rPr>
              <a:t>‹#›</a:t>
            </a:fld>
            <a:endParaRPr sz="1050">
              <a:solidFill>
                <a:schemeClr val="lt1"/>
              </a:solidFill>
              <a:latin typeface="K2D"/>
              <a:ea typeface="K2D"/>
              <a:cs typeface="K2D"/>
              <a:sym typeface="K2D"/>
            </a:endParaRPr>
          </a:p>
        </p:txBody>
      </p:sp>
      <p:grpSp>
        <p:nvGrpSpPr>
          <p:cNvPr id="212" name="Google Shape;212;p12"/>
          <p:cNvGrpSpPr/>
          <p:nvPr/>
        </p:nvGrpSpPr>
        <p:grpSpPr>
          <a:xfrm>
            <a:off x="817685" y="6410864"/>
            <a:ext cx="2760487" cy="403790"/>
            <a:chOff x="741485" y="6410864"/>
            <a:chExt cx="2760487" cy="403790"/>
          </a:xfrm>
        </p:grpSpPr>
        <p:sp>
          <p:nvSpPr>
            <p:cNvPr id="213" name="Google Shape;213;p1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214" name="Google Shape;214;p1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grpSp>
      <p:sp>
        <p:nvSpPr>
          <p:cNvPr id="215" name="Google Shape;215;p12"/>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sp>
        <p:nvSpPr>
          <p:cNvPr id="216" name="Google Shape;216;p12"/>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2"/>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1">
                                            <p:txEl>
                                              <p:pRg st="0" end="0"/>
                                            </p:txEl>
                                          </p:spTgt>
                                        </p:tgtEl>
                                        <p:attrNameLst>
                                          <p:attrName>style.visibility</p:attrName>
                                        </p:attrNameLst>
                                      </p:cBhvr>
                                      <p:to>
                                        <p:strVal val="visible"/>
                                      </p:to>
                                    </p:set>
                                    <p:animEffect transition="in" filter="fade">
                                      <p:cBhvr>
                                        <p:cTn id="11" dur="500"/>
                                        <p:tgtEl>
                                          <p:spTgt spid="20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1">
                                            <p:txEl>
                                              <p:charRg st="1" end="1"/>
                                            </p:txEl>
                                          </p:spTgt>
                                        </p:tgtEl>
                                        <p:attrNameLst>
                                          <p:attrName>style.visibility</p:attrName>
                                        </p:attrNameLst>
                                      </p:cBhvr>
                                      <p:to>
                                        <p:strVal val="visible"/>
                                      </p:to>
                                    </p:set>
                                    <p:animEffect transition="in" filter="fade">
                                      <p:cBhvr>
                                        <p:cTn id="15" dur="500"/>
                                        <p:tgtEl>
                                          <p:spTgt spid="201">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1">
                                            <p:txEl>
                                              <p:charRg st="1" end="1"/>
                                            </p:txEl>
                                          </p:spTgt>
                                        </p:tgtEl>
                                        <p:attrNameLst>
                                          <p:attrName>style.visibility</p:attrName>
                                        </p:attrNameLst>
                                      </p:cBhvr>
                                      <p:to>
                                        <p:strVal val="visible"/>
                                      </p:to>
                                    </p:set>
                                    <p:animEffect transition="in" filter="fade">
                                      <p:cBhvr>
                                        <p:cTn id="19" dur="500"/>
                                        <p:tgtEl>
                                          <p:spTgt spid="201">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1">
                                            <p:txEl>
                                              <p:charRg st="1" end="1"/>
                                            </p:txEl>
                                          </p:spTgt>
                                        </p:tgtEl>
                                        <p:attrNameLst>
                                          <p:attrName>style.visibility</p:attrName>
                                        </p:attrNameLst>
                                      </p:cBhvr>
                                      <p:to>
                                        <p:strVal val="visible"/>
                                      </p:to>
                                    </p:set>
                                    <p:animEffect transition="in" filter="fade">
                                      <p:cBhvr>
                                        <p:cTn id="23" dur="500"/>
                                        <p:tgtEl>
                                          <p:spTgt spid="201">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1">
                                            <p:txEl>
                                              <p:charRg st="1" end="1"/>
                                            </p:txEl>
                                          </p:spTgt>
                                        </p:tgtEl>
                                        <p:attrNameLst>
                                          <p:attrName>style.visibility</p:attrName>
                                        </p:attrNameLst>
                                      </p:cBhvr>
                                      <p:to>
                                        <p:strVal val="visible"/>
                                      </p:to>
                                    </p:set>
                                    <p:animEffect transition="in" filter="fade">
                                      <p:cBhvr>
                                        <p:cTn id="27" dur="500"/>
                                        <p:tgtEl>
                                          <p:spTgt spid="201">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1">
                                            <p:txEl>
                                              <p:charRg st="1" end="1"/>
                                            </p:txEl>
                                          </p:spTgt>
                                        </p:tgtEl>
                                        <p:attrNameLst>
                                          <p:attrName>style.visibility</p:attrName>
                                        </p:attrNameLst>
                                      </p:cBhvr>
                                      <p:to>
                                        <p:strVal val="visible"/>
                                      </p:to>
                                    </p:set>
                                    <p:animEffect transition="in" filter="fade">
                                      <p:cBhvr>
                                        <p:cTn id="31" dur="500"/>
                                        <p:tgtEl>
                                          <p:spTgt spid="201">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1">
                                            <p:txEl>
                                              <p:charRg st="1" end="1"/>
                                            </p:txEl>
                                          </p:spTgt>
                                        </p:tgtEl>
                                        <p:attrNameLst>
                                          <p:attrName>style.visibility</p:attrName>
                                        </p:attrNameLst>
                                      </p:cBhvr>
                                      <p:to>
                                        <p:strVal val="visible"/>
                                      </p:to>
                                    </p:set>
                                    <p:animEffect transition="in" filter="fade">
                                      <p:cBhvr>
                                        <p:cTn id="35" dur="500"/>
                                        <p:tgtEl>
                                          <p:spTgt spid="201">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1">
                                            <p:txEl>
                                              <p:charRg st="1" end="1"/>
                                            </p:txEl>
                                          </p:spTgt>
                                        </p:tgtEl>
                                        <p:attrNameLst>
                                          <p:attrName>style.visibility</p:attrName>
                                        </p:attrNameLst>
                                      </p:cBhvr>
                                      <p:to>
                                        <p:strVal val="visible"/>
                                      </p:to>
                                    </p:set>
                                    <p:animEffect transition="in" filter="fade">
                                      <p:cBhvr>
                                        <p:cTn id="39" dur="500"/>
                                        <p:tgtEl>
                                          <p:spTgt spid="201">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1">
                                            <p:txEl>
                                              <p:charRg st="1" end="1"/>
                                            </p:txEl>
                                          </p:spTgt>
                                        </p:tgtEl>
                                        <p:attrNameLst>
                                          <p:attrName>style.visibility</p:attrName>
                                        </p:attrNameLst>
                                      </p:cBhvr>
                                      <p:to>
                                        <p:strVal val="visible"/>
                                      </p:to>
                                    </p:set>
                                    <p:animEffect transition="in" filter="fade">
                                      <p:cBhvr>
                                        <p:cTn id="43" dur="500"/>
                                        <p:tgtEl>
                                          <p:spTgt spid="201">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no logo">
  <p:cSld name="Title Slide no logo">
    <p:bg>
      <p:bgPr>
        <a:solidFill>
          <a:srgbClr val="1F5CAA"/>
        </a:solidFill>
        <a:effectLst/>
      </p:bgPr>
    </p:bg>
    <p:spTree>
      <p:nvGrpSpPr>
        <p:cNvPr id="1" name="Shape 218"/>
        <p:cNvGrpSpPr/>
        <p:nvPr/>
      </p:nvGrpSpPr>
      <p:grpSpPr>
        <a:xfrm>
          <a:off x="0" y="0"/>
          <a:ext cx="0" cy="0"/>
          <a:chOff x="0" y="0"/>
          <a:chExt cx="0" cy="0"/>
        </a:xfrm>
      </p:grpSpPr>
      <p:sp>
        <p:nvSpPr>
          <p:cNvPr id="219" name="Google Shape;219;p13"/>
          <p:cNvSpPr txBox="1">
            <a:spLocks noGrp="1"/>
          </p:cNvSpPr>
          <p:nvPr>
            <p:ph type="ctrTitle"/>
          </p:nvPr>
        </p:nvSpPr>
        <p:spPr>
          <a:xfrm>
            <a:off x="493144" y="686872"/>
            <a:ext cx="11205713" cy="2200204"/>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a:buNone/>
              <a:defRPr sz="4400" b="1">
                <a:solidFill>
                  <a:schemeClr val="lt1"/>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3"/>
          <p:cNvSpPr txBox="1">
            <a:spLocks noGrp="1"/>
          </p:cNvSpPr>
          <p:nvPr>
            <p:ph type="subTitle" idx="1"/>
          </p:nvPr>
        </p:nvSpPr>
        <p:spPr>
          <a:xfrm>
            <a:off x="493144" y="2887077"/>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1" name="Google Shape;221;p13"/>
          <p:cNvSpPr txBox="1">
            <a:spLocks noGrp="1"/>
          </p:cNvSpPr>
          <p:nvPr>
            <p:ph type="body" idx="2"/>
          </p:nvPr>
        </p:nvSpPr>
        <p:spPr>
          <a:xfrm>
            <a:off x="493144" y="3947960"/>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a:solidFill>
                  <a:schemeClr val="lt1"/>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a:ea typeface="Barlow"/>
                <a:cs typeface="Barlow"/>
                <a:sym typeface="Barlow"/>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a:ea typeface="Barlow"/>
                <a:cs typeface="Barlow"/>
                <a:sym typeface="Barlow"/>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13"/>
          <p:cNvSpPr/>
          <p:nvPr/>
        </p:nvSpPr>
        <p:spPr>
          <a:xfrm>
            <a:off x="4998720" y="3805958"/>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grpSp>
        <p:nvGrpSpPr>
          <p:cNvPr id="223" name="Google Shape;223;p13"/>
          <p:cNvGrpSpPr/>
          <p:nvPr/>
        </p:nvGrpSpPr>
        <p:grpSpPr>
          <a:xfrm rot="5400000" flipH="1">
            <a:off x="11994349" y="89858"/>
            <a:ext cx="108319" cy="107166"/>
            <a:chOff x="9886950" y="442913"/>
            <a:chExt cx="216694" cy="214386"/>
          </a:xfrm>
        </p:grpSpPr>
        <p:sp>
          <p:nvSpPr>
            <p:cNvPr id="224" name="Google Shape;224;p13"/>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3"/>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13"/>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27" name="Google Shape;227;p13"/>
          <p:cNvPicPr preferRelativeResize="0"/>
          <p:nvPr/>
        </p:nvPicPr>
        <p:blipFill rotWithShape="1">
          <a:blip r:embed="rId2">
            <a:alphaModFix/>
          </a:blip>
          <a:srcRect/>
          <a:stretch/>
        </p:blipFill>
        <p:spPr>
          <a:xfrm>
            <a:off x="2585036" y="6478829"/>
            <a:ext cx="9326880" cy="118101"/>
          </a:xfrm>
          <a:prstGeom prst="rect">
            <a:avLst/>
          </a:prstGeom>
          <a:noFill/>
          <a:ln>
            <a:noFill/>
          </a:ln>
        </p:spPr>
      </p:pic>
      <p:sp>
        <p:nvSpPr>
          <p:cNvPr id="228" name="Google Shape;228;p1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29" name="Google Shape;229;p13"/>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a:solidFill>
                  <a:schemeClr val="lt1"/>
                </a:solidFill>
                <a:latin typeface="K2D"/>
                <a:ea typeface="K2D"/>
                <a:cs typeface="K2D"/>
                <a:sym typeface="K2D"/>
              </a:rPr>
              <a:t>CTU</a:t>
            </a:r>
            <a:endParaRPr/>
          </a:p>
        </p:txBody>
      </p:sp>
      <p:grpSp>
        <p:nvGrpSpPr>
          <p:cNvPr id="230" name="Google Shape;230;p13"/>
          <p:cNvGrpSpPr/>
          <p:nvPr/>
        </p:nvGrpSpPr>
        <p:grpSpPr>
          <a:xfrm>
            <a:off x="817685" y="6410864"/>
            <a:ext cx="2760487" cy="403790"/>
            <a:chOff x="741485" y="6410864"/>
            <a:chExt cx="2760487" cy="403790"/>
          </a:xfrm>
        </p:grpSpPr>
        <p:sp>
          <p:nvSpPr>
            <p:cNvPr id="231" name="Google Shape;231;p1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232" name="Google Shape;232;p1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grpSp>
      <p:sp>
        <p:nvSpPr>
          <p:cNvPr id="233" name="Google Shape;233;p13"/>
          <p:cNvSpPr txBox="1"/>
          <p:nvPr/>
        </p:nvSpPr>
        <p:spPr>
          <a:xfrm>
            <a:off x="10529596" y="6467840"/>
            <a:ext cx="14830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sp>
        <p:nvSpPr>
          <p:cNvPr id="234" name="Google Shape;234;p13"/>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13"/>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0">
                                            <p:txEl>
                                              <p:pRg st="0" end="0"/>
                                            </p:txEl>
                                          </p:spTgt>
                                        </p:tgtEl>
                                        <p:attrNameLst>
                                          <p:attrName>style.visibility</p:attrName>
                                        </p:attrNameLst>
                                      </p:cBhvr>
                                      <p:to>
                                        <p:strVal val="visible"/>
                                      </p:to>
                                    </p:set>
                                    <p:animEffect transition="in" filter="fade">
                                      <p:cBhvr>
                                        <p:cTn id="10" dur="1000"/>
                                        <p:tgtEl>
                                          <p:spTgt spid="2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0">
                                            <p:txEl>
                                              <p:charRg st="1" end="1"/>
                                            </p:txEl>
                                          </p:spTgt>
                                        </p:tgtEl>
                                        <p:attrNameLst>
                                          <p:attrName>style.visibility</p:attrName>
                                        </p:attrNameLst>
                                      </p:cBhvr>
                                      <p:to>
                                        <p:strVal val="visible"/>
                                      </p:to>
                                    </p:set>
                                    <p:animEffect transition="in" filter="fade">
                                      <p:cBhvr>
                                        <p:cTn id="13" dur="1000"/>
                                        <p:tgtEl>
                                          <p:spTgt spid="220">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0">
                                            <p:txEl>
                                              <p:charRg st="1" end="1"/>
                                            </p:txEl>
                                          </p:spTgt>
                                        </p:tgtEl>
                                        <p:attrNameLst>
                                          <p:attrName>style.visibility</p:attrName>
                                        </p:attrNameLst>
                                      </p:cBhvr>
                                      <p:to>
                                        <p:strVal val="visible"/>
                                      </p:to>
                                    </p:set>
                                    <p:animEffect transition="in" filter="fade">
                                      <p:cBhvr>
                                        <p:cTn id="16" dur="1000"/>
                                        <p:tgtEl>
                                          <p:spTgt spid="220">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0">
                                            <p:txEl>
                                              <p:charRg st="1" end="1"/>
                                            </p:txEl>
                                          </p:spTgt>
                                        </p:tgtEl>
                                        <p:attrNameLst>
                                          <p:attrName>style.visibility</p:attrName>
                                        </p:attrNameLst>
                                      </p:cBhvr>
                                      <p:to>
                                        <p:strVal val="visible"/>
                                      </p:to>
                                    </p:set>
                                    <p:animEffect transition="in" filter="fade">
                                      <p:cBhvr>
                                        <p:cTn id="19" dur="1000"/>
                                        <p:tgtEl>
                                          <p:spTgt spid="220">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0">
                                            <p:txEl>
                                              <p:charRg st="1" end="1"/>
                                            </p:txEl>
                                          </p:spTgt>
                                        </p:tgtEl>
                                        <p:attrNameLst>
                                          <p:attrName>style.visibility</p:attrName>
                                        </p:attrNameLst>
                                      </p:cBhvr>
                                      <p:to>
                                        <p:strVal val="visible"/>
                                      </p:to>
                                    </p:set>
                                    <p:animEffect transition="in" filter="fade">
                                      <p:cBhvr>
                                        <p:cTn id="22" dur="1000"/>
                                        <p:tgtEl>
                                          <p:spTgt spid="220">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0">
                                            <p:txEl>
                                              <p:charRg st="1" end="1"/>
                                            </p:txEl>
                                          </p:spTgt>
                                        </p:tgtEl>
                                        <p:attrNameLst>
                                          <p:attrName>style.visibility</p:attrName>
                                        </p:attrNameLst>
                                      </p:cBhvr>
                                      <p:to>
                                        <p:strVal val="visible"/>
                                      </p:to>
                                    </p:set>
                                    <p:animEffect transition="in" filter="fade">
                                      <p:cBhvr>
                                        <p:cTn id="25" dur="1000"/>
                                        <p:tgtEl>
                                          <p:spTgt spid="220">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0">
                                            <p:txEl>
                                              <p:charRg st="1" end="1"/>
                                            </p:txEl>
                                          </p:spTgt>
                                        </p:tgtEl>
                                        <p:attrNameLst>
                                          <p:attrName>style.visibility</p:attrName>
                                        </p:attrNameLst>
                                      </p:cBhvr>
                                      <p:to>
                                        <p:strVal val="visible"/>
                                      </p:to>
                                    </p:set>
                                    <p:animEffect transition="in" filter="fade">
                                      <p:cBhvr>
                                        <p:cTn id="28" dur="1000"/>
                                        <p:tgtEl>
                                          <p:spTgt spid="220">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0">
                                            <p:txEl>
                                              <p:charRg st="1" end="1"/>
                                            </p:txEl>
                                          </p:spTgt>
                                        </p:tgtEl>
                                        <p:attrNameLst>
                                          <p:attrName>style.visibility</p:attrName>
                                        </p:attrNameLst>
                                      </p:cBhvr>
                                      <p:to>
                                        <p:strVal val="visible"/>
                                      </p:to>
                                    </p:set>
                                    <p:animEffect transition="in" filter="fade">
                                      <p:cBhvr>
                                        <p:cTn id="31" dur="1000"/>
                                        <p:tgtEl>
                                          <p:spTgt spid="220">
                                            <p:txEl>
                                              <p:char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0">
                                            <p:txEl>
                                              <p:charRg st="1" end="1"/>
                                            </p:txEl>
                                          </p:spTgt>
                                        </p:tgtEl>
                                        <p:attrNameLst>
                                          <p:attrName>style.visibility</p:attrName>
                                        </p:attrNameLst>
                                      </p:cBhvr>
                                      <p:to>
                                        <p:strVal val="visible"/>
                                      </p:to>
                                    </p:set>
                                    <p:animEffect transition="in" filter="fade">
                                      <p:cBhvr>
                                        <p:cTn id="34" dur="1000"/>
                                        <p:tgtEl>
                                          <p:spTgt spid="220">
                                            <p:txEl>
                                              <p:charRg st="1" end="1"/>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22"/>
                                        </p:tgtEl>
                                        <p:attrNameLst>
                                          <p:attrName>style.visibility</p:attrName>
                                        </p:attrNameLst>
                                      </p:cBhvr>
                                      <p:to>
                                        <p:strVal val="visible"/>
                                      </p:to>
                                    </p:set>
                                    <p:animEffect transition="in" filter="fade">
                                      <p:cBhvr>
                                        <p:cTn id="38" dur="1250"/>
                                        <p:tgtEl>
                                          <p:spTgt spid="222"/>
                                        </p:tgtEl>
                                      </p:cBhvr>
                                    </p:animEffect>
                                  </p:childTnLst>
                                </p:cTn>
                              </p:par>
                              <p:par>
                                <p:cTn id="39" presetID="10" presetClass="entr" presetSubtype="0" fill="hold" nodeType="withEffect">
                                  <p:stCondLst>
                                    <p:cond delay="0"/>
                                  </p:stCondLst>
                                  <p:childTnLst>
                                    <p:set>
                                      <p:cBhvr>
                                        <p:cTn id="40" dur="1" fill="hold">
                                          <p:stCondLst>
                                            <p:cond delay="0"/>
                                          </p:stCondLst>
                                        </p:cTn>
                                        <p:tgtEl>
                                          <p:spTgt spid="221">
                                            <p:txEl>
                                              <p:pRg st="0" end="0"/>
                                            </p:txEl>
                                          </p:spTgt>
                                        </p:tgtEl>
                                        <p:attrNameLst>
                                          <p:attrName>style.visibility</p:attrName>
                                        </p:attrNameLst>
                                      </p:cBhvr>
                                      <p:to>
                                        <p:strVal val="visible"/>
                                      </p:to>
                                    </p:set>
                                    <p:animEffect transition="in" filter="fade">
                                      <p:cBhvr>
                                        <p:cTn id="41" dur="1000"/>
                                        <p:tgtEl>
                                          <p:spTgt spid="221">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21">
                                            <p:txEl>
                                              <p:charRg st="1" end="1"/>
                                            </p:txEl>
                                          </p:spTgt>
                                        </p:tgtEl>
                                        <p:attrNameLst>
                                          <p:attrName>style.visibility</p:attrName>
                                        </p:attrNameLst>
                                      </p:cBhvr>
                                      <p:to>
                                        <p:strVal val="visible"/>
                                      </p:to>
                                    </p:set>
                                    <p:animEffect transition="in" filter="fade">
                                      <p:cBhvr>
                                        <p:cTn id="44" dur="1000"/>
                                        <p:tgtEl>
                                          <p:spTgt spid="221">
                                            <p:txEl>
                                              <p:char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21">
                                            <p:txEl>
                                              <p:charRg st="1" end="1"/>
                                            </p:txEl>
                                          </p:spTgt>
                                        </p:tgtEl>
                                        <p:attrNameLst>
                                          <p:attrName>style.visibility</p:attrName>
                                        </p:attrNameLst>
                                      </p:cBhvr>
                                      <p:to>
                                        <p:strVal val="visible"/>
                                      </p:to>
                                    </p:set>
                                    <p:animEffect transition="in" filter="fade">
                                      <p:cBhvr>
                                        <p:cTn id="47" dur="1000"/>
                                        <p:tgtEl>
                                          <p:spTgt spid="221">
                                            <p:txEl>
                                              <p:char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21">
                                            <p:txEl>
                                              <p:charRg st="1" end="1"/>
                                            </p:txEl>
                                          </p:spTgt>
                                        </p:tgtEl>
                                        <p:attrNameLst>
                                          <p:attrName>style.visibility</p:attrName>
                                        </p:attrNameLst>
                                      </p:cBhvr>
                                      <p:to>
                                        <p:strVal val="visible"/>
                                      </p:to>
                                    </p:set>
                                    <p:animEffect transition="in" filter="fade">
                                      <p:cBhvr>
                                        <p:cTn id="50" dur="1000"/>
                                        <p:tgtEl>
                                          <p:spTgt spid="221">
                                            <p:txEl>
                                              <p:charRg st="1" end="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21">
                                            <p:txEl>
                                              <p:charRg st="1" end="1"/>
                                            </p:txEl>
                                          </p:spTgt>
                                        </p:tgtEl>
                                        <p:attrNameLst>
                                          <p:attrName>style.visibility</p:attrName>
                                        </p:attrNameLst>
                                      </p:cBhvr>
                                      <p:to>
                                        <p:strVal val="visible"/>
                                      </p:to>
                                    </p:set>
                                    <p:animEffect transition="in" filter="fade">
                                      <p:cBhvr>
                                        <p:cTn id="53" dur="1000"/>
                                        <p:tgtEl>
                                          <p:spTgt spid="221">
                                            <p:txEl>
                                              <p:charRg st="1" end="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21">
                                            <p:txEl>
                                              <p:charRg st="1" end="1"/>
                                            </p:txEl>
                                          </p:spTgt>
                                        </p:tgtEl>
                                        <p:attrNameLst>
                                          <p:attrName>style.visibility</p:attrName>
                                        </p:attrNameLst>
                                      </p:cBhvr>
                                      <p:to>
                                        <p:strVal val="visible"/>
                                      </p:to>
                                    </p:set>
                                    <p:animEffect transition="in" filter="fade">
                                      <p:cBhvr>
                                        <p:cTn id="56" dur="1000"/>
                                        <p:tgtEl>
                                          <p:spTgt spid="221">
                                            <p:txEl>
                                              <p:charRg st="1" end="1"/>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21">
                                            <p:txEl>
                                              <p:charRg st="1" end="1"/>
                                            </p:txEl>
                                          </p:spTgt>
                                        </p:tgtEl>
                                        <p:attrNameLst>
                                          <p:attrName>style.visibility</p:attrName>
                                        </p:attrNameLst>
                                      </p:cBhvr>
                                      <p:to>
                                        <p:strVal val="visible"/>
                                      </p:to>
                                    </p:set>
                                    <p:animEffect transition="in" filter="fade">
                                      <p:cBhvr>
                                        <p:cTn id="59" dur="1000"/>
                                        <p:tgtEl>
                                          <p:spTgt spid="221">
                                            <p:txEl>
                                              <p:charRg st="1" end="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21">
                                            <p:txEl>
                                              <p:charRg st="1" end="1"/>
                                            </p:txEl>
                                          </p:spTgt>
                                        </p:tgtEl>
                                        <p:attrNameLst>
                                          <p:attrName>style.visibility</p:attrName>
                                        </p:attrNameLst>
                                      </p:cBhvr>
                                      <p:to>
                                        <p:strVal val="visible"/>
                                      </p:to>
                                    </p:set>
                                    <p:animEffect transition="in" filter="fade">
                                      <p:cBhvr>
                                        <p:cTn id="62" dur="1000"/>
                                        <p:tgtEl>
                                          <p:spTgt spid="221">
                                            <p:txEl>
                                              <p:char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21">
                                            <p:txEl>
                                              <p:charRg st="1" end="1"/>
                                            </p:txEl>
                                          </p:spTgt>
                                        </p:tgtEl>
                                        <p:attrNameLst>
                                          <p:attrName>style.visibility</p:attrName>
                                        </p:attrNameLst>
                                      </p:cBhvr>
                                      <p:to>
                                        <p:strVal val="visible"/>
                                      </p:to>
                                    </p:set>
                                    <p:animEffect transition="in" filter="fade">
                                      <p:cBhvr>
                                        <p:cTn id="65" dur="1000"/>
                                        <p:tgtEl>
                                          <p:spTgt spid="221">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K2D"/>
              <a:buNone/>
              <a:defRPr sz="4400" b="0" i="0" u="none" strike="noStrike" cap="none">
                <a:solidFill>
                  <a:schemeClr val="dk1"/>
                </a:solidFill>
                <a:latin typeface="K2D"/>
                <a:ea typeface="K2D"/>
                <a:cs typeface="K2D"/>
                <a:sym typeface="K2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eadex Pro"/>
                <a:ea typeface="Readex Pro"/>
                <a:cs typeface="Readex Pro"/>
                <a:sym typeface="Readex Pr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eadex Pro"/>
                <a:ea typeface="Readex Pro"/>
                <a:cs typeface="Readex Pro"/>
                <a:sym typeface="Readex Pr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eadex Pro"/>
                <a:ea typeface="Readex Pro"/>
                <a:cs typeface="Readex Pro"/>
                <a:sym typeface="Readex Pr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eadex Pro"/>
                <a:ea typeface="Readex Pro"/>
                <a:cs typeface="Readex Pro"/>
                <a:sym typeface="Readex Pr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K2D"/>
                <a:ea typeface="K2D"/>
                <a:cs typeface="K2D"/>
                <a:sym typeface="K2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K2D"/>
                <a:ea typeface="K2D"/>
                <a:cs typeface="K2D"/>
                <a:sym typeface="K2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K2D"/>
                <a:ea typeface="K2D"/>
                <a:cs typeface="K2D"/>
                <a:sym typeface="K2D"/>
              </a:defRPr>
            </a:lvl1pPr>
            <a:lvl2pPr marL="0" marR="0" lvl="1" indent="0" algn="r" rtl="0">
              <a:spcBef>
                <a:spcPts val="0"/>
              </a:spcBef>
              <a:buNone/>
              <a:defRPr sz="1200" b="0" i="0" u="none" strike="noStrike" cap="none">
                <a:solidFill>
                  <a:srgbClr val="888888"/>
                </a:solidFill>
                <a:latin typeface="K2D"/>
                <a:ea typeface="K2D"/>
                <a:cs typeface="K2D"/>
                <a:sym typeface="K2D"/>
              </a:defRPr>
            </a:lvl2pPr>
            <a:lvl3pPr marL="0" marR="0" lvl="2" indent="0" algn="r" rtl="0">
              <a:spcBef>
                <a:spcPts val="0"/>
              </a:spcBef>
              <a:buNone/>
              <a:defRPr sz="1200" b="0" i="0" u="none" strike="noStrike" cap="none">
                <a:solidFill>
                  <a:srgbClr val="888888"/>
                </a:solidFill>
                <a:latin typeface="K2D"/>
                <a:ea typeface="K2D"/>
                <a:cs typeface="K2D"/>
                <a:sym typeface="K2D"/>
              </a:defRPr>
            </a:lvl3pPr>
            <a:lvl4pPr marL="0" marR="0" lvl="3" indent="0" algn="r" rtl="0">
              <a:spcBef>
                <a:spcPts val="0"/>
              </a:spcBef>
              <a:buNone/>
              <a:defRPr sz="1200" b="0" i="0" u="none" strike="noStrike" cap="none">
                <a:solidFill>
                  <a:srgbClr val="888888"/>
                </a:solidFill>
                <a:latin typeface="K2D"/>
                <a:ea typeface="K2D"/>
                <a:cs typeface="K2D"/>
                <a:sym typeface="K2D"/>
              </a:defRPr>
            </a:lvl4pPr>
            <a:lvl5pPr marL="0" marR="0" lvl="4" indent="0" algn="r" rtl="0">
              <a:spcBef>
                <a:spcPts val="0"/>
              </a:spcBef>
              <a:buNone/>
              <a:defRPr sz="1200" b="0" i="0" u="none" strike="noStrike" cap="none">
                <a:solidFill>
                  <a:srgbClr val="888888"/>
                </a:solidFill>
                <a:latin typeface="K2D"/>
                <a:ea typeface="K2D"/>
                <a:cs typeface="K2D"/>
                <a:sym typeface="K2D"/>
              </a:defRPr>
            </a:lvl5pPr>
            <a:lvl6pPr marL="0" marR="0" lvl="5" indent="0" algn="r" rtl="0">
              <a:spcBef>
                <a:spcPts val="0"/>
              </a:spcBef>
              <a:buNone/>
              <a:defRPr sz="1200" b="0" i="0" u="none" strike="noStrike" cap="none">
                <a:solidFill>
                  <a:srgbClr val="888888"/>
                </a:solidFill>
                <a:latin typeface="K2D"/>
                <a:ea typeface="K2D"/>
                <a:cs typeface="K2D"/>
                <a:sym typeface="K2D"/>
              </a:defRPr>
            </a:lvl6pPr>
            <a:lvl7pPr marL="0" marR="0" lvl="6" indent="0" algn="r" rtl="0">
              <a:spcBef>
                <a:spcPts val="0"/>
              </a:spcBef>
              <a:buNone/>
              <a:defRPr sz="1200" b="0" i="0" u="none" strike="noStrike" cap="none">
                <a:solidFill>
                  <a:srgbClr val="888888"/>
                </a:solidFill>
                <a:latin typeface="K2D"/>
                <a:ea typeface="K2D"/>
                <a:cs typeface="K2D"/>
                <a:sym typeface="K2D"/>
              </a:defRPr>
            </a:lvl7pPr>
            <a:lvl8pPr marL="0" marR="0" lvl="7" indent="0" algn="r" rtl="0">
              <a:spcBef>
                <a:spcPts val="0"/>
              </a:spcBef>
              <a:buNone/>
              <a:defRPr sz="1200" b="0" i="0" u="none" strike="noStrike" cap="none">
                <a:solidFill>
                  <a:srgbClr val="888888"/>
                </a:solidFill>
                <a:latin typeface="K2D"/>
                <a:ea typeface="K2D"/>
                <a:cs typeface="K2D"/>
                <a:sym typeface="K2D"/>
              </a:defRPr>
            </a:lvl8pPr>
            <a:lvl9pPr marL="0" marR="0" lvl="8" indent="0" algn="r" rtl="0">
              <a:spcBef>
                <a:spcPts val="0"/>
              </a:spcBef>
              <a:buNone/>
              <a:defRPr sz="1200" b="0" i="0" u="none" strike="noStrike" cap="none">
                <a:solidFill>
                  <a:srgbClr val="888888"/>
                </a:solidFill>
                <a:latin typeface="K2D"/>
                <a:ea typeface="K2D"/>
                <a:cs typeface="K2D"/>
                <a:sym typeface="K2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1"/>
          <p:cNvSpPr txBox="1">
            <a:spLocks noGrp="1"/>
          </p:cNvSpPr>
          <p:nvPr>
            <p:ph type="ctrTitle"/>
          </p:nvPr>
        </p:nvSpPr>
        <p:spPr>
          <a:xfrm>
            <a:off x="493200" y="1523922"/>
            <a:ext cx="11205600" cy="1855200"/>
          </a:xfrm>
          <a:prstGeom prst="rect">
            <a:avLst/>
          </a:prstGeom>
          <a:noFill/>
          <a:ln>
            <a:noFill/>
          </a:ln>
        </p:spPr>
        <p:txBody>
          <a:bodyPr spcFirstLastPara="1" wrap="square" lIns="91425" tIns="45700" rIns="91425" bIns="45700" anchor="b" anchorCtr="0">
            <a:normAutofit/>
          </a:bodyPr>
          <a:lstStyle/>
          <a:p>
            <a:pPr lvl="0"/>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CHỦ ĐỀ:</a:t>
            </a:r>
            <a:b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br>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HỆ THỐNG QUẢN LÝ KÝ TÚC XÁ</a:t>
            </a:r>
            <a:endParaRPr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557" name="Google Shape;557;p31"/>
          <p:cNvSpPr txBox="1"/>
          <p:nvPr/>
        </p:nvSpPr>
        <p:spPr>
          <a:xfrm>
            <a:off x="1764152" y="179370"/>
            <a:ext cx="9261000" cy="615523"/>
          </a:xfrm>
          <a:prstGeom prst="rect">
            <a:avLst/>
          </a:prstGeom>
          <a:noFill/>
          <a:ln>
            <a:noFill/>
          </a:ln>
        </p:spPr>
        <p:txBody>
          <a:bodyPr spcFirstLastPara="1" wrap="square" lIns="91425" tIns="91425" rIns="91425" bIns="91425" anchor="t" anchorCtr="0">
            <a:spAutoFit/>
          </a:bodyPr>
          <a:lstStyle/>
          <a:p>
            <a:pPr algn="ctr"/>
            <a:r>
              <a:rPr lang="en-US" b="1" dirty="0">
                <a:solidFill>
                  <a:srgbClr val="00C8F0"/>
                </a:solidFill>
                <a:latin typeface="Times New Roman" panose="02020603050405020304" pitchFamily="18" charset="0"/>
                <a:cs typeface="Times New Roman" panose="02020603050405020304" pitchFamily="18" charset="0"/>
              </a:rPr>
              <a:t>BÁO CÁO HỌC PHẦN QUẢN TRỊ DỮ LIỆU (CT467)</a:t>
            </a:r>
          </a:p>
          <a:p>
            <a:pPr marL="0" lvl="0" indent="0" algn="ctr" rtl="0">
              <a:spcBef>
                <a:spcPts val="0"/>
              </a:spcBef>
              <a:spcAft>
                <a:spcPts val="0"/>
              </a:spcAft>
              <a:buNone/>
            </a:pPr>
            <a:endParaRPr b="1" dirty="0">
              <a:solidFill>
                <a:schemeClr val="lt1"/>
              </a:solidFill>
              <a:latin typeface="Times New Roman" panose="02020603050405020304" pitchFamily="18" charset="0"/>
              <a:ea typeface="Readex Pro"/>
              <a:cs typeface="Times New Roman" panose="02020603050405020304" pitchFamily="18" charset="0"/>
              <a:sym typeface="Readex Pro"/>
            </a:endParaRPr>
          </a:p>
        </p:txBody>
      </p:sp>
      <p:sp>
        <p:nvSpPr>
          <p:cNvPr id="8" name="Subtitle 2"/>
          <p:cNvSpPr>
            <a:spLocks noGrp="1"/>
          </p:cNvSpPr>
          <p:nvPr>
            <p:ph type="subTitle" idx="1"/>
          </p:nvPr>
        </p:nvSpPr>
        <p:spPr>
          <a:xfrm>
            <a:off x="1008600" y="3810604"/>
            <a:ext cx="10174800" cy="791845"/>
          </a:xfrm>
        </p:spPr>
        <p:txBody>
          <a:bodyPr>
            <a:normAutofit/>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03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06</a:t>
            </a:r>
          </a:p>
        </p:txBody>
      </p:sp>
      <p:sp>
        <p:nvSpPr>
          <p:cNvPr id="10" name="Subtitle 2"/>
          <p:cNvSpPr txBox="1"/>
          <p:nvPr/>
        </p:nvSpPr>
        <p:spPr>
          <a:xfrm>
            <a:off x="1255644" y="5331478"/>
            <a:ext cx="9144000" cy="4805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LM Roman 12" panose="000005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dirty="0" err="1">
                <a:solidFill>
                  <a:schemeClr val="bg1"/>
                </a:solidFill>
                <a:latin typeface="Times New Roman" panose="02020603050405020304" pitchFamily="18" charset="0"/>
                <a:cs typeface="Times New Roman" panose="02020603050405020304" pitchFamily="18" charset="0"/>
              </a:rPr>
              <a:t>Học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kỳ</a:t>
            </a:r>
            <a:r>
              <a:rPr lang="en-US" sz="2500" dirty="0">
                <a:solidFill>
                  <a:schemeClr val="bg1"/>
                </a:solidFill>
                <a:latin typeface="Times New Roman" panose="02020603050405020304" pitchFamily="18" charset="0"/>
                <a:cs typeface="Times New Roman" panose="02020603050405020304" pitchFamily="18" charset="0"/>
              </a:rPr>
              <a:t> 1, 2024-2025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Mô</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các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năng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dự</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37478" y="922375"/>
            <a:ext cx="10515600" cy="5411517"/>
          </a:xfrm>
        </p:spPr>
        <p:txBody>
          <a:bodyPr>
            <a:normAutofit/>
          </a:bodyPr>
          <a:lstStyle/>
          <a:p>
            <a:r>
              <a:rPr lang="en-US" b="1" dirty="0">
                <a:latin typeface="Times New Roman" panose="02020603050405020304" pitchFamily="18" charset="0"/>
                <a:cs typeface="Times New Roman" panose="02020603050405020304" pitchFamily="18" charset="0"/>
              </a:rPr>
              <a:t>8.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dãy</a:t>
            </a:r>
            <a:r>
              <a:rPr lang="en-US" b="1" dirty="0">
                <a:latin typeface="Times New Roman" panose="02020603050405020304" pitchFamily="18" charset="0"/>
                <a:cs typeface="Times New Roman" panose="02020603050405020304" pitchFamily="18" charset="0"/>
              </a:rPr>
              <a:t> (Admin)</a:t>
            </a:r>
          </a:p>
          <a:p>
            <a:pPr marL="571500" indent="-342900">
              <a:buFontTx/>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dãy</a:t>
            </a:r>
            <a:r>
              <a:rPr lang="en-US" dirty="0">
                <a:latin typeface="Times New Roman" panose="02020603050405020304" pitchFamily="18" charset="0"/>
                <a:cs typeface="Times New Roman" panose="02020603050405020304" pitchFamily="18" charset="0"/>
              </a:rPr>
              <a:t> KTX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STT,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Dãy</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a:t>
            </a:r>
          </a:p>
          <a:p>
            <a:pPr marL="571500" indent="-342900">
              <a:buFontTx/>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(Admin)</a:t>
            </a:r>
          </a:p>
          <a:p>
            <a:pPr marL="571500" indent="-342900">
              <a:buFontTx/>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STT,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a:latin typeface="Times New Roman" panose="02020603050405020304" pitchFamily="18" charset="0"/>
                <a:cs typeface="Times New Roman" panose="02020603050405020304" pitchFamily="18" charset="0"/>
              </a:rPr>
              <a:t>Thực hiện các hành động xem, thêm, sửa, xóa.</a:t>
            </a:r>
          </a:p>
          <a:p>
            <a:pPr marL="571500" indent="-342900">
              <a:buFontTx/>
              <a:buChar char="-"/>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a:t>
            </a:r>
          </a:p>
          <a:p>
            <a:pPr marL="571500" indent="-342900">
              <a:buFontTx/>
              <a:buChar char="-"/>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3499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Mô</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các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năng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dự</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48629" y="814786"/>
            <a:ext cx="10515600" cy="4351338"/>
          </a:xfrm>
        </p:spPr>
        <p:txBody>
          <a:bodyPr>
            <a:normAutofit lnSpcReduction="10000"/>
          </a:bodyPr>
          <a:lstStyle/>
          <a:p>
            <a:r>
              <a:rPr lang="en-US" b="1" dirty="0">
                <a:latin typeface="Times New Roman" panose="02020603050405020304" pitchFamily="18" charset="0"/>
                <a:cs typeface="Times New Roman" panose="02020603050405020304" pitchFamily="18" charset="0"/>
              </a:rPr>
              <a:t>10.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học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kỳ</a:t>
            </a:r>
            <a:r>
              <a:rPr lang="en-US" b="1" dirty="0">
                <a:latin typeface="Times New Roman" panose="02020603050405020304" pitchFamily="18" charset="0"/>
                <a:cs typeface="Times New Roman" panose="02020603050405020304" pitchFamily="18" charset="0"/>
              </a:rPr>
              <a:t> (Admin)</a:t>
            </a:r>
          </a:p>
          <a:p>
            <a:pPr marL="571500" indent="-342900">
              <a:buFontTx/>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a:t>
            </a:r>
          </a:p>
          <a:p>
            <a:pPr marL="571500" indent="-342900">
              <a:buFontTx/>
              <a:buChar char="-"/>
            </a:pPr>
            <a:endParaRPr lang="en-US" dirty="0">
              <a:latin typeface="Times New Roman" panose="02020603050405020304" pitchFamily="18" charset="0"/>
              <a:cs typeface="Times New Roman" panose="02020603050405020304" pitchFamily="18" charset="0"/>
            </a:endParaRPr>
          </a:p>
          <a:p>
            <a:pPr marL="228600" indent="0"/>
            <a:r>
              <a:rPr lang="en-US" b="1" dirty="0">
                <a:latin typeface="Times New Roman" panose="02020603050405020304" pitchFamily="18" charset="0"/>
                <a:cs typeface="Times New Roman" panose="02020603050405020304" pitchFamily="18" charset="0"/>
              </a:rPr>
              <a:t>11.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tháng</a:t>
            </a:r>
            <a:r>
              <a:rPr lang="en-US" b="1" dirty="0">
                <a:latin typeface="Times New Roman" panose="02020603050405020304" pitchFamily="18" charset="0"/>
                <a:cs typeface="Times New Roman" panose="02020603050405020304" pitchFamily="18" charset="0"/>
              </a:rPr>
              <a:t> (Admin)</a:t>
            </a:r>
          </a:p>
          <a:p>
            <a:pPr marL="571500" indent="-342900">
              <a:buFontTx/>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vi-VN" dirty="0">
                <a:latin typeface="Times New Roman" panose="02020603050405020304" pitchFamily="18" charset="0"/>
                <a:cs typeface="Times New Roman" panose="02020603050405020304" pitchFamily="18" charset="0"/>
              </a:rPr>
              <a:t>STT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Học Kỳ</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Năm học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Tiền điện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Tiền nước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Tổng tiền</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571500" indent="-342900">
              <a:buFontTx/>
              <a:buChar char="-"/>
            </a:pPr>
            <a:endParaRPr lang="en-US" b="1" dirty="0">
              <a:latin typeface="Times New Roman" panose="02020603050405020304" pitchFamily="18" charset="0"/>
              <a:cs typeface="Times New Roman" panose="02020603050405020304" pitchFamily="18" charset="0"/>
            </a:endParaRPr>
          </a:p>
          <a:p>
            <a:pPr marL="571500" indent="-342900">
              <a:buFontTx/>
              <a:buChar char="-"/>
            </a:pPr>
            <a:endParaRPr lang="en-US" dirty="0">
              <a:latin typeface="Times New Roman" panose="02020603050405020304" pitchFamily="18" charset="0"/>
              <a:cs typeface="Times New Roman" panose="02020603050405020304" pitchFamily="18" charset="0"/>
            </a:endParaRPr>
          </a:p>
          <a:p>
            <a:pPr marL="571500" indent="-342900">
              <a:buFontTx/>
              <a:buChar char="-"/>
            </a:pPr>
            <a:endParaRPr lang="en-US" dirty="0">
              <a:latin typeface="Times New Roman" panose="02020603050405020304" pitchFamily="18" charset="0"/>
              <a:cs typeface="Times New Roman" panose="02020603050405020304" pitchFamily="18" charset="0"/>
            </a:endParaRPr>
          </a:p>
          <a:p>
            <a:pPr marL="571500" indent="-342900">
              <a:buFontTx/>
              <a:buChar char="-"/>
            </a:pPr>
            <a:endParaRPr lang="en-US" dirty="0"/>
          </a:p>
        </p:txBody>
      </p:sp>
    </p:spTree>
    <p:extLst>
      <p:ext uri="{BB962C8B-B14F-4D97-AF65-F5344CB8AC3E}">
        <p14:creationId xmlns:p14="http://schemas.microsoft.com/office/powerpoint/2010/main" val="316501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Mô</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các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năng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dự</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704386" y="814785"/>
            <a:ext cx="10515600" cy="5374141"/>
          </a:xfrm>
        </p:spPr>
        <p:txBody>
          <a:bodyPr/>
          <a:lstStyle/>
          <a:p>
            <a:r>
              <a:rPr lang="en-US" b="1" dirty="0">
                <a:latin typeface="Times New Roman" panose="02020603050405020304" pitchFamily="18" charset="0"/>
                <a:cs typeface="Times New Roman" panose="02020603050405020304" pitchFamily="18" charset="0"/>
              </a:rPr>
              <a:t>12. </a:t>
            </a:r>
            <a:r>
              <a:rPr lang="en-US" b="1" dirty="0" err="1">
                <a:latin typeface="Times New Roman" panose="02020603050405020304" pitchFamily="18" charset="0"/>
                <a:cs typeface="Times New Roman" panose="02020603050405020304" pitchFamily="18" charset="0"/>
              </a:rPr>
              <a:t>Danh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phòng</a:t>
            </a:r>
            <a:r>
              <a:rPr lang="en-US" b="1" dirty="0">
                <a:latin typeface="Times New Roman" panose="02020603050405020304" pitchFamily="18" charset="0"/>
                <a:cs typeface="Times New Roman" panose="02020603050405020304" pitchFamily="18" charset="0"/>
              </a:rPr>
              <a:t> (User)</a:t>
            </a:r>
          </a:p>
          <a:p>
            <a:pPr marL="571500" indent="-342900">
              <a:buFontTx/>
              <a:buChar char="-"/>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Mã phòng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Tên phòng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Mã dãy</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Đơn giá (VND)</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Phòng nam/nữ</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Trạng thái sử dụng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Sức chứa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Số chỗ thực tế</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Đã ở</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Còn trống</a:t>
            </a:r>
            <a:r>
              <a:rPr lang="en-US" dirty="0">
                <a:latin typeface="Times New Roman" panose="02020603050405020304" pitchFamily="18" charset="0"/>
                <a:cs typeface="Times New Roman" panose="02020603050405020304" pitchFamily="18" charset="0"/>
              </a:rPr>
              <a:t>.</a:t>
            </a:r>
          </a:p>
          <a:p>
            <a:pPr marL="228600" indent="0"/>
            <a:r>
              <a:rPr lang="en-US" b="1" dirty="0">
                <a:latin typeface="Times New Roman" panose="02020603050405020304" pitchFamily="18" charset="0"/>
                <a:cs typeface="Times New Roman" panose="02020603050405020304" pitchFamily="18" charset="0"/>
              </a:rPr>
              <a:t>13. </a:t>
            </a:r>
            <a:r>
              <a:rPr lang="en-US" b="1" dirty="0" err="1">
                <a:latin typeface="Times New Roman" panose="02020603050405020304" pitchFamily="18" charset="0"/>
                <a:cs typeface="Times New Roman" panose="02020603050405020304" pitchFamily="18" charset="0"/>
              </a:rPr>
              <a:t>Thông</a:t>
            </a:r>
            <a:r>
              <a:rPr lang="en-US" b="1" dirty="0">
                <a:latin typeface="Times New Roman" panose="02020603050405020304" pitchFamily="18" charset="0"/>
                <a:cs typeface="Times New Roman" panose="02020603050405020304" pitchFamily="18" charset="0"/>
              </a:rPr>
              <a:t> tin </a:t>
            </a:r>
            <a:r>
              <a:rPr lang="en-US" b="1" dirty="0" err="1">
                <a:latin typeface="Times New Roman" panose="02020603050405020304" pitchFamily="18" charset="0"/>
                <a:cs typeface="Times New Roman" panose="02020603050405020304" pitchFamily="18" charset="0"/>
              </a:rPr>
              <a:t>điện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nước</a:t>
            </a:r>
            <a:r>
              <a:rPr lang="en-US" b="1" dirty="0">
                <a:latin typeface="Times New Roman" panose="02020603050405020304" pitchFamily="18" charset="0"/>
                <a:cs typeface="Times New Roman" panose="02020603050405020304" pitchFamily="18" charset="0"/>
              </a:rPr>
              <a:t> (User)</a:t>
            </a:r>
          </a:p>
          <a:p>
            <a:pPr marL="571500" indent="-342900">
              <a:buFontTx/>
              <a:buChar char="-"/>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STT,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(VNĐ),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(VNĐ),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(VNĐ),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(VNĐ),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a:latin typeface="Times New Roman" panose="02020603050405020304" pitchFamily="18" charset="0"/>
                <a:cs typeface="Times New Roman" panose="02020603050405020304" pitchFamily="18" charset="0"/>
              </a:rPr>
              <a:t>Thanh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a:t>
            </a:r>
          </a:p>
          <a:p>
            <a:pPr marL="228600" indent="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52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1">
          <a:extLst>
            <a:ext uri="{FF2B5EF4-FFF2-40B4-BE49-F238E27FC236}">
              <a16:creationId xmlns:a16="http://schemas.microsoft.com/office/drawing/2014/main" id="{2CC8A8B1-8282-9785-AC42-E4C16598B782}"/>
            </a:ext>
          </a:extLst>
        </p:cNvPr>
        <p:cNvGrpSpPr/>
        <p:nvPr/>
      </p:nvGrpSpPr>
      <p:grpSpPr>
        <a:xfrm>
          <a:off x="0" y="0"/>
          <a:ext cx="0" cy="0"/>
          <a:chOff x="0" y="0"/>
          <a:chExt cx="0" cy="0"/>
        </a:xfrm>
      </p:grpSpPr>
      <p:sp>
        <p:nvSpPr>
          <p:cNvPr id="4" name="Google Shape;570;p33">
            <a:extLst>
              <a:ext uri="{FF2B5EF4-FFF2-40B4-BE49-F238E27FC236}">
                <a16:creationId xmlns:a16="http://schemas.microsoft.com/office/drawing/2014/main" id="{C41200EA-4E2C-F29D-DDD6-5DAA3386EEDB}"/>
              </a:ext>
            </a:extLst>
          </p:cNvPr>
          <p:cNvSpPr txBox="1">
            <a:spLocks/>
          </p:cNvSpPr>
          <p:nvPr/>
        </p:nvSpPr>
        <p:spPr>
          <a:xfrm>
            <a:off x="1081200" y="362426"/>
            <a:ext cx="10029600" cy="5751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70C0"/>
              </a:buClr>
              <a:buSzPts val="3600"/>
              <a:buFont typeface="K2D"/>
              <a:buNone/>
              <a:defRPr sz="3600" b="1" i="0" u="none" strike="noStrike" cap="none">
                <a:solidFill>
                  <a:srgbClr val="0070C0"/>
                </a:solidFill>
                <a:latin typeface="K2D"/>
                <a:ea typeface="K2D"/>
                <a:cs typeface="K2D"/>
                <a:sym typeface="K2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p:txBody>
      </p:sp>
      <p:sp>
        <p:nvSpPr>
          <p:cNvPr id="15" name="Content Placeholder 2"/>
          <p:cNvSpPr txBox="1">
            <a:spLocks/>
          </p:cNvSpPr>
          <p:nvPr/>
        </p:nvSpPr>
        <p:spPr>
          <a:xfrm>
            <a:off x="595200" y="1017103"/>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just" rtl="0">
              <a:lnSpc>
                <a:spcPct val="100000"/>
              </a:lnSpc>
              <a:spcBef>
                <a:spcPts val="12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1pPr>
            <a:lvl2pPr marL="914400" marR="0" lvl="1" indent="-228600" algn="just"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2pPr>
            <a:lvl3pPr marL="1371600" marR="0" lvl="2" indent="-228600" algn="just"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Readex Pro"/>
                <a:ea typeface="Readex Pro"/>
                <a:cs typeface="Readex Pro"/>
                <a:sym typeface="Readex Pro"/>
              </a:defRPr>
            </a:lvl3pPr>
            <a:lvl4pPr marL="1828800" marR="0" lvl="3"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4pPr>
            <a:lvl5pPr marL="2286000" marR="0" lvl="4"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US"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38200" y="1609710"/>
            <a:ext cx="10515600" cy="316612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just" rtl="0">
              <a:lnSpc>
                <a:spcPct val="100000"/>
              </a:lnSpc>
              <a:spcBef>
                <a:spcPts val="12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1pPr>
            <a:lvl2pPr marL="914400" marR="0" lvl="1" indent="-228600" algn="just"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2pPr>
            <a:lvl3pPr marL="1371600" marR="0" lvl="2" indent="-228600" algn="just"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Readex Pro"/>
                <a:ea typeface="Readex Pro"/>
                <a:cs typeface="Readex Pro"/>
                <a:sym typeface="Readex Pro"/>
              </a:defRPr>
            </a:lvl3pPr>
            <a:lvl4pPr marL="1828800" marR="0" lvl="3"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4pPr>
            <a:lvl5pPr marL="2286000" marR="0" lvl="4"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lnSpc>
                <a:spcPct val="150000"/>
              </a:lnSpc>
            </a:pPr>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ệ thống được xây dựng cho một khu ký túc xá, bao gồm các bảng dữ liệu quản lý sinh viên và phòng trong ký túc xá, cùng với thông tin về điện nước và các giao dịch liên quan đến thuê phòng. Một số bảng chính trong cơ sở dữ liệu bao gồm:</a:t>
            </a:r>
            <a:endParaRPr lang="en-US" dirty="0">
              <a:latin typeface="Times New Roman" panose="02020603050405020304" pitchFamily="18" charset="0"/>
              <a:cs typeface="Times New Roman" panose="02020603050405020304" pitchFamily="18" charset="0"/>
            </a:endParaRPr>
          </a:p>
          <a:p>
            <a:pPr marL="228600" indent="0">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4471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94409357"/>
              </p:ext>
            </p:extLst>
          </p:nvPr>
        </p:nvGraphicFramePr>
        <p:xfrm>
          <a:off x="615176" y="1078493"/>
          <a:ext cx="10892882" cy="4968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6828882">
                  <a:extLst>
                    <a:ext uri="{9D8B030D-6E8A-4147-A177-3AD203B41FA5}">
                      <a16:colId xmlns:a16="http://schemas.microsoft.com/office/drawing/2014/main" val="20001"/>
                    </a:ext>
                  </a:extLst>
                </a:gridCol>
              </a:tblGrid>
              <a:tr h="370840">
                <a:tc>
                  <a:txBody>
                    <a:bodyPr/>
                    <a:lstStyle/>
                    <a:p>
                      <a:r>
                        <a:rPr lang="en-US" sz="2000" dirty="0">
                          <a:latin typeface="Times New Roman" panose="02020603050405020304" pitchFamily="18" charset="0"/>
                          <a:cs typeface="Times New Roman" panose="02020603050405020304" pitchFamily="18" charset="0"/>
                        </a:rPr>
                        <a:t>Table</a:t>
                      </a:r>
                    </a:p>
                  </a:txBody>
                  <a:tcPr anchor="ctr"/>
                </a:tc>
                <a:tc>
                  <a:txBody>
                    <a:bodyPr/>
                    <a:lstStyle/>
                    <a:p>
                      <a:r>
                        <a:rPr lang="en-US" sz="2000" dirty="0">
                          <a:latin typeface="Times New Roman" panose="02020603050405020304" pitchFamily="18" charset="0"/>
                          <a:cs typeface="Times New Roman" panose="02020603050405020304" pitchFamily="18" charset="0"/>
                        </a:rPr>
                        <a:t>Chi </a:t>
                      </a:r>
                      <a:r>
                        <a:rPr lang="en-US" sz="2000" dirty="0" err="1">
                          <a:latin typeface="Times New Roman" panose="02020603050405020304" pitchFamily="18" charset="0"/>
                          <a:cs typeface="Times New Roman" panose="02020603050405020304" pitchFamily="18" charset="0"/>
                        </a:rPr>
                        <a:t>tiết</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r>
                        <a:rPr lang="en-US" sz="2000" b="1" dirty="0" err="1">
                          <a:latin typeface="Times New Roman" panose="02020603050405020304" pitchFamily="18" charset="0"/>
                          <a:cs typeface="Times New Roman" panose="02020603050405020304" pitchFamily="18" charset="0"/>
                        </a:rPr>
                        <a:t>SinhVien</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0001"/>
                  </a:ext>
                </a:extLst>
              </a:tr>
              <a:tr h="370840">
                <a:tc>
                  <a:txBody>
                    <a:bodyPr/>
                    <a:lstStyle/>
                    <a:p>
                      <a:r>
                        <a:rPr lang="en-US" sz="2000" b="1" dirty="0" err="1">
                          <a:latin typeface="Times New Roman" panose="02020603050405020304" pitchFamily="18" charset="0"/>
                          <a:cs typeface="Times New Roman" panose="02020603050405020304" pitchFamily="18" charset="0"/>
                        </a:rPr>
                        <a:t>Phong</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chi </a:t>
                      </a:r>
                      <a:r>
                        <a:rPr lang="en-US" sz="2000" dirty="0" err="1">
                          <a:latin typeface="Times New Roman" panose="02020603050405020304" pitchFamily="18" charset="0"/>
                          <a:cs typeface="Times New Roman" panose="02020603050405020304" pitchFamily="18" charset="0"/>
                        </a:rPr>
                        <a:t>tiết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0002"/>
                  </a:ext>
                </a:extLst>
              </a:tr>
              <a:tr h="370840">
                <a:tc>
                  <a:txBody>
                    <a:bodyPr/>
                    <a:lstStyle/>
                    <a:p>
                      <a:r>
                        <a:rPr lang="en-US" sz="2000" b="1" dirty="0" err="1">
                          <a:latin typeface="Times New Roman" panose="02020603050405020304" pitchFamily="18" charset="0"/>
                          <a:cs typeface="Times New Roman" panose="02020603050405020304" pitchFamily="18" charset="0"/>
                        </a:rPr>
                        <a:t>ThuePhong</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r>
                        <a:rPr lang="vi-VN" sz="2000" dirty="0">
                          <a:latin typeface="Times New Roman" panose="02020603050405020304" pitchFamily="18" charset="0"/>
                          <a:cs typeface="Times New Roman" panose="02020603050405020304" pitchFamily="18" charset="0"/>
                        </a:rPr>
                        <a:t>Lưu trữ thông tin thuê phòng của sinh viên trong mỗi học kỳ, bao gồm ngày tháng và giá thuê thực tế.</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370840">
                <a:tc>
                  <a:txBody>
                    <a:bodyPr/>
                    <a:lstStyle/>
                    <a:p>
                      <a:r>
                        <a:rPr lang="en-US" sz="2000" b="1" dirty="0" err="1">
                          <a:latin typeface="Times New Roman" panose="02020603050405020304" pitchFamily="18" charset="0"/>
                          <a:cs typeface="Times New Roman" panose="02020603050405020304" pitchFamily="18" charset="0"/>
                        </a:rPr>
                        <a:t>DienNuoc</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r>
                        <a:rPr lang="vi-VN" sz="2000" dirty="0">
                          <a:latin typeface="Times New Roman" panose="02020603050405020304" pitchFamily="18" charset="0"/>
                          <a:cs typeface="Times New Roman" panose="02020603050405020304" pitchFamily="18" charset="0"/>
                        </a:rPr>
                        <a:t>Ghi nhận thông tin phí điện và nước hàng tháng của từng phòng.</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370840">
                <a:tc>
                  <a:txBody>
                    <a:bodyPr/>
                    <a:lstStyle/>
                    <a:p>
                      <a:r>
                        <a:rPr lang="en-US" sz="2000" b="1" dirty="0" err="1">
                          <a:latin typeface="Times New Roman" panose="02020603050405020304" pitchFamily="18" charset="0"/>
                          <a:cs typeface="Times New Roman" panose="02020603050405020304" pitchFamily="18" charset="0"/>
                        </a:rPr>
                        <a:t>TT_ThuePhong</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tiết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0005"/>
                  </a:ext>
                </a:extLst>
              </a:tr>
              <a:tr h="370840">
                <a:tc>
                  <a:txBody>
                    <a:bodyPr/>
                    <a:lstStyle/>
                    <a:p>
                      <a:r>
                        <a:rPr lang="en-US" sz="2000" b="1" dirty="0">
                          <a:latin typeface="Times New Roman" panose="02020603050405020304" pitchFamily="18" charset="0"/>
                          <a:cs typeface="Times New Roman" panose="02020603050405020304" pitchFamily="18" charset="0"/>
                        </a:rPr>
                        <a:t>Day</a:t>
                      </a:r>
                    </a:p>
                  </a:txBody>
                  <a:tcPr anchor="ctr"/>
                </a:tc>
                <a:tc>
                  <a:txBody>
                    <a:bodyPr/>
                    <a:lstStyle/>
                    <a:p>
                      <a:r>
                        <a:rPr lang="en-US" sz="2000" dirty="0" err="1">
                          <a:latin typeface="Times New Roman" panose="02020603050405020304" pitchFamily="18" charset="0"/>
                          <a:cs typeface="Times New Roman" panose="02020603050405020304" pitchFamily="18" charset="0"/>
                        </a:rPr>
                        <a:t>Đại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dãy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a:t>
                      </a:r>
                      <a:r>
                        <a:rPr lang="en-US" sz="2000" dirty="0">
                          <a:latin typeface="Times New Roman" panose="02020603050405020304" pitchFamily="18" charset="0"/>
                          <a:cs typeface="Times New Roman" panose="02020603050405020304" pitchFamily="18" charset="0"/>
                        </a:rPr>
                        <a:t> KTX.</a:t>
                      </a:r>
                    </a:p>
                  </a:txBody>
                  <a:tcPr anchor="ctr"/>
                </a:tc>
                <a:extLst>
                  <a:ext uri="{0D108BD9-81ED-4DB2-BD59-A6C34878D82A}">
                    <a16:rowId xmlns:a16="http://schemas.microsoft.com/office/drawing/2014/main" val="10006"/>
                  </a:ext>
                </a:extLst>
              </a:tr>
              <a:tr h="370840">
                <a:tc>
                  <a:txBody>
                    <a:bodyPr/>
                    <a:lstStyle/>
                    <a:p>
                      <a:r>
                        <a:rPr lang="en-US" sz="2000" b="1" dirty="0">
                          <a:latin typeface="Times New Roman" panose="02020603050405020304" pitchFamily="18" charset="0"/>
                          <a:cs typeface="Times New Roman" panose="02020603050405020304" pitchFamily="18" charset="0"/>
                        </a:rPr>
                        <a:t>Lop</a:t>
                      </a:r>
                    </a:p>
                  </a:txBody>
                  <a:tcPr anchor="ctr"/>
                </a:tc>
                <a:tc>
                  <a:txBody>
                    <a:bodyPr/>
                    <a:lstStyle/>
                    <a:p>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0007"/>
                  </a:ext>
                </a:extLst>
              </a:tr>
              <a:tr h="370840">
                <a:tc>
                  <a:txBody>
                    <a:bodyPr/>
                    <a:lstStyle/>
                    <a:p>
                      <a:r>
                        <a:rPr lang="en-US" sz="2000" b="1" dirty="0" err="1">
                          <a:latin typeface="Times New Roman" panose="02020603050405020304" pitchFamily="18" charset="0"/>
                          <a:cs typeface="Times New Roman" panose="02020603050405020304" pitchFamily="18" charset="0"/>
                        </a:rPr>
                        <a:t>KhuKTX</a:t>
                      </a:r>
                      <a:r>
                        <a:rPr lang="en-US" sz="2000" dirty="0">
                          <a:latin typeface="Times New Roman" panose="02020603050405020304" pitchFamily="18" charset="0"/>
                          <a:cs typeface="Times New Roman" panose="02020603050405020304" pitchFamily="18" charset="0"/>
                        </a:rPr>
                        <a:t>  </a:t>
                      </a:r>
                    </a:p>
                  </a:txBody>
                  <a:tcPr anchor="ctr"/>
                </a:tc>
                <a:tc>
                  <a:txBody>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khu</a:t>
                      </a:r>
                      <a:r>
                        <a:rPr lang="en-US" sz="2000" dirty="0">
                          <a:latin typeface="Times New Roman" panose="02020603050405020304" pitchFamily="18" charset="0"/>
                          <a:cs typeface="Times New Roman" panose="02020603050405020304" pitchFamily="18" charset="0"/>
                        </a:rPr>
                        <a:t> KTX.</a:t>
                      </a:r>
                    </a:p>
                  </a:txBody>
                  <a:tcPr anchor="ctr"/>
                </a:tc>
                <a:extLst>
                  <a:ext uri="{0D108BD9-81ED-4DB2-BD59-A6C34878D82A}">
                    <a16:rowId xmlns:a16="http://schemas.microsoft.com/office/drawing/2014/main" val="10008"/>
                  </a:ext>
                </a:extLst>
              </a:tr>
              <a:tr h="370840">
                <a:tc>
                  <a:txBody>
                    <a:bodyPr/>
                    <a:lstStyle/>
                    <a:p>
                      <a:r>
                        <a:rPr lang="en-US" sz="2000" b="1" dirty="0" err="1">
                          <a:latin typeface="Times New Roman" panose="02020603050405020304" pitchFamily="18" charset="0"/>
                          <a:cs typeface="Times New Roman" panose="02020603050405020304" pitchFamily="18" charset="0"/>
                        </a:rPr>
                        <a:t>HocKi</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r>
                        <a:rPr lang="vi-VN" sz="2000" dirty="0">
                          <a:latin typeface="Times New Roman" panose="02020603050405020304" pitchFamily="18" charset="0"/>
                          <a:cs typeface="Times New Roman" panose="02020603050405020304" pitchFamily="18" charset="0"/>
                        </a:rPr>
                        <a:t>Lưu trữ học kỳ</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0009"/>
                  </a:ext>
                </a:extLst>
              </a:tr>
              <a:tr h="370840">
                <a:tc>
                  <a:txBody>
                    <a:bodyPr/>
                    <a:lstStyle/>
                    <a:p>
                      <a:r>
                        <a:rPr lang="en-US" sz="2000" b="1" dirty="0" err="1">
                          <a:latin typeface="Times New Roman" panose="02020603050405020304" pitchFamily="18" charset="0"/>
                          <a:cs typeface="Times New Roman" panose="02020603050405020304" pitchFamily="18" charset="0"/>
                        </a:rPr>
                        <a:t>DienNuoc</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r>
                        <a:rPr lang="vi-VN" sz="2000" dirty="0">
                          <a:latin typeface="Times New Roman" panose="02020603050405020304" pitchFamily="18" charset="0"/>
                          <a:cs typeface="Times New Roman" panose="02020603050405020304" pitchFamily="18" charset="0"/>
                        </a:rPr>
                        <a:t>Lưu trữ thông tin phí điện nước theo tháng</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19994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9A101-362B-9D56-1B0D-76D3BAEDA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A2E3D-B9A0-B091-D02B-3D5D18C27A08}"/>
              </a:ext>
            </a:extLst>
          </p:cNvPr>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br>
              <a:rPr lang="en-US" dirty="0">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DBBBE932-B8D2-A442-F2CE-C0FE6FC041C7}"/>
              </a:ext>
            </a:extLst>
          </p:cNvPr>
          <p:cNvPicPr>
            <a:picLocks noChangeAspect="1"/>
          </p:cNvPicPr>
          <p:nvPr/>
        </p:nvPicPr>
        <p:blipFill>
          <a:blip r:embed="rId2"/>
          <a:stretch>
            <a:fillRect/>
          </a:stretch>
        </p:blipFill>
        <p:spPr>
          <a:xfrm>
            <a:off x="2654709" y="814786"/>
            <a:ext cx="7894164" cy="5666145"/>
          </a:xfrm>
          <a:prstGeom prst="rect">
            <a:avLst/>
          </a:prstGeom>
        </p:spPr>
      </p:pic>
      <p:sp>
        <p:nvSpPr>
          <p:cNvPr id="6" name="TextBox 5">
            <a:extLst>
              <a:ext uri="{FF2B5EF4-FFF2-40B4-BE49-F238E27FC236}">
                <a16:creationId xmlns:a16="http://schemas.microsoft.com/office/drawing/2014/main" id="{67E17231-698B-16DA-F1A0-F1BC79B9FD84}"/>
              </a:ext>
            </a:extLst>
          </p:cNvPr>
          <p:cNvSpPr txBox="1"/>
          <p:nvPr/>
        </p:nvSpPr>
        <p:spPr>
          <a:xfrm>
            <a:off x="560439" y="2910348"/>
            <a:ext cx="177094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Sơ đồ EER</a:t>
            </a:r>
          </a:p>
        </p:txBody>
      </p:sp>
    </p:spTree>
    <p:extLst>
      <p:ext uri="{BB962C8B-B14F-4D97-AF65-F5344CB8AC3E}">
        <p14:creationId xmlns:p14="http://schemas.microsoft.com/office/powerpoint/2010/main" val="117124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84196" y="1084480"/>
            <a:ext cx="10515600" cy="4873558"/>
          </a:xfrm>
        </p:spPr>
        <p:txBody>
          <a:bodyPr>
            <a:normAutofit/>
          </a:bodyPr>
          <a:lstStyle/>
          <a:p>
            <a:r>
              <a:rPr lang="en-US" b="1" dirty="0" err="1">
                <a:latin typeface="Times New Roman" panose="02020603050405020304" pitchFamily="18" charset="0"/>
                <a:ea typeface="Tahoma" panose="020B0604030504040204" pitchFamily="34" charset="0"/>
                <a:cs typeface="Times New Roman" panose="02020603050405020304" pitchFamily="18" charset="0"/>
              </a:rPr>
              <a:t>Các</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Trigger</a:t>
            </a:r>
          </a:p>
          <a:p>
            <a:pPr marL="685800" indent="-457200">
              <a:buAutoNum type="arabicPeriod"/>
            </a:pPr>
            <a:r>
              <a:rPr lang="vi-VN" b="1" dirty="0">
                <a:latin typeface="Times New Roman" panose="02020603050405020304" pitchFamily="18" charset="0"/>
                <a:cs typeface="Times New Roman" panose="02020603050405020304" pitchFamily="18" charset="0"/>
              </a:rPr>
              <a:t>Trigger tự động tăng số lượng DaO khi thêm vào bảng ThuePhong</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71500" indent="-342900">
              <a:buFontTx/>
              <a:buChar char="-"/>
            </a:pPr>
            <a:r>
              <a:rPr lang="vi-VN" dirty="0">
                <a:latin typeface="Times New Roman" panose="02020603050405020304" pitchFamily="18" charset="0"/>
                <a:ea typeface="Tahoma" panose="020B0604030504040204" pitchFamily="34" charset="0"/>
                <a:cs typeface="Times New Roman" panose="02020603050405020304" pitchFamily="18" charset="0"/>
              </a:rPr>
              <a:t>Trigger </a:t>
            </a:r>
            <a:r>
              <a:rPr lang="vi-VN" dirty="0">
                <a:solidFill>
                  <a:schemeClr val="accent1">
                    <a:lumMod val="75000"/>
                  </a:schemeClr>
                </a:solidFill>
                <a:latin typeface="Times New Roman" panose="02020603050405020304" pitchFamily="18" charset="0"/>
                <a:ea typeface="Tahoma" panose="020B0604030504040204" pitchFamily="34" charset="0"/>
                <a:cs typeface="Times New Roman" panose="02020603050405020304" pitchFamily="18" charset="0"/>
              </a:rPr>
              <a:t>after_insert_ThuePhong</a:t>
            </a:r>
            <a:r>
              <a:rPr lang="vi-VN" dirty="0">
                <a:latin typeface="Times New Roman" panose="02020603050405020304" pitchFamily="18" charset="0"/>
                <a:ea typeface="Tahoma" panose="020B0604030504040204" pitchFamily="34" charset="0"/>
                <a:cs typeface="Times New Roman" panose="02020603050405020304" pitchFamily="18" charset="0"/>
              </a:rPr>
              <a:t> cập nhật giá trị </a:t>
            </a:r>
            <a:r>
              <a:rPr lang="vi-VN" b="1" dirty="0">
                <a:solidFill>
                  <a:schemeClr val="accent1">
                    <a:lumMod val="75000"/>
                  </a:schemeClr>
                </a:solidFill>
                <a:latin typeface="Times New Roman" panose="02020603050405020304" pitchFamily="18" charset="0"/>
                <a:ea typeface="Tahoma" panose="020B0604030504040204" pitchFamily="34" charset="0"/>
                <a:cs typeface="Times New Roman" panose="02020603050405020304" pitchFamily="18" charset="0"/>
              </a:rPr>
              <a:t>DaO</a:t>
            </a:r>
            <a:r>
              <a:rPr lang="vi-VN" dirty="0">
                <a:latin typeface="Times New Roman" panose="02020603050405020304" pitchFamily="18" charset="0"/>
                <a:ea typeface="Tahoma" panose="020B0604030504040204" pitchFamily="34" charset="0"/>
                <a:cs typeface="Times New Roman" panose="02020603050405020304" pitchFamily="18" charset="0"/>
              </a:rPr>
              <a:t> (số lượng người đang ở trong phòng) của bảng Phong mỗi khi có một bản ghi mới được thêm vào </a:t>
            </a:r>
            <a:r>
              <a:rPr lang="vi-VN" dirty="0">
                <a:solidFill>
                  <a:schemeClr val="accent1">
                    <a:lumMod val="75000"/>
                  </a:schemeClr>
                </a:solidFill>
                <a:latin typeface="Times New Roman" panose="02020603050405020304" pitchFamily="18" charset="0"/>
                <a:ea typeface="Tahoma" panose="020B0604030504040204" pitchFamily="34" charset="0"/>
                <a:cs typeface="Times New Roman" panose="02020603050405020304" pitchFamily="18" charset="0"/>
              </a:rPr>
              <a:t>ThuePhong</a:t>
            </a:r>
            <a:r>
              <a:rPr lang="vi-VN" dirty="0">
                <a:latin typeface="Times New Roman" panose="02020603050405020304" pitchFamily="18" charset="0"/>
                <a:ea typeface="Tahoma" panose="020B0604030504040204" pitchFamily="34" charset="0"/>
                <a:cs typeface="Times New Roman" panose="02020603050405020304" pitchFamily="18" charset="0"/>
              </a:rPr>
              <a:t>.</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28600" indent="0"/>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28600" indent="0"/>
            <a:r>
              <a:rPr lang="en-US" b="1" dirty="0">
                <a:latin typeface="Times New Roman" panose="02020603050405020304" pitchFamily="18" charset="0"/>
                <a:ea typeface="Tahoma" panose="020B0604030504040204" pitchFamily="34" charset="0"/>
                <a:cs typeface="Times New Roman" panose="02020603050405020304" pitchFamily="18" charset="0"/>
              </a:rPr>
              <a:t>2. </a:t>
            </a:r>
            <a:r>
              <a:rPr lang="vi-VN" b="1" dirty="0">
                <a:latin typeface="Times New Roman" panose="02020603050405020304" pitchFamily="18" charset="0"/>
                <a:ea typeface="Tahoma" panose="020B0604030504040204" pitchFamily="34" charset="0"/>
                <a:cs typeface="Times New Roman" panose="02020603050405020304" pitchFamily="18" charset="0"/>
              </a:rPr>
              <a:t>Trigger tự động giảm số lượng DaO khi xóa sinh viên:</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571500" indent="-342900">
              <a:buFontTx/>
              <a:buChar char="-"/>
            </a:pPr>
            <a:r>
              <a:rPr lang="vi-VN" dirty="0">
                <a:latin typeface="Times New Roman" panose="02020603050405020304" pitchFamily="18" charset="0"/>
                <a:ea typeface="Tahoma" panose="020B0604030504040204" pitchFamily="34" charset="0"/>
                <a:cs typeface="Times New Roman" panose="02020603050405020304" pitchFamily="18" charset="0"/>
              </a:rPr>
              <a:t>Trigger </a:t>
            </a:r>
            <a:r>
              <a:rPr lang="vi-VN" dirty="0">
                <a:solidFill>
                  <a:schemeClr val="accent1">
                    <a:lumMod val="75000"/>
                  </a:schemeClr>
                </a:solidFill>
                <a:latin typeface="Times New Roman" panose="02020603050405020304" pitchFamily="18" charset="0"/>
                <a:ea typeface="Tahoma" panose="020B0604030504040204" pitchFamily="34" charset="0"/>
                <a:cs typeface="Times New Roman" panose="02020603050405020304" pitchFamily="18" charset="0"/>
              </a:rPr>
              <a:t>trg_after_delete_sinhvien</a:t>
            </a:r>
            <a:r>
              <a:rPr lang="vi-VN" dirty="0">
                <a:latin typeface="Times New Roman" panose="02020603050405020304" pitchFamily="18" charset="0"/>
                <a:ea typeface="Tahoma" panose="020B0604030504040204" pitchFamily="34" charset="0"/>
                <a:cs typeface="Times New Roman" panose="02020603050405020304" pitchFamily="18" charset="0"/>
              </a:rPr>
              <a:t> giảm số lượng </a:t>
            </a:r>
            <a:r>
              <a:rPr lang="vi-VN" b="1" dirty="0">
                <a:solidFill>
                  <a:schemeClr val="accent1">
                    <a:lumMod val="75000"/>
                  </a:schemeClr>
                </a:solidFill>
                <a:latin typeface="Times New Roman" panose="02020603050405020304" pitchFamily="18" charset="0"/>
                <a:ea typeface="Tahoma" panose="020B0604030504040204" pitchFamily="34" charset="0"/>
                <a:cs typeface="Times New Roman" panose="02020603050405020304" pitchFamily="18" charset="0"/>
              </a:rPr>
              <a:t>DaO</a:t>
            </a:r>
            <a:r>
              <a:rPr lang="vi-VN" dirty="0">
                <a:latin typeface="Times New Roman" panose="02020603050405020304" pitchFamily="18" charset="0"/>
                <a:ea typeface="Tahoma" panose="020B0604030504040204" pitchFamily="34" charset="0"/>
                <a:cs typeface="Times New Roman" panose="02020603050405020304" pitchFamily="18" charset="0"/>
              </a:rPr>
              <a:t> trong bảng </a:t>
            </a:r>
            <a:r>
              <a:rPr lang="vi-VN" b="1" dirty="0">
                <a:solidFill>
                  <a:schemeClr val="accent1">
                    <a:lumMod val="75000"/>
                  </a:schemeClr>
                </a:solidFill>
                <a:latin typeface="Times New Roman" panose="02020603050405020304" pitchFamily="18" charset="0"/>
                <a:ea typeface="Tahoma" panose="020B0604030504040204" pitchFamily="34" charset="0"/>
                <a:cs typeface="Times New Roman" panose="02020603050405020304" pitchFamily="18" charset="0"/>
              </a:rPr>
              <a:t>Phong</a:t>
            </a:r>
            <a:r>
              <a:rPr lang="vi-VN" dirty="0">
                <a:latin typeface="Times New Roman" panose="02020603050405020304" pitchFamily="18" charset="0"/>
                <a:ea typeface="Tahoma" panose="020B0604030504040204" pitchFamily="34" charset="0"/>
                <a:cs typeface="Times New Roman" panose="02020603050405020304" pitchFamily="18" charset="0"/>
              </a:rPr>
              <a:t> khi một sinh viên bị xóa khỏi hệ thống.</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28600" indent="0"/>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7155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493098" y="1355162"/>
            <a:ext cx="10515600" cy="5239318"/>
          </a:xfrm>
        </p:spPr>
        <p:txBody>
          <a:bodyPr>
            <a:normAutofit/>
          </a:bodyPr>
          <a:lstStyle/>
          <a:p>
            <a:r>
              <a:rPr lang="en-US" b="1" dirty="0">
                <a:latin typeface="Times New Roman" panose="02020603050405020304" pitchFamily="18" charset="0"/>
                <a:cs typeface="Times New Roman" panose="02020603050405020304" pitchFamily="18" charset="0"/>
              </a:rPr>
              <a:t>3</a:t>
            </a:r>
            <a:r>
              <a:rPr lang="vi-VN" b="1" dirty="0">
                <a:latin typeface="Times New Roman" panose="02020603050405020304" pitchFamily="18" charset="0"/>
                <a:cs typeface="Times New Roman" panose="02020603050405020304" pitchFamily="18" charset="0"/>
              </a:rPr>
              <a:t>. Trigger tự động tính tổng tiền khi thêm vào bảng DienNuoc:</a:t>
            </a:r>
            <a:endParaRPr lang="en-US" b="1" dirty="0">
              <a:latin typeface="Times New Roman" panose="02020603050405020304" pitchFamily="18" charset="0"/>
              <a:cs typeface="Times New Roman" panose="02020603050405020304" pitchFamily="18" charset="0"/>
            </a:endParaRPr>
          </a:p>
          <a:p>
            <a:pPr marL="571500" indent="-342900">
              <a:buFontTx/>
              <a:buChar char="-"/>
            </a:pPr>
            <a:r>
              <a:rPr lang="vi-VN" dirty="0">
                <a:latin typeface="Times New Roman" panose="02020603050405020304" pitchFamily="18" charset="0"/>
                <a:cs typeface="Times New Roman" panose="02020603050405020304" pitchFamily="18" charset="0"/>
              </a:rPr>
              <a:t>Trigger </a:t>
            </a:r>
            <a:r>
              <a:rPr lang="vi-VN" dirty="0">
                <a:solidFill>
                  <a:schemeClr val="accent1">
                    <a:lumMod val="75000"/>
                  </a:schemeClr>
                </a:solidFill>
                <a:latin typeface="Times New Roman" panose="02020603050405020304" pitchFamily="18" charset="0"/>
                <a:cs typeface="Times New Roman" panose="02020603050405020304" pitchFamily="18" charset="0"/>
              </a:rPr>
              <a:t>update_tongtien_insert</a:t>
            </a:r>
            <a:r>
              <a:rPr lang="vi-VN" dirty="0">
                <a:latin typeface="Times New Roman" panose="02020603050405020304" pitchFamily="18" charset="0"/>
                <a:cs typeface="Times New Roman" panose="02020603050405020304" pitchFamily="18" charset="0"/>
              </a:rPr>
              <a:t> thực hiện tính tổng tiền nước và điện mỗi khi thêm một bản ghi vào bảng </a:t>
            </a:r>
            <a:r>
              <a:rPr lang="vi-VN" b="1" dirty="0">
                <a:solidFill>
                  <a:schemeClr val="accent1">
                    <a:lumMod val="75000"/>
                  </a:schemeClr>
                </a:solidFill>
                <a:latin typeface="Times New Roman" panose="02020603050405020304" pitchFamily="18" charset="0"/>
                <a:cs typeface="Times New Roman" panose="02020603050405020304" pitchFamily="18" charset="0"/>
              </a:rPr>
              <a:t>DienNuoc</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28600" indent="0"/>
            <a:endParaRPr lang="en-US" dirty="0">
              <a:latin typeface="Times New Roman" panose="02020603050405020304" pitchFamily="18" charset="0"/>
              <a:cs typeface="Times New Roman" panose="02020603050405020304" pitchFamily="18" charset="0"/>
            </a:endParaRPr>
          </a:p>
          <a:p>
            <a:pPr marL="228600" indent="0"/>
            <a:r>
              <a:rPr lang="en-US" b="1" dirty="0">
                <a:latin typeface="Times New Roman" panose="02020603050405020304" pitchFamily="18" charset="0"/>
                <a:cs typeface="Times New Roman" panose="02020603050405020304" pitchFamily="18" charset="0"/>
              </a:rPr>
              <a:t>4. </a:t>
            </a:r>
            <a:r>
              <a:rPr lang="vi-VN" b="1" dirty="0">
                <a:latin typeface="Times New Roman" panose="02020603050405020304" pitchFamily="18" charset="0"/>
                <a:cs typeface="Times New Roman" panose="02020603050405020304" pitchFamily="18" charset="0"/>
              </a:rPr>
              <a:t>Trigger ngăn chặn giá trị âm khi cập nhật phí điện nước:</a:t>
            </a:r>
            <a:endParaRPr lang="en-US" b="1" dirty="0">
              <a:latin typeface="Times New Roman" panose="02020603050405020304" pitchFamily="18" charset="0"/>
              <a:cs typeface="Times New Roman" panose="02020603050405020304" pitchFamily="18" charset="0"/>
            </a:endParaRPr>
          </a:p>
          <a:p>
            <a:pPr marL="571500" indent="-342900">
              <a:buFontTx/>
              <a:buChar char="-"/>
            </a:pPr>
            <a:r>
              <a:rPr lang="en-US" dirty="0">
                <a:latin typeface="Times New Roman" panose="02020603050405020304" pitchFamily="18" charset="0"/>
                <a:cs typeface="Times New Roman" panose="02020603050405020304" pitchFamily="18" charset="0"/>
              </a:rPr>
              <a:t>Trigger </a:t>
            </a:r>
            <a:r>
              <a:rPr lang="en-US" dirty="0" err="1">
                <a:solidFill>
                  <a:schemeClr val="accent1">
                    <a:lumMod val="75000"/>
                  </a:schemeClr>
                </a:solidFill>
                <a:latin typeface="Times New Roman" panose="02020603050405020304" pitchFamily="18" charset="0"/>
                <a:cs typeface="Times New Roman" panose="02020603050405020304" pitchFamily="18" charset="0"/>
              </a:rPr>
              <a:t>prevent_negative_values_update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PhiDien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PhiNuoc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a:t>
            </a:r>
          </a:p>
          <a:p>
            <a:pPr marL="228600" indent="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69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16819" y="988226"/>
            <a:ext cx="10515600" cy="5557539"/>
          </a:xfrm>
        </p:spPr>
        <p:txBody>
          <a:bodyPr>
            <a:normAutofit/>
          </a:bodyPr>
          <a:lstStyle/>
          <a:p>
            <a:pPr algn="l"/>
            <a:r>
              <a:rPr lang="vi-VN" b="1" dirty="0">
                <a:latin typeface="+mj-lt"/>
              </a:rPr>
              <a:t>Các Stored Procedure</a:t>
            </a:r>
            <a:endParaRPr lang="en-US" dirty="0">
              <a:latin typeface="+mj-lt"/>
            </a:endParaRPr>
          </a:p>
          <a:p>
            <a:pPr marL="228600" indent="0" algn="l"/>
            <a:r>
              <a:rPr lang="en-US" b="1" dirty="0">
                <a:latin typeface="Times New Roman" panose="02020603050405020304" pitchFamily="18" charset="0"/>
                <a:cs typeface="Times New Roman" panose="02020603050405020304" pitchFamily="18" charset="0"/>
              </a:rPr>
              <a:t>1.</a:t>
            </a:r>
            <a:r>
              <a:rPr lang="en-US" b="1" dirty="0">
                <a:latin typeface="+mj-lt"/>
              </a:rPr>
              <a:t> </a:t>
            </a:r>
            <a:r>
              <a:rPr lang="vi-VN" b="1" dirty="0">
                <a:latin typeface="+mj-lt"/>
              </a:rPr>
              <a:t>Thanh toán điện nước:</a:t>
            </a:r>
            <a:endParaRPr lang="en-US" b="1" dirty="0">
              <a:latin typeface="+mj-lt"/>
            </a:endParaRPr>
          </a:p>
          <a:p>
            <a:pPr marL="571500" indent="-342900" algn="l">
              <a:buFontTx/>
              <a:buChar char="-"/>
            </a:pPr>
            <a:r>
              <a:rPr lang="vi-VN" dirty="0">
                <a:latin typeface="+mj-lt"/>
              </a:rPr>
              <a:t>Procedure </a:t>
            </a:r>
            <a:r>
              <a:rPr lang="vi-VN" dirty="0">
                <a:solidFill>
                  <a:schemeClr val="accent1">
                    <a:lumMod val="75000"/>
                  </a:schemeClr>
                </a:solidFill>
                <a:latin typeface="+mj-lt"/>
              </a:rPr>
              <a:t>ThanhToanDienNuoc</a:t>
            </a:r>
            <a:r>
              <a:rPr lang="vi-VN" dirty="0">
                <a:latin typeface="+mj-lt"/>
              </a:rPr>
              <a:t> xử lý giao dịch thanh toán phí điện nước cho một phòng cụ thể, đảm bảo tính toàn vẹn giao dịch bằng cách sử dụng </a:t>
            </a:r>
            <a:r>
              <a:rPr lang="vi-VN" b="1" dirty="0">
                <a:latin typeface="+mj-lt"/>
              </a:rPr>
              <a:t>transaction</a:t>
            </a:r>
            <a:r>
              <a:rPr lang="vi-VN" dirty="0">
                <a:latin typeface="+mj-lt"/>
              </a:rPr>
              <a:t> và </a:t>
            </a:r>
            <a:r>
              <a:rPr lang="vi-VN" b="1" dirty="0">
                <a:latin typeface="+mj-lt"/>
              </a:rPr>
              <a:t>rollback</a:t>
            </a:r>
            <a:r>
              <a:rPr lang="vi-VN" dirty="0">
                <a:latin typeface="+mj-lt"/>
              </a:rPr>
              <a:t> nếu có lỗi.</a:t>
            </a:r>
            <a:endParaRPr lang="en-US" dirty="0">
              <a:latin typeface="+mj-lt"/>
            </a:endParaRPr>
          </a:p>
          <a:p>
            <a:pPr marL="228600" indent="0" algn="l"/>
            <a:endParaRPr lang="en-US" dirty="0">
              <a:latin typeface="+mj-lt"/>
            </a:endParaRPr>
          </a:p>
          <a:p>
            <a:pPr marL="228600" indent="0" algn="l"/>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Đăng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phòng</a:t>
            </a:r>
            <a:r>
              <a:rPr lang="en-US" b="1" dirty="0">
                <a:latin typeface="Times New Roman" panose="02020603050405020304" pitchFamily="18" charset="0"/>
                <a:cs typeface="Times New Roman" panose="02020603050405020304" pitchFamily="18" charset="0"/>
              </a:rPr>
              <a:t>:</a:t>
            </a:r>
          </a:p>
          <a:p>
            <a:pPr marL="228600" indent="0" algn="l"/>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Procedure </a:t>
            </a:r>
            <a:r>
              <a:rPr lang="vi-VN" dirty="0">
                <a:solidFill>
                  <a:schemeClr val="accent1">
                    <a:lumMod val="75000"/>
                  </a:schemeClr>
                </a:solidFill>
                <a:latin typeface="Times New Roman" panose="02020603050405020304" pitchFamily="18" charset="0"/>
                <a:cs typeface="Times New Roman" panose="02020603050405020304" pitchFamily="18" charset="0"/>
              </a:rPr>
              <a:t>DangKyPhong</a:t>
            </a:r>
            <a:r>
              <a:rPr lang="vi-VN" dirty="0">
                <a:latin typeface="Times New Roman" panose="02020603050405020304" pitchFamily="18" charset="0"/>
                <a:cs typeface="Times New Roman" panose="02020603050405020304" pitchFamily="18" charset="0"/>
              </a:rPr>
              <a:t> kiểm tra các điều kiện hợp lệ (giới tính, chỗ trống) trước khi cho phép sinh viên đăng ký phòng, bao gồm việc thêm dữ liệu vào </a:t>
            </a:r>
            <a:r>
              <a:rPr lang="vi-VN" b="1" dirty="0">
                <a:solidFill>
                  <a:schemeClr val="accent1">
                    <a:lumMod val="75000"/>
                  </a:schemeClr>
                </a:solidFill>
                <a:latin typeface="Times New Roman" panose="02020603050405020304" pitchFamily="18" charset="0"/>
                <a:cs typeface="Times New Roman" panose="02020603050405020304" pitchFamily="18" charset="0"/>
              </a:rPr>
              <a:t>ThuePhong</a:t>
            </a:r>
            <a:r>
              <a:rPr lang="vi-VN" dirty="0">
                <a:latin typeface="Times New Roman" panose="02020603050405020304" pitchFamily="18" charset="0"/>
                <a:cs typeface="Times New Roman" panose="02020603050405020304" pitchFamily="18" charset="0"/>
              </a:rPr>
              <a:t> và </a:t>
            </a:r>
            <a:r>
              <a:rPr lang="vi-VN" b="1" dirty="0">
                <a:solidFill>
                  <a:schemeClr val="accent1">
                    <a:lumMod val="75000"/>
                  </a:schemeClr>
                </a:solidFill>
                <a:latin typeface="Times New Roman" panose="02020603050405020304" pitchFamily="18" charset="0"/>
                <a:cs typeface="Times New Roman" panose="02020603050405020304" pitchFamily="18" charset="0"/>
              </a:rPr>
              <a:t>TT_ThuePhong</a:t>
            </a:r>
            <a:r>
              <a:rPr lang="vi-VN" dirty="0">
                <a:latin typeface="Times New Roman" panose="02020603050405020304" pitchFamily="18" charset="0"/>
                <a:cs typeface="Times New Roman" panose="02020603050405020304" pitchFamily="18" charset="0"/>
              </a:rPr>
              <a:t>. Nếu bất kỳ điều kiện nào không hợp lệ, </a:t>
            </a:r>
            <a:r>
              <a:rPr lang="vi-VN" b="1" dirty="0">
                <a:latin typeface="Times New Roman" panose="02020603050405020304" pitchFamily="18" charset="0"/>
                <a:cs typeface="Times New Roman" panose="02020603050405020304" pitchFamily="18" charset="0"/>
              </a:rPr>
              <a:t>transaction</a:t>
            </a:r>
            <a:r>
              <a:rPr lang="vi-VN" dirty="0">
                <a:latin typeface="Times New Roman" panose="02020603050405020304" pitchFamily="18" charset="0"/>
                <a:cs typeface="Times New Roman" panose="02020603050405020304" pitchFamily="18" charset="0"/>
              </a:rPr>
              <a:t> sẽ </a:t>
            </a:r>
            <a:r>
              <a:rPr lang="vi-VN" b="1" dirty="0">
                <a:latin typeface="Times New Roman" panose="02020603050405020304" pitchFamily="18" charset="0"/>
                <a:cs typeface="Times New Roman" panose="02020603050405020304" pitchFamily="18" charset="0"/>
              </a:rPr>
              <a:t>rollback</a:t>
            </a:r>
            <a:r>
              <a:rPr lang="vi-VN" dirty="0">
                <a:latin typeface="Times New Roman" panose="02020603050405020304" pitchFamily="18" charset="0"/>
                <a:cs typeface="Times New Roman" panose="02020603050405020304" pitchFamily="18" charset="0"/>
              </a:rPr>
              <a:t> để giữ dữ liệu an toàn.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2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16819" y="968975"/>
            <a:ext cx="10515600" cy="5019229"/>
          </a:xfrm>
        </p:spPr>
        <p:txBody>
          <a:bodyPr/>
          <a:lstStyle/>
          <a:p>
            <a:pPr algn="l"/>
            <a:r>
              <a:rPr lang="en-US" b="1" dirty="0">
                <a:latin typeface="Times New Roman" panose="02020603050405020304" pitchFamily="18" charset="0"/>
                <a:cs typeface="Times New Roman" panose="02020603050405020304" pitchFamily="18" charset="0"/>
              </a:rPr>
              <a:t>3</a:t>
            </a:r>
            <a:r>
              <a:rPr lang="vi-VN" b="1" dirty="0">
                <a:latin typeface="Times New Roman" panose="02020603050405020304" pitchFamily="18" charset="0"/>
                <a:cs typeface="Times New Roman" panose="02020603050405020304" pitchFamily="18" charset="0"/>
              </a:rPr>
              <a:t>. </a:t>
            </a:r>
            <a:r>
              <a:rPr lang="vi-VN" b="1" dirty="0">
                <a:latin typeface="+mj-lt"/>
              </a:rPr>
              <a:t>Chuyển phòng:</a:t>
            </a:r>
            <a:r>
              <a:rPr lang="en-US" dirty="0">
                <a:latin typeface="+mj-lt"/>
              </a:rPr>
              <a:t>	</a:t>
            </a:r>
          </a:p>
          <a:p>
            <a:pPr marL="571500" indent="-342900" algn="l">
              <a:buFontTx/>
              <a:buChar char="-"/>
            </a:pPr>
            <a:r>
              <a:rPr lang="en-US" dirty="0">
                <a:latin typeface="Times New Roman" panose="02020603050405020304" pitchFamily="18" charset="0"/>
                <a:cs typeface="Times New Roman" panose="02020603050405020304" pitchFamily="18" charset="0"/>
              </a:rPr>
              <a:t>Procedure </a:t>
            </a:r>
            <a:r>
              <a:rPr lang="en-US" dirty="0" err="1">
                <a:solidFill>
                  <a:schemeClr val="accent1">
                    <a:lumMod val="75000"/>
                  </a:schemeClr>
                </a:solidFill>
                <a:latin typeface="Times New Roman" panose="02020603050405020304" pitchFamily="18" charset="0"/>
                <a:cs typeface="Times New Roman" panose="02020603050405020304" pitchFamily="18" charset="0"/>
              </a:rPr>
              <a:t>ChuyenPhong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Procedure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Procedure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transaction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pPr marL="228600" indent="0" algn="l"/>
            <a:endParaRPr lang="en-US" dirty="0">
              <a:latin typeface="Times New Roman" panose="02020603050405020304" pitchFamily="18" charset="0"/>
              <a:cs typeface="Times New Roman" panose="02020603050405020304" pitchFamily="18" charset="0"/>
            </a:endParaRPr>
          </a:p>
          <a:p>
            <a:pPr marL="228600" indent="0" algn="l"/>
            <a:r>
              <a:rPr lang="en-US" b="1" dirty="0">
                <a:latin typeface="Times New Roman" panose="02020603050405020304" pitchFamily="18" charset="0"/>
                <a:cs typeface="Times New Roman" panose="02020603050405020304" pitchFamily="18" charset="0"/>
              </a:rPr>
              <a:t>4. </a:t>
            </a:r>
            <a:r>
              <a:rPr lang="en-US" b="1" dirty="0" err="1">
                <a:latin typeface="Times New Roman" panose="02020603050405020304" pitchFamily="18" charset="0"/>
                <a:cs typeface="Times New Roman" panose="02020603050405020304" pitchFamily="18" charset="0"/>
              </a:rPr>
              <a:t>Xóa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khỏi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phòng</a:t>
            </a:r>
            <a:r>
              <a:rPr lang="en-US" b="1" dirty="0">
                <a:latin typeface="Times New Roman" panose="02020603050405020304" pitchFamily="18" charset="0"/>
                <a:cs typeface="Times New Roman" panose="02020603050405020304" pitchFamily="18" charset="0"/>
              </a:rPr>
              <a:t>:</a:t>
            </a:r>
          </a:p>
          <a:p>
            <a:pPr marL="228600" indent="0" algn="l"/>
            <a:r>
              <a:rPr lang="en-US" dirty="0">
                <a:latin typeface="Times New Roman" panose="02020603050405020304" pitchFamily="18" charset="0"/>
                <a:cs typeface="Times New Roman" panose="02020603050405020304" pitchFamily="18" charset="0"/>
              </a:rPr>
              <a:t>- Procedure </a:t>
            </a:r>
            <a:r>
              <a:rPr lang="en-US" dirty="0" err="1">
                <a:solidFill>
                  <a:schemeClr val="accent1">
                    <a:lumMod val="75000"/>
                  </a:schemeClr>
                </a:solidFill>
                <a:latin typeface="Times New Roman" panose="02020603050405020304" pitchFamily="18" charset="0"/>
                <a:cs typeface="Times New Roman" panose="02020603050405020304" pitchFamily="18" charset="0"/>
              </a:rPr>
              <a:t>XoaSinhVienKhoiPhong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TT_ThuePhong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ThuePhong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transaction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01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1">
          <a:extLst>
            <a:ext uri="{FF2B5EF4-FFF2-40B4-BE49-F238E27FC236}">
              <a16:creationId xmlns:a16="http://schemas.microsoft.com/office/drawing/2014/main" id="{D9909763-6F22-E4AA-0198-05B000A6FF31}"/>
            </a:ext>
          </a:extLst>
        </p:cNvPr>
        <p:cNvGrpSpPr/>
        <p:nvPr/>
      </p:nvGrpSpPr>
      <p:grpSpPr>
        <a:xfrm>
          <a:off x="0" y="0"/>
          <a:ext cx="0" cy="0"/>
          <a:chOff x="0" y="0"/>
          <a:chExt cx="0" cy="0"/>
        </a:xfrm>
      </p:grpSpPr>
      <p:sp>
        <p:nvSpPr>
          <p:cNvPr id="4" name="Google Shape;570;p33">
            <a:extLst>
              <a:ext uri="{FF2B5EF4-FFF2-40B4-BE49-F238E27FC236}">
                <a16:creationId xmlns:a16="http://schemas.microsoft.com/office/drawing/2014/main" id="{CD72267E-6D1C-E7C0-0CFC-EF45848CB0C8}"/>
              </a:ext>
            </a:extLst>
          </p:cNvPr>
          <p:cNvSpPr txBox="1">
            <a:spLocks/>
          </p:cNvSpPr>
          <p:nvPr/>
        </p:nvSpPr>
        <p:spPr>
          <a:xfrm>
            <a:off x="1021566" y="362412"/>
            <a:ext cx="10029600" cy="5751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70C0"/>
              </a:buClr>
              <a:buSzPts val="3600"/>
              <a:buFont typeface="K2D"/>
              <a:buNone/>
              <a:defRPr sz="3600" b="1" i="0" u="none" strike="noStrike" cap="none">
                <a:solidFill>
                  <a:srgbClr val="0070C0"/>
                </a:solidFill>
                <a:latin typeface="K2D"/>
                <a:ea typeface="K2D"/>
                <a:cs typeface="K2D"/>
                <a:sym typeface="K2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r>
              <a:rPr lang="en-US" dirty="0" err="1">
                <a:solidFill>
                  <a:schemeClr val="accent5">
                    <a:lumMod val="50000"/>
                  </a:schemeClr>
                </a:solidFill>
                <a:latin typeface="Times New Roman" panose="02020603050405020304" pitchFamily="18" charset="0"/>
                <a:cs typeface="Times New Roman" panose="02020603050405020304" pitchFamily="18" charset="0"/>
              </a:rPr>
              <a:t>Phân</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công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công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việc</a:t>
            </a:r>
            <a:r>
              <a:rPr lang="en-US" dirty="0">
                <a:solidFill>
                  <a:schemeClr val="accent5">
                    <a:lumMod val="50000"/>
                  </a:schemeClr>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5" name="Content Placeholder 2"/>
          <p:cNvSpPr txBox="1">
            <a:spLocks/>
          </p:cNvSpPr>
          <p:nvPr/>
        </p:nvSpPr>
        <p:spPr>
          <a:xfrm>
            <a:off x="778566" y="1151856"/>
            <a:ext cx="10515600" cy="523911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just" rtl="0">
              <a:lnSpc>
                <a:spcPct val="100000"/>
              </a:lnSpc>
              <a:spcBef>
                <a:spcPts val="12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1pPr>
            <a:lvl2pPr marL="914400" marR="0" lvl="1" indent="-228600" algn="just"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2pPr>
            <a:lvl3pPr marL="1371600" marR="0" lvl="2" indent="-228600" algn="just"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Readex Pro"/>
                <a:ea typeface="Readex Pro"/>
                <a:cs typeface="Readex Pro"/>
                <a:sym typeface="Readex Pro"/>
              </a:defRPr>
            </a:lvl3pPr>
            <a:lvl4pPr marL="1828800" marR="0" lvl="3"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4pPr>
            <a:lvl5pPr marL="2286000" marR="0" lvl="4"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20000"/>
              </a:lnSpc>
            </a:pPr>
            <a:r>
              <a:rPr lang="en-US" sz="1800" dirty="0" err="1">
                <a:latin typeface="Times New Roman" panose="02020603050405020304" pitchFamily="18" charset="0"/>
                <a:cs typeface="Times New Roman" panose="02020603050405020304" pitchFamily="18" charset="0"/>
              </a:rPr>
              <a:t>Nguyễn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Quốc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Việt</a:t>
            </a:r>
            <a:endParaRPr lang="en-US" sz="1800" dirty="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Thiết kế cơ sở dữ liệu</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Thiết kế: Danh sách thuê phòng, quản lý điện nước, quản lý học kỳ</a:t>
            </a:r>
          </a:p>
          <a:p>
            <a:pPr>
              <a:lnSpc>
                <a:spcPct val="120000"/>
              </a:lnSpc>
            </a:pPr>
            <a:r>
              <a:rPr lang="en-US" sz="1800" dirty="0" err="1">
                <a:latin typeface="Times New Roman" panose="02020603050405020304" pitchFamily="18" charset="0"/>
                <a:cs typeface="Times New Roman" panose="02020603050405020304" pitchFamily="18" charset="0"/>
              </a:rPr>
              <a:t>Trương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Huỳnh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endParaRPr lang="en-US" sz="1800" dirty="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Viết báo cáo</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Thiết kế: Quản lý sinh viên, doanh thu hàng tháng</a:t>
            </a:r>
          </a:p>
          <a:p>
            <a:pPr>
              <a:lnSpc>
                <a:spcPct val="120000"/>
              </a:lnSpc>
            </a:pPr>
            <a:r>
              <a:rPr lang="en-US" sz="1800" dirty="0" err="1">
                <a:latin typeface="Times New Roman" panose="02020603050405020304" pitchFamily="18" charset="0"/>
                <a:cs typeface="Times New Roman" panose="02020603050405020304" pitchFamily="18" charset="0"/>
              </a:rPr>
              <a:t>Nguyễn</a:t>
            </a:r>
            <a:r>
              <a:rPr lang="en-US" sz="1800" dirty="0">
                <a:latin typeface="Times New Roman" panose="02020603050405020304" pitchFamily="18" charset="0"/>
                <a:cs typeface="Times New Roman" panose="02020603050405020304" pitchFamily="18" charset="0"/>
              </a:rPr>
              <a:t> Hồng Tuấn Phát</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Thiết kế cơ sở dữ liệu</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Thiết kế: Danh sách phòng, quản lý nhân viên, quản lý hợp đồng</a:t>
            </a:r>
          </a:p>
          <a:p>
            <a:pPr>
              <a:lnSpc>
                <a:spcPct val="120000"/>
              </a:lnSpc>
            </a:pPr>
            <a:r>
              <a:rPr lang="en-US" sz="1800" dirty="0">
                <a:latin typeface="Times New Roman" panose="02020603050405020304" pitchFamily="18" charset="0"/>
                <a:cs typeface="Times New Roman" panose="02020603050405020304" pitchFamily="18" charset="0"/>
              </a:rPr>
              <a:t>Lê Thị Tiến</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Viết báo cáo</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Thiết kế: Dãy, Khu, Lớp</a:t>
            </a:r>
          </a:p>
          <a:p>
            <a:pPr marL="685800" lvl="1" indent="0" algn="l"/>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9265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endParaRPr lang="en-US" dirty="0"/>
          </a:p>
        </p:txBody>
      </p:sp>
      <p:sp>
        <p:nvSpPr>
          <p:cNvPr id="3" name="Text Placeholder 2"/>
          <p:cNvSpPr>
            <a:spLocks noGrp="1"/>
          </p:cNvSpPr>
          <p:nvPr>
            <p:ph type="body" idx="1"/>
          </p:nvPr>
        </p:nvSpPr>
        <p:spPr>
          <a:xfrm>
            <a:off x="616819" y="1171108"/>
            <a:ext cx="10515600" cy="4351338"/>
          </a:xfrm>
        </p:spPr>
        <p:txBody>
          <a:bodyPr/>
          <a:lstStyle/>
          <a:p>
            <a:r>
              <a:rPr lang="en-US" b="1" dirty="0">
                <a:latin typeface="Times New Roman" panose="02020603050405020304" pitchFamily="18" charset="0"/>
                <a:cs typeface="Times New Roman" panose="02020603050405020304" pitchFamily="18" charset="0"/>
              </a:rPr>
              <a:t>5. </a:t>
            </a:r>
            <a:r>
              <a:rPr lang="vi-VN" b="1" dirty="0">
                <a:latin typeface="Times New Roman" panose="02020603050405020304" pitchFamily="18" charset="0"/>
                <a:cs typeface="Times New Roman" panose="02020603050405020304" pitchFamily="18" charset="0"/>
              </a:rPr>
              <a:t>Thêm, sửa, và xóa khu KTX hoặc dãy:</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Các thủ tục như </a:t>
            </a:r>
            <a:r>
              <a:rPr lang="vi-VN" dirty="0">
                <a:solidFill>
                  <a:schemeClr val="accent1">
                    <a:lumMod val="75000"/>
                  </a:schemeClr>
                </a:solidFill>
                <a:latin typeface="Times New Roman" panose="02020603050405020304" pitchFamily="18" charset="0"/>
                <a:cs typeface="Times New Roman" panose="02020603050405020304" pitchFamily="18" charset="0"/>
              </a:rPr>
              <a:t>ThemKhuKTX</a:t>
            </a:r>
            <a:r>
              <a:rPr lang="vi-VN" dirty="0">
                <a:latin typeface="Times New Roman" panose="02020603050405020304" pitchFamily="18" charset="0"/>
                <a:cs typeface="Times New Roman" panose="02020603050405020304" pitchFamily="18" charset="0"/>
              </a:rPr>
              <a:t>, </a:t>
            </a:r>
            <a:r>
              <a:rPr lang="vi-VN" dirty="0">
                <a:solidFill>
                  <a:schemeClr val="accent1">
                    <a:lumMod val="75000"/>
                  </a:schemeClr>
                </a:solidFill>
                <a:latin typeface="Times New Roman" panose="02020603050405020304" pitchFamily="18" charset="0"/>
                <a:cs typeface="Times New Roman" panose="02020603050405020304" pitchFamily="18" charset="0"/>
              </a:rPr>
              <a:t>SuaKhuKTX</a:t>
            </a:r>
            <a:r>
              <a:rPr lang="vi-VN" dirty="0">
                <a:latin typeface="Times New Roman" panose="02020603050405020304" pitchFamily="18" charset="0"/>
                <a:cs typeface="Times New Roman" panose="02020603050405020304" pitchFamily="18" charset="0"/>
              </a:rPr>
              <a:t>, </a:t>
            </a:r>
            <a:r>
              <a:rPr lang="vi-VN" dirty="0">
                <a:solidFill>
                  <a:schemeClr val="accent1">
                    <a:lumMod val="75000"/>
                  </a:schemeClr>
                </a:solidFill>
                <a:latin typeface="Times New Roman" panose="02020603050405020304" pitchFamily="18" charset="0"/>
                <a:cs typeface="Times New Roman" panose="02020603050405020304" pitchFamily="18" charset="0"/>
              </a:rPr>
              <a:t>XoaKhuKTX</a:t>
            </a:r>
            <a:r>
              <a:rPr lang="vi-VN" dirty="0">
                <a:latin typeface="Times New Roman" panose="02020603050405020304" pitchFamily="18" charset="0"/>
                <a:cs typeface="Times New Roman" panose="02020603050405020304" pitchFamily="18" charset="0"/>
              </a:rPr>
              <a:t> thực hiện kiểm tra tồn tại trước khi thêm, sửa, hoặc xóa một khu hoặc dãy nhà và sử dụng </a:t>
            </a:r>
            <a:r>
              <a:rPr lang="vi-VN" b="1" dirty="0">
                <a:latin typeface="Times New Roman" panose="02020603050405020304" pitchFamily="18" charset="0"/>
                <a:cs typeface="Times New Roman" panose="02020603050405020304" pitchFamily="18" charset="0"/>
              </a:rPr>
              <a:t>transaction</a:t>
            </a:r>
            <a:r>
              <a:rPr lang="vi-VN" dirty="0">
                <a:latin typeface="Times New Roman" panose="02020603050405020304" pitchFamily="18" charset="0"/>
                <a:cs typeface="Times New Roman" panose="02020603050405020304" pitchFamily="18" charset="0"/>
              </a:rPr>
              <a:t> để đảm bảo tính toàn vẹn dữ liệu trong quá trình thao tác với các bản ghi liên quan.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82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570F-50AF-0A39-C0A0-B68C615BC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29829-0511-83E3-212A-0FC790D2049F}"/>
              </a:ext>
            </a:extLst>
          </p:cNvPr>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B594B36-847A-572C-26FE-5814FA2F9DB2}"/>
              </a:ext>
            </a:extLst>
          </p:cNvPr>
          <p:cNvSpPr>
            <a:spLocks noGrp="1"/>
          </p:cNvSpPr>
          <p:nvPr>
            <p:ph type="body" idx="1"/>
          </p:nvPr>
        </p:nvSpPr>
        <p:spPr>
          <a:xfrm>
            <a:off x="684196" y="1084480"/>
            <a:ext cx="10515600" cy="4873558"/>
          </a:xfrm>
        </p:spPr>
        <p:txBody>
          <a:bodyPr>
            <a:norm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Các Function</a:t>
            </a:r>
            <a:endParaRPr lang="en-US" b="1" dirty="0">
              <a:latin typeface="Times New Roman" panose="02020603050405020304" pitchFamily="18" charset="0"/>
              <a:cs typeface="Times New Roman" panose="02020603050405020304" pitchFamily="18" charset="0"/>
            </a:endParaRPr>
          </a:p>
          <a:p>
            <a:pPr marL="685800" indent="-457200">
              <a:buAutoNum type="arabicPeriod"/>
            </a:pPr>
            <a:r>
              <a:rPr lang="vi-VN" b="1" dirty="0">
                <a:latin typeface="Times New Roman" panose="02020603050405020304" pitchFamily="18" charset="0"/>
                <a:cs typeface="Times New Roman" panose="02020603050405020304" pitchFamily="18" charset="0"/>
              </a:rPr>
              <a:t>Hàm SoChoConLai </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71500" indent="-342900">
              <a:buFontTx/>
              <a:buChar char="-"/>
            </a:pPr>
            <a:r>
              <a:rPr lang="vi-VN" dirty="0">
                <a:latin typeface="Times New Roman" panose="02020603050405020304" pitchFamily="18" charset="0"/>
                <a:ea typeface="Tahoma" panose="020B0604030504040204" pitchFamily="34" charset="0"/>
                <a:cs typeface="Times New Roman" panose="02020603050405020304" pitchFamily="18" charset="0"/>
              </a:rPr>
              <a:t>Hàm này được sử dụng để tính toán số chỗ còn lại trong một phòng..</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28600" indent="0"/>
            <a:r>
              <a:rPr lang="en-US" b="1" dirty="0">
                <a:latin typeface="Times New Roman" panose="02020603050405020304" pitchFamily="18" charset="0"/>
                <a:ea typeface="Tahoma" panose="020B0604030504040204" pitchFamily="34" charset="0"/>
                <a:cs typeface="Times New Roman" panose="02020603050405020304" pitchFamily="18" charset="0"/>
              </a:rPr>
              <a:t>2. </a:t>
            </a:r>
            <a:r>
              <a:rPr lang="vi-VN" b="1" dirty="0">
                <a:latin typeface="Times New Roman" panose="02020603050405020304" pitchFamily="18" charset="0"/>
                <a:ea typeface="Tahoma" panose="020B0604030504040204" pitchFamily="34" charset="0"/>
                <a:cs typeface="Times New Roman" panose="02020603050405020304" pitchFamily="18" charset="0"/>
              </a:rPr>
              <a:t>Hàm TongSoSinhVienTrongPhong </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571500" indent="-342900">
              <a:buFontTx/>
              <a:buChar char="-"/>
            </a:pPr>
            <a:r>
              <a:rPr lang="en-US" dirty="0">
                <a:latin typeface="Times New Roman" panose="02020603050405020304" pitchFamily="18" charset="0"/>
                <a:ea typeface="Tahoma" panose="020B0604030504040204" pitchFamily="34" charset="0"/>
                <a:cs typeface="Times New Roman" panose="02020603050405020304" pitchFamily="18" charset="0"/>
              </a:rPr>
              <a:t>Hàm dùng để tính tổng số lượng sinh viên của 1 phòng.</a:t>
            </a:r>
          </a:p>
          <a:p>
            <a:pPr marL="228600" indent="0"/>
            <a:r>
              <a:rPr lang="en-US" b="1" dirty="0">
                <a:latin typeface="Times New Roman" panose="02020603050405020304" pitchFamily="18" charset="0"/>
                <a:ea typeface="Tahoma" panose="020B0604030504040204" pitchFamily="34" charset="0"/>
                <a:cs typeface="Times New Roman" panose="02020603050405020304" pitchFamily="18" charset="0"/>
              </a:rPr>
              <a:t>3. Hàm </a:t>
            </a:r>
            <a:r>
              <a:rPr lang="en-US" b="1" dirty="0" err="1">
                <a:latin typeface="Times New Roman" panose="02020603050405020304" pitchFamily="18" charset="0"/>
                <a:ea typeface="Tahoma" panose="020B0604030504040204" pitchFamily="34" charset="0"/>
                <a:cs typeface="Times New Roman" panose="02020603050405020304" pitchFamily="18" charset="0"/>
              </a:rPr>
              <a:t>TongPhiSinhVien</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228600" indent="0"/>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vi-VN" dirty="0">
                <a:latin typeface="Times New Roman" panose="02020603050405020304" pitchFamily="18" charset="0"/>
                <a:ea typeface="Tahoma" panose="020B0604030504040204" pitchFamily="34" charset="0"/>
                <a:cs typeface="Times New Roman" panose="02020603050405020304" pitchFamily="18" charset="0"/>
              </a:rPr>
              <a:t>Hàm TongPhiMoiSinhVien tính toán phí điện và nước mà mỗi sinh viên phải đóng trong một phòng.</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28600" indent="0"/>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94407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endParaRPr lang="en-US" dirty="0"/>
          </a:p>
        </p:txBody>
      </p:sp>
      <p:sp>
        <p:nvSpPr>
          <p:cNvPr id="3" name="Text Placeholder 2"/>
          <p:cNvSpPr>
            <a:spLocks noGrp="1"/>
          </p:cNvSpPr>
          <p:nvPr>
            <p:ph type="body" idx="1"/>
          </p:nvPr>
        </p:nvSpPr>
        <p:spPr>
          <a:xfrm>
            <a:off x="568693" y="1257734"/>
            <a:ext cx="10515600" cy="5165368"/>
          </a:xfrm>
        </p:spPr>
        <p:txBody>
          <a:bodyPr/>
          <a:lstStyle/>
          <a:p>
            <a:pPr algn="l"/>
            <a:r>
              <a:rPr lang="en-US" b="1" dirty="0">
                <a:latin typeface="Times New Roman" panose="02020603050405020304" pitchFamily="18" charset="0"/>
                <a:cs typeface="Times New Roman" panose="02020603050405020304" pitchFamily="18" charset="0"/>
              </a:rPr>
              <a:t>Deadlock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deadlock</a:t>
            </a:r>
            <a:r>
              <a:rPr lang="en-US" dirty="0">
                <a:latin typeface="Times New Roman" panose="02020603050405020304" pitchFamily="18" charset="0"/>
                <a:cs typeface="Times New Roman" panose="02020603050405020304" pitchFamily="18" charset="0"/>
              </a:rPr>
              <a:t>	</a:t>
            </a:r>
          </a:p>
          <a:p>
            <a:pPr marL="228600" indent="0" algn="l"/>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Giữ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khóa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theo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a:t>
            </a:r>
          </a:p>
          <a:p>
            <a:pPr marL="571500" indent="-342900" algn="l">
              <a:buFontTx/>
              <a:buChar char="-"/>
            </a:pPr>
            <a:r>
              <a:rPr lang="vi-VN" dirty="0">
                <a:latin typeface="Times New Roman" panose="02020603050405020304" pitchFamily="18" charset="0"/>
                <a:cs typeface="Times New Roman" panose="02020603050405020304" pitchFamily="18" charset="0"/>
              </a:rPr>
              <a:t>Trong các thao tác trên bảng </a:t>
            </a:r>
            <a:r>
              <a:rPr lang="vi-VN" b="1" dirty="0">
                <a:solidFill>
                  <a:schemeClr val="accent1">
                    <a:lumMod val="75000"/>
                  </a:schemeClr>
                </a:solidFill>
                <a:latin typeface="Times New Roman" panose="02020603050405020304" pitchFamily="18" charset="0"/>
                <a:cs typeface="Times New Roman" panose="02020603050405020304" pitchFamily="18" charset="0"/>
              </a:rPr>
              <a:t>ThuePhong</a:t>
            </a:r>
            <a:r>
              <a:rPr lang="vi-VN" dirty="0">
                <a:latin typeface="Times New Roman" panose="02020603050405020304" pitchFamily="18" charset="0"/>
                <a:cs typeface="Times New Roman" panose="02020603050405020304" pitchFamily="18" charset="0"/>
              </a:rPr>
              <a:t> và </a:t>
            </a:r>
            <a:r>
              <a:rPr lang="vi-VN" b="1" dirty="0">
                <a:solidFill>
                  <a:schemeClr val="accent1">
                    <a:lumMod val="75000"/>
                  </a:schemeClr>
                </a:solidFill>
                <a:latin typeface="Times New Roman" panose="02020603050405020304" pitchFamily="18" charset="0"/>
                <a:cs typeface="Times New Roman" panose="02020603050405020304" pitchFamily="18" charset="0"/>
              </a:rPr>
              <a:t>Phong</a:t>
            </a:r>
            <a:r>
              <a:rPr lang="vi-VN" dirty="0">
                <a:latin typeface="Times New Roman" panose="02020603050405020304" pitchFamily="18" charset="0"/>
                <a:cs typeface="Times New Roman" panose="02020603050405020304" pitchFamily="18" charset="0"/>
              </a:rPr>
              <a:t>, đảm bảo thứ tự khóa luôn cố định (ví dụ, luôn cập nhật </a:t>
            </a:r>
            <a:r>
              <a:rPr lang="vi-VN" b="1" dirty="0">
                <a:solidFill>
                  <a:schemeClr val="accent1">
                    <a:lumMod val="75000"/>
                  </a:schemeClr>
                </a:solidFill>
                <a:latin typeface="Times New Roman" panose="02020603050405020304" pitchFamily="18" charset="0"/>
                <a:cs typeface="Times New Roman" panose="02020603050405020304" pitchFamily="18" charset="0"/>
              </a:rPr>
              <a:t>Phong</a:t>
            </a:r>
            <a:r>
              <a:rPr lang="vi-VN" dirty="0">
                <a:latin typeface="Times New Roman" panose="02020603050405020304" pitchFamily="18" charset="0"/>
                <a:cs typeface="Times New Roman" panose="02020603050405020304" pitchFamily="18" charset="0"/>
              </a:rPr>
              <a:t> trước </a:t>
            </a:r>
            <a:r>
              <a:rPr lang="vi-VN" b="1" dirty="0">
                <a:solidFill>
                  <a:schemeClr val="accent1">
                    <a:lumMod val="75000"/>
                  </a:schemeClr>
                </a:solidFill>
                <a:latin typeface="Times New Roman" panose="02020603050405020304" pitchFamily="18" charset="0"/>
                <a:cs typeface="Times New Roman" panose="02020603050405020304" pitchFamily="18" charset="0"/>
              </a:rPr>
              <a:t>ThuePhong</a:t>
            </a:r>
            <a:r>
              <a:rPr lang="vi-VN" dirty="0">
                <a:latin typeface="Times New Roman" panose="02020603050405020304" pitchFamily="18" charset="0"/>
                <a:cs typeface="Times New Roman" panose="02020603050405020304" pitchFamily="18" charset="0"/>
              </a:rPr>
              <a:t> trong mỗi thủ tục) để giảm khả năng xảy ra deadlock.</a:t>
            </a:r>
            <a:endParaRPr lang="en-US" dirty="0">
              <a:latin typeface="Times New Roman" panose="02020603050405020304" pitchFamily="18" charset="0"/>
              <a:cs typeface="Times New Roman" panose="02020603050405020304" pitchFamily="18" charset="0"/>
            </a:endParaRPr>
          </a:p>
          <a:p>
            <a:pPr marL="228600" indent="0" algn="l"/>
            <a:endParaRPr lang="en-US" dirty="0">
              <a:latin typeface="Times New Roman" panose="02020603050405020304" pitchFamily="18" charset="0"/>
              <a:cs typeface="Times New Roman" panose="02020603050405020304" pitchFamily="18" charset="0"/>
            </a:endParaRPr>
          </a:p>
          <a:p>
            <a:pPr marL="228600" indent="0" algn="l"/>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LOCK TABLES </a:t>
            </a:r>
            <a:r>
              <a:rPr lang="en-US" b="1" dirty="0" err="1">
                <a:latin typeface="Times New Roman" panose="02020603050405020304" pitchFamily="18" charset="0"/>
                <a:cs typeface="Times New Roman" panose="02020603050405020304" pitchFamily="18" charset="0"/>
              </a:rPr>
              <a:t>khi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a:t>
            </a:r>
          </a:p>
          <a:p>
            <a:pPr marL="228600" indent="0" algn="l"/>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rong các thủ tục nhạy cảm, có thể sử dụng </a:t>
            </a:r>
            <a:r>
              <a:rPr lang="vi-VN" b="1" dirty="0">
                <a:solidFill>
                  <a:schemeClr val="accent1">
                    <a:lumMod val="75000"/>
                  </a:schemeClr>
                </a:solidFill>
                <a:latin typeface="Times New Roman" panose="02020603050405020304" pitchFamily="18" charset="0"/>
                <a:cs typeface="Times New Roman" panose="02020603050405020304" pitchFamily="18" charset="0"/>
              </a:rPr>
              <a:t>LOCK TABLES </a:t>
            </a:r>
            <a:r>
              <a:rPr lang="vi-VN" dirty="0">
                <a:latin typeface="Times New Roman" panose="02020603050405020304" pitchFamily="18" charset="0"/>
                <a:cs typeface="Times New Roman" panose="02020603050405020304" pitchFamily="18" charset="0"/>
              </a:rPr>
              <a:t>để đảm bảo các thao tác chỉ được thực hiện bởi một </a:t>
            </a:r>
            <a:r>
              <a:rPr lang="vi-VN" b="1" dirty="0">
                <a:latin typeface="Times New Roman" panose="02020603050405020304" pitchFamily="18" charset="0"/>
                <a:cs typeface="Times New Roman" panose="02020603050405020304" pitchFamily="18" charset="0"/>
              </a:rPr>
              <a:t>transaction</a:t>
            </a:r>
            <a:r>
              <a:rPr lang="vi-VN" dirty="0">
                <a:latin typeface="Times New Roman" panose="02020603050405020304" pitchFamily="18" charset="0"/>
                <a:cs typeface="Times New Roman" panose="02020603050405020304" pitchFamily="18" charset="0"/>
              </a:rPr>
              <a:t> tại một thời điểm</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2697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Cơ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sở</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dữ</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liệu</a:t>
            </a:r>
            <a:endParaRPr lang="en-US" dirty="0"/>
          </a:p>
        </p:txBody>
      </p:sp>
      <p:sp>
        <p:nvSpPr>
          <p:cNvPr id="3" name="Text Placeholder 2"/>
          <p:cNvSpPr>
            <a:spLocks noGrp="1"/>
          </p:cNvSpPr>
          <p:nvPr>
            <p:ph type="body" idx="1"/>
          </p:nvPr>
        </p:nvSpPr>
        <p:spPr>
          <a:xfrm>
            <a:off x="414454" y="1156552"/>
            <a:ext cx="10515600" cy="4351338"/>
          </a:xfrm>
        </p:spPr>
        <p:txBody>
          <a:bodyPr/>
          <a:lstStyle/>
          <a:p>
            <a:r>
              <a:rPr lang="en-US" b="1" dirty="0">
                <a:latin typeface="Times New Roman" panose="02020603050405020304" pitchFamily="18" charset="0"/>
                <a:cs typeface="Times New Roman" panose="02020603050405020304" pitchFamily="18" charset="0"/>
              </a:rPr>
              <a:t>3. </a:t>
            </a:r>
            <a:r>
              <a:rPr lang="vi-VN" b="1" dirty="0">
                <a:latin typeface="Times New Roman" panose="02020603050405020304" pitchFamily="18" charset="0"/>
                <a:cs typeface="Times New Roman" panose="02020603050405020304" pitchFamily="18" charset="0"/>
              </a:rPr>
              <a:t>Thực hiện Rollback và Retry nếu gặp deadlock:</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deadlock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rollback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deadlock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1348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581">
          <a:extLst>
            <a:ext uri="{FF2B5EF4-FFF2-40B4-BE49-F238E27FC236}">
              <a16:creationId xmlns:a16="http://schemas.microsoft.com/office/drawing/2014/main" id="{146FDD6D-8066-34A2-59F3-AAC63CF88484}"/>
            </a:ext>
          </a:extLst>
        </p:cNvPr>
        <p:cNvGrpSpPr/>
        <p:nvPr/>
      </p:nvGrpSpPr>
      <p:grpSpPr>
        <a:xfrm>
          <a:off x="0" y="0"/>
          <a:ext cx="0" cy="0"/>
          <a:chOff x="0" y="0"/>
          <a:chExt cx="0" cy="0"/>
        </a:xfrm>
      </p:grpSpPr>
      <p:sp>
        <p:nvSpPr>
          <p:cNvPr id="4" name="Google Shape;570;p33">
            <a:extLst>
              <a:ext uri="{FF2B5EF4-FFF2-40B4-BE49-F238E27FC236}">
                <a16:creationId xmlns:a16="http://schemas.microsoft.com/office/drawing/2014/main" id="{5D517A49-35B9-7FAC-82C9-03177CF1C106}"/>
              </a:ext>
            </a:extLst>
          </p:cNvPr>
          <p:cNvSpPr txBox="1">
            <a:spLocks/>
          </p:cNvSpPr>
          <p:nvPr/>
        </p:nvSpPr>
        <p:spPr>
          <a:xfrm>
            <a:off x="1081200" y="362426"/>
            <a:ext cx="10029600" cy="5751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70C0"/>
              </a:buClr>
              <a:buSzPts val="3600"/>
              <a:buFont typeface="K2D"/>
              <a:buNone/>
              <a:defRPr sz="3600" b="1" i="0" u="none" strike="noStrike" cap="none">
                <a:solidFill>
                  <a:srgbClr val="0070C0"/>
                </a:solidFill>
                <a:latin typeface="K2D"/>
                <a:ea typeface="K2D"/>
                <a:cs typeface="K2D"/>
                <a:sym typeface="K2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r>
              <a:rPr lang="en-US" dirty="0" err="1">
                <a:solidFill>
                  <a:schemeClr val="accent5">
                    <a:lumMod val="50000"/>
                  </a:schemeClr>
                </a:solidFill>
                <a:latin typeface="Times New Roman" panose="02020603050405020304" pitchFamily="18" charset="0"/>
                <a:cs typeface="Times New Roman" panose="02020603050405020304" pitchFamily="18" charset="0"/>
              </a:rPr>
              <a:t>Kết</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quả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thực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hiện</a:t>
            </a:r>
            <a:endParaRPr lang="en-US" dirty="0">
              <a:latin typeface="Times New Roman" panose="02020603050405020304" pitchFamily="18" charset="0"/>
              <a:cs typeface="Times New Roman" panose="02020603050405020304" pitchFamily="18" charset="0"/>
            </a:endParaRPr>
          </a:p>
        </p:txBody>
      </p:sp>
      <p:sp>
        <p:nvSpPr>
          <p:cNvPr id="15" name="Content Placeholder 2"/>
          <p:cNvSpPr txBox="1">
            <a:spLocks/>
          </p:cNvSpPr>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just" rtl="0">
              <a:lnSpc>
                <a:spcPct val="100000"/>
              </a:lnSpc>
              <a:spcBef>
                <a:spcPts val="12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1pPr>
            <a:lvl2pPr marL="914400" marR="0" lvl="1" indent="-228600" algn="just"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2pPr>
            <a:lvl3pPr marL="1371600" marR="0" lvl="2" indent="-228600" algn="just"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Readex Pro"/>
                <a:ea typeface="Readex Pro"/>
                <a:cs typeface="Readex Pro"/>
                <a:sym typeface="Readex Pro"/>
              </a:defRPr>
            </a:lvl3pPr>
            <a:lvl4pPr marL="1828800" marR="0" lvl="3"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4pPr>
            <a:lvl5pPr marL="2286000" marR="0" lvl="4"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latin typeface="Times New Roman" panose="02020603050405020304" pitchFamily="18" charset="0"/>
                <a:cs typeface="Times New Roman" panose="02020603050405020304" pitchFamily="18" charset="0"/>
              </a:rPr>
              <a:t>Chạy Demo Project nhóm đã làm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5462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0"/>
          <p:cNvSpPr txBox="1">
            <a:spLocks noGrp="1"/>
          </p:cNvSpPr>
          <p:nvPr>
            <p:ph type="ctrTitle"/>
          </p:nvPr>
        </p:nvSpPr>
        <p:spPr>
          <a:xfrm>
            <a:off x="2092749" y="268950"/>
            <a:ext cx="8211458" cy="16557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lt1"/>
              </a:buClr>
              <a:buSzPts val="4000"/>
              <a:buFont typeface="K2D"/>
              <a:buNone/>
            </a:pPr>
            <a:r>
              <a:rPr lang="en-US" dirty="0">
                <a:latin typeface="Times New Roman" panose="02020603050405020304" pitchFamily="18" charset="0"/>
                <a:cs typeface="Times New Roman" panose="02020603050405020304" pitchFamily="18" charset="0"/>
              </a:rPr>
              <a:t>CẢM ƠN CÔ VÀ CÁC BẠN ĐÃ THEO DÕI!</a:t>
            </a:r>
            <a:endParaRPr dirty="0">
              <a:latin typeface="Times New Roman" panose="02020603050405020304" pitchFamily="18" charset="0"/>
              <a:cs typeface="Times New Roman" panose="02020603050405020304" pitchFamily="18" charset="0"/>
            </a:endParaRPr>
          </a:p>
        </p:txBody>
      </p:sp>
      <p:pic>
        <p:nvPicPr>
          <p:cNvPr id="634" name="Google Shape;634;p40" title="a cat is sitting in a box and saying bye bye . (Do Tenor cung cấp)"/>
          <p:cNvPicPr preferRelativeResize="0"/>
          <p:nvPr/>
        </p:nvPicPr>
        <p:blipFill>
          <a:blip r:embed="rId3">
            <a:alphaModFix/>
          </a:blip>
          <a:stretch>
            <a:fillRect/>
          </a:stretch>
        </p:blipFill>
        <p:spPr>
          <a:xfrm>
            <a:off x="3987400" y="1924650"/>
            <a:ext cx="4217184" cy="394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570;p33">
            <a:extLst>
              <a:ext uri="{FF2B5EF4-FFF2-40B4-BE49-F238E27FC236}">
                <a16:creationId xmlns:a16="http://schemas.microsoft.com/office/drawing/2014/main" id="{7BD6448D-0AFD-26BF-8C96-552FF4DDD3D8}"/>
              </a:ext>
            </a:extLst>
          </p:cNvPr>
          <p:cNvSpPr txBox="1">
            <a:spLocks/>
          </p:cNvSpPr>
          <p:nvPr/>
        </p:nvSpPr>
        <p:spPr>
          <a:xfrm>
            <a:off x="1081200" y="362426"/>
            <a:ext cx="10029600" cy="5751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70C0"/>
              </a:buClr>
              <a:buSzPts val="3600"/>
              <a:buFont typeface="K2D"/>
              <a:buNone/>
              <a:defRPr sz="3600" b="1" i="0" u="none" strike="noStrike" cap="none">
                <a:solidFill>
                  <a:srgbClr val="0070C0"/>
                </a:solidFill>
                <a:latin typeface="K2D"/>
                <a:ea typeface="K2D"/>
                <a:cs typeface="K2D"/>
                <a:sym typeface="K2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r>
              <a:rPr lang="en-US" dirty="0" err="1">
                <a:solidFill>
                  <a:schemeClr val="accent5">
                    <a:lumMod val="50000"/>
                  </a:schemeClr>
                </a:solidFill>
                <a:latin typeface="Times New Roman" panose="02020603050405020304" pitchFamily="18" charset="0"/>
                <a:cs typeface="Times New Roman" panose="02020603050405020304" pitchFamily="18" charset="0"/>
              </a:rPr>
              <a:t>Giới</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thiệu</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lược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về</a:t>
            </a:r>
            <a:r>
              <a:rPr lang="en-US" dirty="0">
                <a:solidFill>
                  <a:schemeClr val="accent5">
                    <a:lumMod val="50000"/>
                  </a:schemeClr>
                </a:solidFill>
                <a:latin typeface="Times New Roman" panose="02020603050405020304" pitchFamily="18" charset="0"/>
                <a:cs typeface="Times New Roman" panose="02020603050405020304" pitchFamily="18" charset="0"/>
              </a:rPr>
              <a:t> project</a:t>
            </a:r>
            <a:endParaRPr lang="en-US"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595200" y="1037335"/>
            <a:ext cx="10515600" cy="518156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just" rtl="0">
              <a:lnSpc>
                <a:spcPct val="100000"/>
              </a:lnSpc>
              <a:spcBef>
                <a:spcPts val="12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1pPr>
            <a:lvl2pPr marL="914400" marR="0" lvl="1" indent="-228600" algn="just"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2pPr>
            <a:lvl3pPr marL="1371600" marR="0" lvl="2" indent="-228600" algn="just"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Readex Pro"/>
                <a:ea typeface="Readex Pro"/>
                <a:cs typeface="Readex Pro"/>
                <a:sym typeface="Readex Pro"/>
              </a:defRPr>
            </a:lvl3pPr>
            <a:lvl4pPr marL="1828800" marR="0" lvl="3"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4pPr>
            <a:lvl5pPr marL="2286000" marR="0" lvl="4"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50000"/>
              </a:lnSpc>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Dự án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Quản lý Ký túc xá " là một hệ thống quản lý chỗ ở dành cho sinh viên nhằm giúp ban quản lý ký túc xá dễ dàng quản lý thông tin đăng ký phòng, số lượng sinh viên đang ở trong mỗi phòng, cũng như các chi phí điện nước hàng tháng. Hệ thống bao gồm các chức năng chính sau:</a:t>
            </a:r>
            <a:endParaRPr lang="en-US" dirty="0">
              <a:latin typeface="Times New Roman" panose="02020603050405020304" pitchFamily="18" charset="0"/>
              <a:cs typeface="Times New Roman" panose="02020603050405020304" pitchFamily="18" charset="0"/>
            </a:endParaRPr>
          </a:p>
          <a:p>
            <a:pPr marL="228600" indent="0"/>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792322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Giới</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thiệu</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sơ</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lược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về</a:t>
            </a:r>
            <a:r>
              <a:rPr lang="en-US" dirty="0">
                <a:solidFill>
                  <a:schemeClr val="accent5">
                    <a:lumMod val="50000"/>
                  </a:schemeClr>
                </a:solidFill>
                <a:latin typeface="Times New Roman" panose="02020603050405020304" pitchFamily="18" charset="0"/>
                <a:cs typeface="Times New Roman" panose="02020603050405020304" pitchFamily="18" charset="0"/>
              </a:rPr>
              <a:t> project</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60966536"/>
              </p:ext>
            </p:extLst>
          </p:nvPr>
        </p:nvGraphicFramePr>
        <p:xfrm>
          <a:off x="2087756" y="1199169"/>
          <a:ext cx="8128000" cy="4754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ADMIN</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USER</a:t>
                      </a:r>
                    </a:p>
                  </a:txBody>
                  <a:tcPr anchor="ctr"/>
                </a:tc>
                <a:extLst>
                  <a:ext uri="{0D108BD9-81ED-4DB2-BD59-A6C34878D82A}">
                    <a16:rowId xmlns:a16="http://schemas.microsoft.com/office/drawing/2014/main" val="10000"/>
                  </a:ext>
                </a:extLst>
              </a:tr>
              <a:tr h="370840">
                <a:tc>
                  <a:txBody>
                    <a:bodyPr/>
                    <a:lstStyle/>
                    <a:p>
                      <a:pPr algn="ct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sinh</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a:txBody>
                  <a:tcPr anchor="ctr"/>
                </a:tc>
                <a:tc rowSpan="5">
                  <a:txBody>
                    <a:bodyPr/>
                    <a:lstStyle/>
                    <a:p>
                      <a:pPr algn="ct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phòng</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0">
                <a:tc>
                  <a:txBody>
                    <a:bodyPr/>
                    <a:lstStyle/>
                    <a:p>
                      <a:pPr algn="ct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thuê</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phòng</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phòng</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điện</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nước</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r>
                        <a:rPr lang="en-US" sz="2000" dirty="0" err="1">
                          <a:latin typeface="Times New Roman" panose="02020603050405020304" pitchFamily="18" charset="0"/>
                          <a:cs typeface="Times New Roman" panose="02020603050405020304" pitchFamily="18" charset="0"/>
                        </a:rPr>
                        <a:t>Quản</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lý</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hợp</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đồng</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pPr algn="ctr"/>
                      <a:r>
                        <a:rPr lang="en-US" sz="2000" dirty="0" err="1">
                          <a:latin typeface="Times New Roman" panose="02020603050405020304" pitchFamily="18" charset="0"/>
                          <a:cs typeface="Times New Roman" panose="02020603050405020304" pitchFamily="18" charset="0"/>
                        </a:rPr>
                        <a:t>Quản</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lý</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nhân</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a:txBody>
                  <a:tcPr anchor="ctr"/>
                </a:tc>
                <a:tc rowSpan="6">
                  <a:txBody>
                    <a:bodyPr/>
                    <a:lstStyle/>
                    <a:p>
                      <a:pPr algn="ctr"/>
                      <a:r>
                        <a:rPr lang="en-US" sz="2000" dirty="0" err="1">
                          <a:latin typeface="Times New Roman" panose="02020603050405020304" pitchFamily="18" charset="0"/>
                          <a:cs typeface="Times New Roman" panose="02020603050405020304" pitchFamily="18" charset="0"/>
                        </a:rPr>
                        <a:t>Thông</a:t>
                      </a:r>
                      <a:r>
                        <a:rPr lang="en-US" sz="2000" baseline="0" dirty="0">
                          <a:latin typeface="Times New Roman" panose="02020603050405020304" pitchFamily="18" charset="0"/>
                          <a:cs typeface="Times New Roman" panose="02020603050405020304" pitchFamily="18" charset="0"/>
                        </a:rPr>
                        <a:t> tin </a:t>
                      </a:r>
                      <a:r>
                        <a:rPr lang="en-US" sz="2000" baseline="0" dirty="0" err="1">
                          <a:latin typeface="Times New Roman" panose="02020603050405020304" pitchFamily="18" charset="0"/>
                          <a:cs typeface="Times New Roman" panose="02020603050405020304" pitchFamily="18" charset="0"/>
                        </a:rPr>
                        <a:t>điện</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nước</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6"/>
                  </a:ext>
                </a:extLst>
              </a:tr>
              <a:tr h="370840">
                <a:tc>
                  <a:txBody>
                    <a:bodyPr/>
                    <a:lstStyle/>
                    <a:p>
                      <a:pPr algn="ctr"/>
                      <a:r>
                        <a:rPr lang="en-US" sz="2000" dirty="0" err="1">
                          <a:latin typeface="Times New Roman" panose="02020603050405020304" pitchFamily="18" charset="0"/>
                          <a:cs typeface="Times New Roman" panose="02020603050405020304" pitchFamily="18" charset="0"/>
                        </a:rPr>
                        <a:t>Quản</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lý</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khu</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a:txBody>
                    <a:bodyPr/>
                    <a:lstStyle/>
                    <a:p>
                      <a:pPr algn="ctr"/>
                      <a:r>
                        <a:rPr lang="en-US" sz="2000" dirty="0" err="1">
                          <a:latin typeface="Times New Roman" panose="02020603050405020304" pitchFamily="18" charset="0"/>
                          <a:cs typeface="Times New Roman" panose="02020603050405020304" pitchFamily="18" charset="0"/>
                        </a:rPr>
                        <a:t>Quản</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lý</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dãy</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70840">
                <a:tc>
                  <a:txBody>
                    <a:bodyPr/>
                    <a:lstStyle/>
                    <a:p>
                      <a:pPr algn="ctr"/>
                      <a:r>
                        <a:rPr lang="en-US" sz="2000" dirty="0" err="1">
                          <a:latin typeface="Times New Roman" panose="02020603050405020304" pitchFamily="18" charset="0"/>
                          <a:cs typeface="Times New Roman" panose="02020603050405020304" pitchFamily="18" charset="0"/>
                        </a:rPr>
                        <a:t>Quản</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lý</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lớp</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370840">
                <a:tc>
                  <a:txBody>
                    <a:bodyPr/>
                    <a:lstStyle/>
                    <a:p>
                      <a:pPr algn="ct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học</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kỳ</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0"/>
                  </a:ext>
                </a:extLst>
              </a:tr>
              <a:tr h="370840">
                <a:tc>
                  <a:txBody>
                    <a:bodyPr/>
                    <a:lstStyle/>
                    <a:p>
                      <a:pPr algn="ct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tháng</a:t>
                      </a:r>
                      <a:endParaRPr lang="en-US" sz="2000" dirty="0">
                        <a:latin typeface="Times New Roman" panose="02020603050405020304" pitchFamily="18" charset="0"/>
                        <a:cs typeface="Times New Roman" panose="02020603050405020304" pitchFamily="18" charset="0"/>
                      </a:endParaRPr>
                    </a:p>
                  </a:txBody>
                  <a:tcPr anchor="ctr"/>
                </a:tc>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253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1">
          <a:extLst>
            <a:ext uri="{FF2B5EF4-FFF2-40B4-BE49-F238E27FC236}">
              <a16:creationId xmlns:a16="http://schemas.microsoft.com/office/drawing/2014/main" id="{CECC6CCE-DA80-4D0B-9F7E-37BA3BB07C37}"/>
            </a:ext>
          </a:extLst>
        </p:cNvPr>
        <p:cNvGrpSpPr/>
        <p:nvPr/>
      </p:nvGrpSpPr>
      <p:grpSpPr>
        <a:xfrm>
          <a:off x="0" y="0"/>
          <a:ext cx="0" cy="0"/>
          <a:chOff x="0" y="0"/>
          <a:chExt cx="0" cy="0"/>
        </a:xfrm>
      </p:grpSpPr>
      <p:sp>
        <p:nvSpPr>
          <p:cNvPr id="4" name="Google Shape;570;p33">
            <a:extLst>
              <a:ext uri="{FF2B5EF4-FFF2-40B4-BE49-F238E27FC236}">
                <a16:creationId xmlns:a16="http://schemas.microsoft.com/office/drawing/2014/main" id="{4E2229D5-84E3-2331-BBD1-1785CF615DBA}"/>
              </a:ext>
            </a:extLst>
          </p:cNvPr>
          <p:cNvSpPr txBox="1">
            <a:spLocks/>
          </p:cNvSpPr>
          <p:nvPr/>
        </p:nvSpPr>
        <p:spPr>
          <a:xfrm>
            <a:off x="1081200" y="362426"/>
            <a:ext cx="10029600" cy="5751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70C0"/>
              </a:buClr>
              <a:buSzPts val="3600"/>
              <a:buFont typeface="K2D"/>
              <a:buNone/>
              <a:defRPr sz="3600" b="1" i="0" u="none" strike="noStrike" cap="none">
                <a:solidFill>
                  <a:srgbClr val="0070C0"/>
                </a:solidFill>
                <a:latin typeface="K2D"/>
                <a:ea typeface="K2D"/>
                <a:cs typeface="K2D"/>
                <a:sym typeface="K2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r>
              <a:rPr lang="en-US" dirty="0" err="1">
                <a:solidFill>
                  <a:schemeClr val="accent5">
                    <a:lumMod val="50000"/>
                  </a:schemeClr>
                </a:solidFill>
                <a:latin typeface="Times New Roman" panose="02020603050405020304" pitchFamily="18" charset="0"/>
                <a:cs typeface="Times New Roman" panose="02020603050405020304" pitchFamily="18" charset="0"/>
              </a:rPr>
              <a:t>Mô</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các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năng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dự</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
        <p:nvSpPr>
          <p:cNvPr id="15" name="Content Placeholder 2"/>
          <p:cNvSpPr txBox="1">
            <a:spLocks/>
          </p:cNvSpPr>
          <p:nvPr/>
        </p:nvSpPr>
        <p:spPr>
          <a:xfrm>
            <a:off x="838200" y="1014527"/>
            <a:ext cx="10515600" cy="5270769"/>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228600" algn="just" rtl="0">
              <a:lnSpc>
                <a:spcPct val="100000"/>
              </a:lnSpc>
              <a:spcBef>
                <a:spcPts val="12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1pPr>
            <a:lvl2pPr marL="914400" marR="0" lvl="1" indent="-228600" algn="just"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Readex Pro"/>
                <a:ea typeface="Readex Pro"/>
                <a:cs typeface="Readex Pro"/>
                <a:sym typeface="Readex Pro"/>
              </a:defRPr>
            </a:lvl2pPr>
            <a:lvl3pPr marL="1371600" marR="0" lvl="2" indent="-228600" algn="just"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Readex Pro"/>
                <a:ea typeface="Readex Pro"/>
                <a:cs typeface="Readex Pro"/>
                <a:sym typeface="Readex Pro"/>
              </a:defRPr>
            </a:lvl3pPr>
            <a:lvl4pPr marL="1828800" marR="0" lvl="3"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4pPr>
            <a:lvl5pPr marL="2286000" marR="0" lvl="4" indent="-228600" algn="just" rtl="0">
              <a:lnSpc>
                <a:spcPct val="100000"/>
              </a:lnSpc>
              <a:spcBef>
                <a:spcPts val="500"/>
              </a:spcBef>
              <a:spcAft>
                <a:spcPts val="0"/>
              </a:spcAft>
              <a:buClr>
                <a:schemeClr val="dk1"/>
              </a:buClr>
              <a:buSzPts val="1800"/>
              <a:buFont typeface="Arial"/>
              <a:buNone/>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685800" indent="-457200">
              <a:buAutoNum type="arabicPeriod"/>
            </a:pPr>
            <a:r>
              <a:rPr lang="vi-VN" b="1" dirty="0">
                <a:latin typeface="Times New Roman" panose="02020603050405020304" pitchFamily="18" charset="0"/>
                <a:cs typeface="Times New Roman" panose="02020603050405020304" pitchFamily="18" charset="0"/>
              </a:rPr>
              <a:t>Danh sách sinh viên</a:t>
            </a:r>
            <a:r>
              <a:rPr lang="en-US" b="1" dirty="0">
                <a:latin typeface="Times New Roman" panose="02020603050405020304" pitchFamily="18" charset="0"/>
                <a:cs typeface="Times New Roman" panose="02020603050405020304" pitchFamily="18" charset="0"/>
              </a:rPr>
              <a:t> (Admin)</a:t>
            </a:r>
          </a:p>
          <a:p>
            <a:pPr marL="571500" indent="-342900">
              <a:buFontTx/>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Stt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MSSV,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MSSV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a:t>
            </a:r>
          </a:p>
          <a:p>
            <a:pPr marL="228600" indent="0"/>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Danh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thuê</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phòng</a:t>
            </a:r>
            <a:r>
              <a:rPr lang="en-US" b="1" dirty="0">
                <a:latin typeface="Times New Roman" panose="02020603050405020304" pitchFamily="18" charset="0"/>
                <a:cs typeface="Times New Roman" panose="02020603050405020304" pitchFamily="18" charset="0"/>
              </a:rPr>
              <a:t> (Admin)</a:t>
            </a:r>
          </a:p>
          <a:p>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Stt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MSSV,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p>
          <a:p>
            <a:pPr marL="571500" indent="-342900">
              <a:buFontTx/>
              <a:buChar char="-"/>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MSSV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pPr marL="228600" indent="0"/>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3799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Mô</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các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năng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dự</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55319" y="901600"/>
            <a:ext cx="10515600" cy="4351338"/>
          </a:xfrm>
        </p:spPr>
        <p:txBody>
          <a:bodyPr/>
          <a:lstStyle/>
          <a:p>
            <a:r>
              <a:rPr lang="vi-VN" b="1" dirty="0">
                <a:latin typeface="Times New Roman" panose="02020603050405020304" pitchFamily="18" charset="0"/>
                <a:cs typeface="Times New Roman" panose="02020603050405020304" pitchFamily="18" charset="0"/>
              </a:rPr>
              <a:t>3. </a:t>
            </a:r>
            <a:r>
              <a:rPr lang="en-US" b="1" dirty="0" err="1">
                <a:latin typeface="Times New Roman" panose="02020603050405020304" pitchFamily="18" charset="0"/>
                <a:cs typeface="Times New Roman" panose="02020603050405020304" pitchFamily="18" charset="0"/>
              </a:rPr>
              <a:t>Danh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phòng</a:t>
            </a:r>
            <a:r>
              <a:rPr lang="en-US" b="1" dirty="0">
                <a:latin typeface="Times New Roman" panose="02020603050405020304" pitchFamily="18" charset="0"/>
                <a:cs typeface="Times New Roman" panose="02020603050405020304" pitchFamily="18" charset="0"/>
              </a:rPr>
              <a:t> (Admin)</a:t>
            </a:r>
          </a:p>
          <a:p>
            <a:pPr marL="571500" indent="-342900">
              <a:buFontTx/>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vi-VN" dirty="0">
                <a:latin typeface="Times New Roman" panose="02020603050405020304" pitchFamily="18" charset="0"/>
                <a:cs typeface="Times New Roman" panose="02020603050405020304" pitchFamily="18" charset="0"/>
              </a:rPr>
              <a:t>STT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Mã phòngTên phòng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Mã dãy</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Đơn giá (VND)</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Phòng nam/nữ</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Trạng thái sử dụng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Sức chứa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Số chỗ thực tế</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Đã ở</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Còn trống</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p>
          <a:p>
            <a:pPr marL="571500" indent="-342900">
              <a:buFontTx/>
              <a:buChar char="-"/>
            </a:pP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dãy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038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Mô</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các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năng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dự</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16819" y="968977"/>
            <a:ext cx="10515600" cy="4351338"/>
          </a:xfrm>
        </p:spPr>
        <p:txBody>
          <a:bodyPr/>
          <a:lstStyle/>
          <a:p>
            <a:r>
              <a:rPr lang="vi-VN" b="1" dirty="0">
                <a:latin typeface="Times New Roman" panose="02020603050405020304" pitchFamily="18" charset="0"/>
                <a:cs typeface="Times New Roman" panose="02020603050405020304" pitchFamily="18" charset="0"/>
              </a:rPr>
              <a:t>4. Quản lý </a:t>
            </a:r>
            <a:r>
              <a:rPr lang="en-US" b="1" dirty="0" err="1">
                <a:latin typeface="Times New Roman" panose="02020603050405020304" pitchFamily="18" charset="0"/>
                <a:cs typeface="Times New Roman" panose="02020603050405020304" pitchFamily="18" charset="0"/>
              </a:rPr>
              <a:t>điện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nước</a:t>
            </a:r>
            <a:r>
              <a:rPr lang="en-US" b="1" dirty="0">
                <a:latin typeface="Times New Roman" panose="02020603050405020304" pitchFamily="18" charset="0"/>
                <a:cs typeface="Times New Roman" panose="02020603050405020304" pitchFamily="18" charset="0"/>
              </a:rPr>
              <a:t> (Admin)</a:t>
            </a:r>
          </a:p>
          <a:p>
            <a:pPr marL="571500" indent="-342900">
              <a:buFontTx/>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STT,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(VNĐ),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(VNĐ),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(VNĐ),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(VNĐ),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a:latin typeface="Times New Roman" panose="02020603050405020304" pitchFamily="18" charset="0"/>
                <a:cs typeface="Times New Roman" panose="02020603050405020304" pitchFamily="18" charset="0"/>
              </a:rPr>
              <a:t>Thực hiện các hoạt động xem, </a:t>
            </a:r>
            <a:r>
              <a:rPr lang="en-US">
                <a:latin typeface="Times New Roman" panose="02020603050405020304" pitchFamily="18" charset="0"/>
                <a:cs typeface="Times New Roman" panose="02020603050405020304" pitchFamily="18" charset="0"/>
              </a:rPr>
              <a:t>thêm, sửa </a:t>
            </a:r>
            <a:r>
              <a:rPr lang="en-US" dirty="0">
                <a:latin typeface="Times New Roman" panose="02020603050405020304" pitchFamily="18" charset="0"/>
                <a:cs typeface="Times New Roman" panose="02020603050405020304" pitchFamily="18" charset="0"/>
              </a:rPr>
              <a:t>hoặc xóa. </a:t>
            </a:r>
          </a:p>
          <a:p>
            <a:pPr marL="571500" indent="-342900">
              <a:buFontTx/>
              <a:buChar char="-"/>
            </a:pP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0451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Mô</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các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năng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dự</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838200" y="911225"/>
            <a:ext cx="10515600" cy="4351338"/>
          </a:xfrm>
        </p:spPr>
        <p:txBody>
          <a:bodyPr/>
          <a:lstStyle/>
          <a:p>
            <a:r>
              <a:rPr lang="vi-VN" b="1" dirty="0">
                <a:latin typeface="+mj-lt"/>
              </a:rPr>
              <a:t>5.</a:t>
            </a:r>
            <a:r>
              <a:rPr lang="vi-VN" b="1" dirty="0"/>
              <a:t>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đồng</a:t>
            </a:r>
            <a:r>
              <a:rPr lang="en-US" b="1" dirty="0">
                <a:latin typeface="Times New Roman" panose="02020603050405020304" pitchFamily="18" charset="0"/>
                <a:cs typeface="Times New Roman" panose="02020603050405020304" pitchFamily="18" charset="0"/>
              </a:rPr>
              <a:t> (Admin)</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Stt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Thanh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89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50000"/>
                  </a:schemeClr>
                </a:solidFill>
                <a:latin typeface="Times New Roman" panose="02020603050405020304" pitchFamily="18" charset="0"/>
                <a:cs typeface="Times New Roman" panose="02020603050405020304" pitchFamily="18" charset="0"/>
              </a:rPr>
              <a:t>Mô</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tả</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các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năng</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dự</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559067" y="814786"/>
            <a:ext cx="10515600" cy="5441048"/>
          </a:xfrm>
        </p:spPr>
        <p:txBody>
          <a:bodyPr>
            <a:normAutofit/>
          </a:bodyPr>
          <a:lstStyle/>
          <a:p>
            <a:r>
              <a:rPr lang="en-US" b="1" dirty="0">
                <a:latin typeface="Times New Roman" panose="02020603050405020304" pitchFamily="18" charset="0"/>
                <a:cs typeface="Times New Roman" panose="02020603050405020304" pitchFamily="18" charset="0"/>
              </a:rPr>
              <a:t>6</a:t>
            </a:r>
            <a:r>
              <a:rPr lang="vi-VN"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(Admin)</a:t>
            </a:r>
          </a:p>
          <a:p>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p>
          <a:p>
            <a:r>
              <a:rPr lang="en-US" dirty="0">
                <a:latin typeface="Times New Roman" panose="02020603050405020304" pitchFamily="18" charset="0"/>
                <a:cs typeface="Times New Roman" panose="02020603050405020304" pitchFamily="18" charset="0"/>
              </a:rPr>
              <a:t>	- STT,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MNV,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SĐT,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khu</a:t>
            </a:r>
            <a:r>
              <a:rPr lang="en-US" b="1" dirty="0">
                <a:latin typeface="Times New Roman" panose="02020603050405020304" pitchFamily="18" charset="0"/>
                <a:cs typeface="Times New Roman" panose="02020603050405020304" pitchFamily="18" charset="0"/>
              </a:rPr>
              <a:t> (Admin)</a:t>
            </a:r>
          </a:p>
          <a:p>
            <a:pPr marL="571500" indent="-342900">
              <a:buFontTx/>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KTX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STT,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a:t>
            </a:r>
          </a:p>
          <a:p>
            <a:pPr marL="571500" indent="-342900">
              <a:buFontTx/>
              <a:buChar char="-"/>
            </a:pP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279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2168</Words>
  <Application>Microsoft Office PowerPoint</Application>
  <PresentationFormat>Widescreen</PresentationFormat>
  <Paragraphs>177</Paragraphs>
  <Slides>25</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Barlow</vt:lpstr>
      <vt:lpstr>Readex Pro</vt:lpstr>
      <vt:lpstr>Wingdings</vt:lpstr>
      <vt:lpstr>K2D</vt:lpstr>
      <vt:lpstr>Times New Roman</vt:lpstr>
      <vt:lpstr>Office Theme</vt:lpstr>
      <vt:lpstr>CHỦ ĐỀ: HỆ THỐNG QUẢN LÝ KÝ TÚC XÁ</vt:lpstr>
      <vt:lpstr>PowerPoint Presentation</vt:lpstr>
      <vt:lpstr>PowerPoint Presentation</vt:lpstr>
      <vt:lpstr>Giới thiệu sơ lược về project </vt:lpstr>
      <vt:lpstr>PowerPoint Presentation</vt:lpstr>
      <vt:lpstr>Mô tả các chức năng dự án </vt:lpstr>
      <vt:lpstr>Mô tả các chức năng dự án </vt:lpstr>
      <vt:lpstr>Mô tả các chức năng dự án </vt:lpstr>
      <vt:lpstr>Mô tả các chức năng dự án </vt:lpstr>
      <vt:lpstr>Mô tả các chức năng dự án </vt:lpstr>
      <vt:lpstr>Mô tả các chức năng dự án </vt:lpstr>
      <vt:lpstr>Mô tả các chức năng dự án </vt:lpstr>
      <vt:lpstr>PowerPoint Presentation</vt:lpstr>
      <vt:lpstr>Cơ sở dữ liệu </vt:lpstr>
      <vt:lpstr>Cơ sở dữ liệu </vt:lpstr>
      <vt:lpstr>Cơ sở dữ liệu </vt:lpstr>
      <vt:lpstr>Cơ sở dữ liệu </vt:lpstr>
      <vt:lpstr>Cơ sở dữ liệu </vt:lpstr>
      <vt:lpstr>Cơ sở dữ liệu </vt:lpstr>
      <vt:lpstr>Cơ sở dữ liệu</vt:lpstr>
      <vt:lpstr>Cơ sở dữ liệu </vt:lpstr>
      <vt:lpstr>Cơ sở dữ liệu</vt:lpstr>
      <vt:lpstr>Cơ sở dữ liệu</vt:lpstr>
      <vt:lpstr>PowerPoint Presentation</vt:lpstr>
      <vt:lpstr>CẢM ƠN CÔ VÀ CÁC BẠN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HỆ THỐNG QUẢN LÝ KÝ TÚC XÁ</dc:title>
  <dc:creator>Nguyen Hong Tuan Phat</dc:creator>
  <cp:lastModifiedBy>Nguyen Hong Tuan Phat</cp:lastModifiedBy>
  <cp:revision>36</cp:revision>
  <dcterms:modified xsi:type="dcterms:W3CDTF">2024-11-15T00:23:59Z</dcterms:modified>
</cp:coreProperties>
</file>