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8" r:id="rId6"/>
    <p:sldId id="259" r:id="rId7"/>
    <p:sldId id="260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LM Roman 1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M Roman 12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65481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 TÊN CHỦ ĐỀ BÁO CÁO ]</a:t>
            </a:r>
            <a:endParaRPr 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3180"/>
            <a:ext cx="9144000" cy="791845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</a:rPr>
              <a:t>Nhóm học phần:					Nhóm thực hiện: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524000" y="6255818"/>
            <a:ext cx="9144000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Học kỳ 1, 2024-2025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087016" y="199978"/>
            <a:ext cx="10017967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HỌC PHẦN QUẢN TRỊ DỮ LIỆU (CT467)</a:t>
            </a:r>
            <a:endParaRPr lang="en-US" sz="25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Phân công công việc 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Nguyễn Văn A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  <a:endParaRPr lang="en-US"/>
          </a:p>
          <a:p>
            <a:r>
              <a:rPr lang="en-US"/>
              <a:t>Trần Thị B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Giới thiệu sơ lược về project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Tóm tắt nội dung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Mô tả các chức năng dự án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tả ứng dụng, các chức năng của ứng dụng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Cơ sở dữ liệu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hình thiết kế cơ sở dữ liệu (có thể nhiều Slide)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Kết quả thực hiện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Chạy Demo Project nhóm đã làm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504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Cảm ơn đã lắng nghe!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(Slide này không đưa vào Slide báo cáo)</a:t>
            </a:r>
            <a:endParaRPr lang="en-US" sz="3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500" b="1"/>
              <a:t> Ghi chú:</a:t>
            </a:r>
            <a:endParaRPr lang="en-US" sz="2500" b="1"/>
          </a:p>
          <a:p>
            <a:pPr lvl="1">
              <a:lnSpc>
                <a:spcPct val="150000"/>
              </a:lnSpc>
            </a:pPr>
            <a:r>
              <a:rPr lang="en-US" sz="2500">
                <a:sym typeface="+mn-ea"/>
              </a:rPr>
              <a:t>Trình tự nội dung báo cáo như trên (bắt buộc)</a:t>
            </a:r>
            <a:endParaRPr lang="en-US" sz="2500"/>
          </a:p>
          <a:p>
            <a:pPr lvl="1">
              <a:lnSpc>
                <a:spcPct val="150000"/>
              </a:lnSpc>
            </a:pPr>
            <a:r>
              <a:rPr lang="en-US" sz="2500"/>
              <a:t>C</a:t>
            </a:r>
            <a:r>
              <a:rPr lang="en-US" sz="2500">
                <a:sym typeface="+mn-ea"/>
              </a:rPr>
              <a:t>ó thể chọn Template Powerpoint khác (tùy chọn)</a:t>
            </a:r>
            <a:endParaRPr lang="en-US" sz="250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500"/>
              <a:t>Thiết kế Slide Powerpoint thu hút người nghe/xem càng tốt</a:t>
            </a:r>
            <a:endParaRPr lang="en-US" sz="2500"/>
          </a:p>
          <a:p>
            <a:pPr lvl="1">
              <a:lnSpc>
                <a:spcPct val="150000"/>
              </a:lnSpc>
            </a:pPr>
            <a:r>
              <a:rPr lang="en-US" sz="2500"/>
              <a:t>Không giới hạn số lượng Slide (nhưng có tính thời gian báo cáo, nên các nhóm cần căn nhắc sàng lọc lấy nội dung chính)</a:t>
            </a:r>
            <a:endParaRPr lang="en-US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ex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Latex</Template>
  <TotalTime>0</TotalTime>
  <Words>724</Words>
  <Application>WPS Presentation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LM Roman 12</vt:lpstr>
      <vt:lpstr>Segoe Print</vt:lpstr>
      <vt:lpstr>Wingdings</vt:lpstr>
      <vt:lpstr>Microsoft YaHei</vt:lpstr>
      <vt:lpstr>Arial Unicode MS</vt:lpstr>
      <vt:lpstr>Calibri</vt:lpstr>
      <vt:lpstr>Office Theme</vt:lpstr>
      <vt:lpstr>[ TÊN CHỦ ĐỀ BÁO CÁO ]</vt:lpstr>
      <vt:lpstr>Phân công công việc </vt:lpstr>
      <vt:lpstr>Giới thiệu sơ lược về project</vt:lpstr>
      <vt:lpstr>Mô tả các chức năng dự án</vt:lpstr>
      <vt:lpstr>Cơ sở dữ liệu</vt:lpstr>
      <vt:lpstr>Kết quả thực hiện</vt:lpstr>
      <vt:lpstr>Cảm ơn đã lắng nghe!</vt:lpstr>
      <vt:lpstr> (Slide này không đưa vào Slide báo cáo)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[Tên dự án]</dc:title>
  <dc:creator>Võ Quốc Bảo Bùi</dc:creator>
  <cp:lastModifiedBy>google1570115370</cp:lastModifiedBy>
  <cp:revision>13</cp:revision>
  <dcterms:created xsi:type="dcterms:W3CDTF">2021-11-05T01:32:00Z</dcterms:created>
  <dcterms:modified xsi:type="dcterms:W3CDTF">2024-10-04T09:23:28Z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6DBE42E066924D1CB07BD3C7C6C5609A</vt:lpwstr>
  </property>
  <property fmtid="{D5CDD505-2E9C-101B-9397-08002B2CF9AE}" pid="3" name="KSOProductBuildVer">
    <vt:lpwstr>1033-12.2.0.18283</vt:lpwstr>
  </property>
</Properties>
</file>